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9" r:id="rId5"/>
    <p:sldId id="279" r:id="rId6"/>
    <p:sldId id="260" r:id="rId7"/>
    <p:sldId id="272" r:id="rId8"/>
    <p:sldId id="273" r:id="rId9"/>
    <p:sldId id="268" r:id="rId10"/>
    <p:sldId id="277" r:id="rId11"/>
    <p:sldId id="269" r:id="rId12"/>
    <p:sldId id="271" r:id="rId13"/>
    <p:sldId id="270" r:id="rId14"/>
    <p:sldId id="278" r:id="rId15"/>
    <p:sldId id="263" r:id="rId16"/>
    <p:sldId id="275" r:id="rId17"/>
    <p:sldId id="276" r:id="rId18"/>
    <p:sldId id="274" r:id="rId19"/>
    <p:sldId id="257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>
        <p:scale>
          <a:sx n="50" d="100"/>
          <a:sy n="50" d="100"/>
        </p:scale>
        <p:origin x="-1950" y="-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7558" y="2420888"/>
            <a:ext cx="6400800" cy="175260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ON!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 descr="C:\Users\jaromir.paarmann\Documents\HammerMan\Art\HighResolutionSpritePictures\LogoHighResHammerje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5255241" cy="339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Gegner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Todesanimation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85" name="Picture 13" descr="C:\Users\jaromir.paarmann\Documents\HammerMan\Art\BilderPPPgate02\EnemyNormalDeathAnimationBlue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6" y="3501008"/>
            <a:ext cx="38404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aromir.paarmann\Documents\HammerMan\Art\BilderPPPgate02\EnemyRepairDeathAnimationBlue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82" y="3501008"/>
            <a:ext cx="38404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aromir.paarmann\Documents\HammerMan\Art\BilderPPPgate02\EnemyShockwaveDeathAnimation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51206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aromir.paarmann\Documents\HammerMan\Art\BilderPPPgate02\EnemySpawnTwoDeathAnimationBlue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8404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C:\Users\jaromir.paarmann\Documents\HammerMan\Art\BilderPPPgate02\Wallpaper full cr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96" y="2435716"/>
            <a:ext cx="195072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aromir.paarmann\Documents\HammerMan\Art\BilderPPPgate02\Wallpaper full cr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6" y="2435716"/>
            <a:ext cx="195072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aromir.paarmann\Documents\HammerMan\Art\BilderPPPgate02\Wallpaper full cr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6" y="5301208"/>
            <a:ext cx="195072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jaromir.paarmann\Documents\HammerMan\Art\BilderPPPgate02\Wallpaper full cr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96" y="5299000"/>
            <a:ext cx="195072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Boden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Tiles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Leitern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Hintergrundtapete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Picture 4" descr="C:\Users\jaromir.paarmann\Documents\HammerMan\Art\BilderPPPgate02\GroundLef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94" y="27809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aromir.paarmann\Documents\HammerMan\Art\BilderPPPgate02\GroundMidd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54" y="27809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aromir.paarmann\Documents\HammerMan\Art\BilderPPPgate02\LadderWoo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68" y="2204864"/>
            <a:ext cx="97536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aromir.paarmann\Documents\HammerMan\Art\BilderPPPgate02\GroundR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14" y="27809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7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Trennwände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Ausgänge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Kisten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6" name="Picture 2" descr="C:\Users\jaromir.paarmann\Documents\HammerMan\Art\BilderPPPgate02\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9715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romir.paarmann\Documents\HammerMan\Art\BilderPPPgate02\ExitDoorR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95712"/>
            <a:ext cx="390144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romir.paarmann\Documents\HammerMan\Art\BilderPPPgate02\WallWo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96" y="2386553"/>
            <a:ext cx="97536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Kabel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2\Cab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30" y="5013176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jaromir.paarmann\Documents\HammerMan\Art\BilderPPPgate02\Spawner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0" y="177281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aromir.paarmann\Documents\HammerMan\Art\BilderPPPgate02\GeneratorWhite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0" y="3318098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Möbel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" name="Picture 4" descr="C:\Users\jaromir.paarmann\Documents\HammerMan\Art\BilderPPPgate02\ChairAndTab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390144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aromir.paarmann\Documents\HammerMan\Art\BilderPPPgate02\Tab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" y="2202092"/>
            <a:ext cx="390144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romir.paarmann\Documents\HammerMan\Art\BilderPPPgate02\Sof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2856"/>
            <a:ext cx="585216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2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Code Änderungen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Code für Animation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Audio Architektur Überarbeitung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 Funktionalität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Kisten Funktionalität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Menüs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Partikel Effekte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Enemy Death Effekte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Bug Fixes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Nice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to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have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Jump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Attack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122" name="Picture 2" descr="C:\Users\jaromir.paarmann\Documents\HammerMan\Art\BilderPPPGate01\JumpAtt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9517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Nice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to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have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en-US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Exploding enemy</a:t>
            </a:r>
          </a:p>
          <a:p>
            <a:pPr lvl="1"/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eXGyreAdventor" pitchFamily="50" charset="0"/>
              </a:rPr>
              <a:t>Resurrectable</a:t>
            </a:r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Armored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Toss-able enemy</a:t>
            </a:r>
          </a:p>
          <a:p>
            <a:pPr lvl="1"/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8194" name="Picture 2" descr="C:\Users\jaromir.paarmann\Documents\HammerMan\Art\BilderPPPGate01\Explo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5847"/>
            <a:ext cx="1584176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aromir.paarmann\Documents\HammerMan\Art\BilderPPPGate01\Resurrec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96952"/>
            <a:ext cx="1536278" cy="15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aromir.paarmann\Documents\HammerMan\Art\BilderPPPGate01\Thr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35" y="5344685"/>
            <a:ext cx="1819183" cy="12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jaromir.paarmann\Documents\HammerMan\Art\BilderPPPGate01\Arm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29" y="407707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Plan für Goldmaster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Allgemeiner Feinschliff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Animation zu Beat Rhythmus</a:t>
            </a:r>
          </a:p>
          <a:p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More </a:t>
            </a:r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levels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Design, Art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Design, Audio, Art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Art</a:t>
            </a: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74" y="1340768"/>
            <a:ext cx="2595782" cy="25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Entfernt: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sided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Neue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Health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Mechanik: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Kisten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C:\Users\jaromir.paarmann\Downloads\Ja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16" y="1916832"/>
            <a:ext cx="3205600" cy="18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aromir.paarmann\Documents\HammerMan\Art\BilderPPPgate02\B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16" y="4509120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Neue Features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Kabel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6" name="Picture 2" descr="C:\Users\jaromir.paarmann\Documents\HammerMan\Art\BilderPPPgate02\GeneratorWhite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44824"/>
            <a:ext cx="4347096" cy="43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jaromir.paarmann\Documents\HammerMan\Art\BilderPPPgate02\Cab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Soundtrack neu geschnitten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 SFX hinzugefügt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1\439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42895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Aktueller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Build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…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Generell</a:t>
            </a: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Outlines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für alle Vordergrund Assets</a:t>
            </a: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2865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Stehanimation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Laufanimation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122" name="Picture 2" descr="C:\Users\jaromir.paarmann\Documents\HammerMan\Art\BilderPPPgate02\Hammerjeager_-_Sprite_0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18" y="1196727"/>
            <a:ext cx="3400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jaromir.paarmann\Documents\HammerMan\Art\BilderPPPgate02\WalkingAnimationSpriteHammerjeager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400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Kletteranimation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Fallanimation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098" name="Picture 2" descr="C:\Users\jaromir.paarmann\Documents\HammerMan\Art\BilderPPPgate02\KlimbingAnimati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176022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romir.paarmann\Documents\HammerMan\Art\BilderPPPgate02\HammerjeagerWalkingAnimationSprit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56992"/>
            <a:ext cx="1920240" cy="32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8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Gegner</a:t>
            </a: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Aussehen/Animation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2\EnemyRepairAnimati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29646"/>
            <a:ext cx="2112814" cy="211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romir.paarmann\Documents\HammerMan\Art\BilderPPPgate02\EnemyShockwaveAnimation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29646"/>
            <a:ext cx="2135932" cy="21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romir.paarmann\Documents\HammerMan\Art\BilderPPPgate02\EnemySpawnTwoAnimation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47" y="3355132"/>
            <a:ext cx="2810446" cy="28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Larissa</vt:lpstr>
      <vt:lpstr>Hammerjaeger</vt:lpstr>
      <vt:lpstr>Änderungen Gameplay</vt:lpstr>
      <vt:lpstr>Neue Features</vt:lpstr>
      <vt:lpstr>Änderungen Sound</vt:lpstr>
      <vt:lpstr>Aktueller Build…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Code Änderungen</vt:lpstr>
      <vt:lpstr>Nice to have</vt:lpstr>
      <vt:lpstr>Nice to have</vt:lpstr>
      <vt:lpstr>Plan für Goldmaster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81</cp:revision>
  <dcterms:created xsi:type="dcterms:W3CDTF">2018-05-30T08:22:11Z</dcterms:created>
  <dcterms:modified xsi:type="dcterms:W3CDTF">2018-07-12T18:34:44Z</dcterms:modified>
</cp:coreProperties>
</file>