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9" r:id="rId6"/>
    <p:sldId id="260" r:id="rId7"/>
    <p:sldId id="266" r:id="rId8"/>
    <p:sldId id="261" r:id="rId9"/>
    <p:sldId id="263" r:id="rId10"/>
    <p:sldId id="25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66" d="100"/>
          <a:sy n="66" d="100"/>
        </p:scale>
        <p:origin x="-150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New Art: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New 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Repair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Spawning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Shokwave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 Design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Added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Blocking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Walls</a:t>
            </a: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Rate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increased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Extended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exit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area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Trennw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31987"/>
            <a:ext cx="1790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romir.paarmann\Documents\HammerMan\Art\BilderPPPGate01\SpawnRateIncrea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" y="4115593"/>
            <a:ext cx="567689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romir.paarmann\Documents\HammerMan\Art\BilderPPPGate01\ExtendedExitAre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17122"/>
            <a:ext cx="2753422" cy="16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Introcutscene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Destroy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(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)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 1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 2</a:t>
            </a:r>
            <a:endParaRPr lang="de-DE" sz="18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Smash‘em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Before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they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escape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4" name="Picture 2" descr="C:\Users\jaromir.paarmann\Documents\HammerMan\Art\BilderPPPGate01\Destroy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10746"/>
            <a:ext cx="3822139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romir.paarmann\Documents\HammerMan\Art\BilderPPPGate01\Exit1Int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94822"/>
            <a:ext cx="1656184" cy="10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aromir.paarmann\Documents\HammerMan\Art\BilderPPPGate01\Exit2Int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1688753" cy="11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aromir.paarmann\Documents\HammerMan\Art\BilderPPPGate01\Smash'emBeforeTheyEscapeIntr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84" y="5445224"/>
            <a:ext cx="4325615" cy="129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Jump</a:t>
            </a:r>
          </a:p>
          <a:p>
            <a:pPr marL="0" indent="0" algn="ctr">
              <a:buNone/>
            </a:pP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jaromir.paarmann\Documents\HammerMan\Art\BilderPPPGate01\J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16200"/>
            <a:ext cx="56769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Hammerschlaganimation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Walk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Animation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122" name="Picture 2" descr="C:\Users\jaromir.paarmann\Documents\HammerMan\Art\BilderPPPGate01\BackgroundFlo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72" y="5171850"/>
            <a:ext cx="173867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romir.paarmann\Documents\HammerMan\Art\BilderPPPGate01\BackgroundTe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86" y="5171850"/>
            <a:ext cx="1333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jaromir.paarmann\Documents\HammerMan\Art\EnemyPictures\SpawningEnem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84" y="3717032"/>
            <a:ext cx="1000994" cy="10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jaromir.paarmann\Documents\HammerMan\Art\EnemyPictures\ShockwaveEnem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21" y="3663120"/>
            <a:ext cx="1108817" cy="11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jaromir.paarmann\Documents\HammerMan\Art\EnemyPictures\RepairEnem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79" y="2436417"/>
            <a:ext cx="1162614" cy="11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11" y="3599031"/>
            <a:ext cx="1118996" cy="111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jaromir.paarmann\Documents\HammerMan\Assets\Graphic\BackgroundTextures\BrickWa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27" y="5171850"/>
            <a:ext cx="912133" cy="13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jaromir.paarmann\Documents\HammerMan\Art\BilderPPPGate01\Hammerkaeg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01" y="1052736"/>
            <a:ext cx="1237274" cy="23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Leveltiles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Exits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Ladders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6146" name="Picture 2" descr="C:\Users\jaromir.paarmann\Documents\HammerMan\Art\BilderPPPGate01\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80" y="1512686"/>
            <a:ext cx="1719287" cy="8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romir.paarmann\Documents\HammerMan\Art\BilderPPPGate01\Lad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37496"/>
            <a:ext cx="1039038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aromir.paarmann\Documents\HammerMan\Art\BilderPPPGate01\Spaw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19" y="3767144"/>
            <a:ext cx="1336650" cy="17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aromir.paarmann\Documents\HammerMan\Art\BilderPPPGate01\Do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44" y="2330396"/>
            <a:ext cx="1295824" cy="158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Refine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Fix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current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bugs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generators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Jump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Attack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Sync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music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to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hammer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indicators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exit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and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Destructible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furniture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7170" name="Picture 2" descr="C:\Users\jaromir.paarmann\Documents\HammerMan\Art\BilderPPPGate01\SmashFurni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157192"/>
            <a:ext cx="3023659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romir.paarmann\Documents\HammerMan\Art\BilderPPPGate01\Bu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57504"/>
            <a:ext cx="1727853" cy="1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aromir.paarmann\Documents\HammerMan\Art\BilderPPPGate01\JumpAtt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3958" y="3284984"/>
            <a:ext cx="2018631" cy="13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Enemy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Types</a:t>
            </a: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en-US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Exploding enemy</a:t>
            </a:r>
          </a:p>
          <a:p>
            <a:pPr lvl="1"/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eXGyreAdventor" pitchFamily="50" charset="0"/>
              </a:rPr>
              <a:t>Resurrectable</a:t>
            </a:r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Armored </a:t>
            </a:r>
            <a:r>
              <a:rPr lang="en-US" dirty="0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</a:p>
          <a:p>
            <a:endParaRPr lang="en-US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XGyreAdventor" pitchFamily="50" charset="0"/>
              </a:rPr>
              <a:t>Toss-able enemy</a:t>
            </a:r>
          </a:p>
          <a:p>
            <a:pPr lvl="1"/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8194" name="Picture 2" descr="C:\Users\jaromir.paarmann\Documents\HammerMan\Art\BilderPPPGate01\Explo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5847"/>
            <a:ext cx="1584176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romir.paarmann\Documents\HammerMan\Art\BilderPPPGate01\Resurrec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96952"/>
            <a:ext cx="1536278" cy="15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aromir.paarmann\Documents\HammerMan\Art\BilderPPPGate01\Thr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35" y="5344685"/>
            <a:ext cx="1819183" cy="12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jaromir.paarmann\Documents\HammerMan\Art\BilderPPPGate01\Arm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29" y="407707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Larissa</vt:lpstr>
      <vt:lpstr>Hammerjaeger</vt:lpstr>
      <vt:lpstr>New Art:</vt:lpstr>
      <vt:lpstr>Änderungen Gameplay</vt:lpstr>
      <vt:lpstr>Änderungen Gameplay</vt:lpstr>
      <vt:lpstr>Änderungen Sound</vt:lpstr>
      <vt:lpstr>Änderungen Art</vt:lpstr>
      <vt:lpstr>Änderungen Art</vt:lpstr>
      <vt:lpstr>Features für Gate 2</vt:lpstr>
      <vt:lpstr>Features für Gate 2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58</cp:revision>
  <dcterms:created xsi:type="dcterms:W3CDTF">2018-05-30T08:22:11Z</dcterms:created>
  <dcterms:modified xsi:type="dcterms:W3CDTF">2018-07-12T13:59:55Z</dcterms:modified>
</cp:coreProperties>
</file>