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60" r:id="rId6"/>
    <p:sldId id="272" r:id="rId7"/>
    <p:sldId id="273" r:id="rId8"/>
    <p:sldId id="268" r:id="rId9"/>
    <p:sldId id="277" r:id="rId10"/>
    <p:sldId id="269" r:id="rId11"/>
    <p:sldId id="271" r:id="rId12"/>
    <p:sldId id="270" r:id="rId13"/>
    <p:sldId id="263" r:id="rId14"/>
    <p:sldId id="275" r:id="rId15"/>
    <p:sldId id="276" r:id="rId16"/>
    <p:sldId id="274" r:id="rId17"/>
    <p:sldId id="25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75" d="100"/>
          <a:sy n="75" d="100"/>
        </p:scale>
        <p:origin x="-1230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  <a:p>
            <a:r>
              <a:rPr lang="de-DE" i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„Hammer Bild“</a:t>
            </a:r>
            <a:endParaRPr lang="de-DE" i="1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Boden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Leitern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Hintergrundtapete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Trennwände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Ausgänge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Code Änderungen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Nice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have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Jump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Attack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Nice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have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en-US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Exploding enemy</a:t>
            </a:r>
          </a:p>
          <a:p>
            <a:pPr lvl="1"/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eXGyreAdventor" pitchFamily="50" charset="0"/>
              </a:rPr>
              <a:t>Resurrectable</a:t>
            </a:r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Armored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Toss-able enemy</a:t>
            </a:r>
          </a:p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8194" name="Picture 2" descr="C:\Users\jaromir.paarmann\Documents\HammerMan\Art\BilderPPPGate01\Explo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5847"/>
            <a:ext cx="1584176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romir.paarmann\Documents\HammerMan\Art\BilderPPPGate01\Resurrec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536278" cy="15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romir.paarmann\Documents\HammerMan\Art\BilderPPPGate01\Th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35" y="5344685"/>
            <a:ext cx="1819183" cy="1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aromir.paarmann\Documents\HammerMan\Art\BilderPPPGate01\Arm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29" y="407707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Plan für Goldmaster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Allgemeiner Feinschliff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Animation zu Beat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Rhythmus</a:t>
            </a:r>
          </a:p>
          <a:p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More </a:t>
            </a:r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levels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Game Design, 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Design, Audio, 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4" y="1340768"/>
            <a:ext cx="2595782" cy="25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Änferungen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Entfernt: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Neue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Mechanik: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wnloads\Ja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81" y="1988840"/>
            <a:ext cx="3205600" cy="18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Neue Features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Kabel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6" name="Picture 2" descr="C:\Users\jaromir.paarmann\Documents\HammerMan\Art\BilderPPPgate02\GeneratorWhit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4347096" cy="43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Soundtrack neu geschnitten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 SFX hinzugefügt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43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4289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Generell</a:t>
            </a: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Outlines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für alle Vordergrund Assets</a:t>
            </a: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2865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Stehanimation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2\Hammerjeager_-_Sprite_0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18" y="1196727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jaromir.paarmann\Documents\HammerMan\Art\BilderPPPgate02\WalkingAnimationSpriteHammerjeager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Kletteranimation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Fallanimation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098" name="Picture 2" descr="C:\Users\jaromir.paarmann\Documents\HammerMan\Art\BilderPPPgate02\Klimbing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176022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romir.paarmann\Documents\HammerMan\Art\BilderPPPgate02\HammerjeagerWalkingAnimationSpri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56992"/>
            <a:ext cx="1920240" cy="32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Aussehen/Animation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2\EnemyRepairAnimati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29646"/>
            <a:ext cx="2112814" cy="211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romir.paarmann\Documents\HammerMan\Art\BilderPPPgate02\EnemyShockwaveAnimatio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29646"/>
            <a:ext cx="2135932" cy="21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romir.paarmann\Documents\HammerMan\Art\BilderPPPgate02\EnemySpawnTwoAnimation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7" y="3355132"/>
            <a:ext cx="2810446" cy="28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Todesanimation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85" name="Picture 13" descr="C:\Users\jaromir.paarmann\Documents\HammerMan\Art\BilderPPPgate02\EnemyNormalDeathAnimationBlu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6" y="350100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aromir.paarmann\Documents\HammerMan\Art\BilderPPPgate02\EnemyRepairDeathAnimationBlue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82" y="350100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aromir.paarmann\Documents\HammerMan\Art\BilderPPPgate02\EnemyShockwaveDeathAnimation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512064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aromir.paarmann\Documents\HammerMan\Art\BilderPPPgate02\EnemySpawnTwoDeathAnimationBlue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8404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Larissa</vt:lpstr>
      <vt:lpstr>Hammerjaeger</vt:lpstr>
      <vt:lpstr>Änferungen Gameplay</vt:lpstr>
      <vt:lpstr>Neue Features</vt:lpstr>
      <vt:lpstr>Änderungen Sound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Code Änderungen</vt:lpstr>
      <vt:lpstr>Nice to have</vt:lpstr>
      <vt:lpstr>Nice to have</vt:lpstr>
      <vt:lpstr>Plan für Goldmaster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74</cp:revision>
  <dcterms:created xsi:type="dcterms:W3CDTF">2018-05-30T08:22:11Z</dcterms:created>
  <dcterms:modified xsi:type="dcterms:W3CDTF">2018-07-12T17:43:35Z</dcterms:modified>
</cp:coreProperties>
</file>