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63" r:id="rId7"/>
    <p:sldId id="257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79" autoAdjust="0"/>
  </p:normalViewPr>
  <p:slideViewPr>
    <p:cSldViewPr>
      <p:cViewPr varScale="1">
        <p:scale>
          <a:sx n="110" d="100"/>
          <a:sy n="110" d="100"/>
        </p:scale>
        <p:origin x="-19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14.06.2018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772816"/>
            <a:ext cx="8640960" cy="1470025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8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anose="04020904020102020604" pitchFamily="82" charset="0"/>
              </a:rPr>
              <a:t>Hammerjaeger</a:t>
            </a:r>
            <a:endParaRPr lang="de-DE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752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Hammer ON!</a:t>
            </a:r>
            <a:endParaRPr lang="de-DE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Änderungen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New Enemy </a:t>
            </a:r>
            <a:r>
              <a:rPr lang="de-DE" dirty="0" err="1" smtClean="0">
                <a:solidFill>
                  <a:schemeClr val="bg1"/>
                </a:solidFill>
              </a:rPr>
              <a:t>Types</a:t>
            </a:r>
            <a:endParaRPr lang="de-DE" dirty="0" smtClean="0">
              <a:solidFill>
                <a:schemeClr val="bg1"/>
              </a:solidFill>
            </a:endParaRPr>
          </a:p>
          <a:p>
            <a:pPr lvl="1"/>
            <a:r>
              <a:rPr lang="de-DE" dirty="0" err="1" smtClean="0">
                <a:solidFill>
                  <a:schemeClr val="bg1"/>
                </a:solidFill>
              </a:rPr>
              <a:t>Shokwave</a:t>
            </a:r>
            <a:endParaRPr lang="de-DE" dirty="0" smtClean="0">
              <a:solidFill>
                <a:schemeClr val="bg1"/>
              </a:solidFill>
            </a:endParaRPr>
          </a:p>
          <a:p>
            <a:pPr lvl="1"/>
            <a:r>
              <a:rPr lang="de-DE" dirty="0" err="1" smtClean="0">
                <a:solidFill>
                  <a:schemeClr val="bg1"/>
                </a:solidFill>
              </a:rPr>
              <a:t>Repair</a:t>
            </a:r>
            <a:endParaRPr lang="de-DE" dirty="0" smtClean="0">
              <a:solidFill>
                <a:schemeClr val="bg1"/>
              </a:solidFill>
            </a:endParaRPr>
          </a:p>
          <a:p>
            <a:pPr lvl="1"/>
            <a:r>
              <a:rPr lang="de-DE" dirty="0" err="1" smtClean="0">
                <a:solidFill>
                  <a:schemeClr val="bg1"/>
                </a:solidFill>
              </a:rPr>
              <a:t>Spawning</a:t>
            </a:r>
            <a:endParaRPr lang="de-DE" dirty="0" smtClean="0">
              <a:solidFill>
                <a:schemeClr val="bg1"/>
              </a:solidFill>
            </a:endParaRPr>
          </a:p>
          <a:p>
            <a:pPr lvl="1"/>
            <a:r>
              <a:rPr lang="de-DE" dirty="0" err="1" smtClean="0">
                <a:solidFill>
                  <a:schemeClr val="bg1"/>
                </a:solidFill>
              </a:rPr>
              <a:t>One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Sided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Level Design</a:t>
            </a:r>
          </a:p>
          <a:p>
            <a:r>
              <a:rPr lang="de-DE" dirty="0" err="1" smtClean="0">
                <a:solidFill>
                  <a:schemeClr val="bg1"/>
                </a:solidFill>
              </a:rPr>
              <a:t>Introcutscene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Jump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3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Änderungen Sound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SFX Enemy Death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Soundtrack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5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Hammerschlaganimation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Enemy </a:t>
            </a:r>
            <a:r>
              <a:rPr lang="de-DE" dirty="0" err="1" smtClean="0">
                <a:solidFill>
                  <a:schemeClr val="bg1"/>
                </a:solidFill>
              </a:rPr>
              <a:t>Walk</a:t>
            </a:r>
            <a:r>
              <a:rPr lang="de-DE" dirty="0" smtClean="0">
                <a:solidFill>
                  <a:schemeClr val="bg1"/>
                </a:solidFill>
              </a:rPr>
              <a:t> Animation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Enemy </a:t>
            </a:r>
            <a:r>
              <a:rPr lang="de-DE" dirty="0" err="1" smtClean="0">
                <a:solidFill>
                  <a:schemeClr val="bg1"/>
                </a:solidFill>
              </a:rPr>
              <a:t>Types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Hintergrund</a:t>
            </a:r>
          </a:p>
          <a:p>
            <a:r>
              <a:rPr lang="de-DE" dirty="0" err="1" smtClean="0">
                <a:solidFill>
                  <a:schemeClr val="bg1"/>
                </a:solidFill>
              </a:rPr>
              <a:t>Leveltiles</a:t>
            </a:r>
            <a:r>
              <a:rPr lang="de-DE" dirty="0" smtClean="0">
                <a:solidFill>
                  <a:schemeClr val="bg1"/>
                </a:solidFill>
              </a:rPr>
              <a:t> (Leitern, </a:t>
            </a:r>
            <a:r>
              <a:rPr lang="de-DE" dirty="0" err="1" smtClean="0">
                <a:solidFill>
                  <a:schemeClr val="bg1"/>
                </a:solidFill>
              </a:rPr>
              <a:t>Ground</a:t>
            </a:r>
            <a:r>
              <a:rPr lang="de-DE" dirty="0" smtClean="0">
                <a:solidFill>
                  <a:schemeClr val="bg1"/>
                </a:solidFill>
              </a:rPr>
              <a:t>, Wand)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Exits</a:t>
            </a:r>
          </a:p>
          <a:p>
            <a:r>
              <a:rPr lang="de-DE" dirty="0" err="1" smtClean="0">
                <a:solidFill>
                  <a:schemeClr val="bg1"/>
                </a:solidFill>
              </a:rPr>
              <a:t>Spawner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5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Features für Gate 2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Refine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enemy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types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Fix </a:t>
            </a:r>
            <a:r>
              <a:rPr lang="de-DE" dirty="0" err="1" smtClean="0">
                <a:solidFill>
                  <a:schemeClr val="bg1"/>
                </a:solidFill>
              </a:rPr>
              <a:t>current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bugs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Spawner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generators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Jump </a:t>
            </a:r>
            <a:r>
              <a:rPr lang="de-DE" dirty="0" err="1" smtClean="0">
                <a:solidFill>
                  <a:schemeClr val="bg1"/>
                </a:solidFill>
              </a:rPr>
              <a:t>Attack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Sync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music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hammer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Health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indicators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exit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and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spawn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Destructible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furniture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More Enemy </a:t>
            </a:r>
            <a:r>
              <a:rPr lang="de-DE" dirty="0" err="1" smtClean="0">
                <a:solidFill>
                  <a:schemeClr val="bg1"/>
                </a:solidFill>
              </a:rPr>
              <a:t>types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74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Features für Gate 2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Enemy </a:t>
            </a:r>
            <a:r>
              <a:rPr lang="de-DE" dirty="0" err="1" smtClean="0">
                <a:solidFill>
                  <a:schemeClr val="bg1"/>
                </a:solidFill>
              </a:rPr>
              <a:t>Types</a:t>
            </a:r>
            <a:r>
              <a:rPr lang="de-DE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Exploding enemy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Resurrectable</a:t>
            </a:r>
            <a:r>
              <a:rPr lang="en-US" dirty="0">
                <a:solidFill>
                  <a:schemeClr val="bg1"/>
                </a:solidFill>
              </a:rPr>
              <a:t> enemy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Armored enemy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Toss-able enemy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10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Das Team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628800"/>
            <a:ext cx="7560840" cy="4525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Alina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Quentmeier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Jaromir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Paarmann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Andreas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Edmeier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Programmierung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Harun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Ahmadie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</a:t>
            </a:r>
            <a:r>
              <a:rPr lang="de-DE" sz="2400" smtClean="0">
                <a:solidFill>
                  <a:schemeClr val="bg1"/>
                </a:solidFill>
                <a:latin typeface="TeXGyreAdventor" pitchFamily="50" charset="0"/>
              </a:rPr>
              <a:t>	Art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Bildschirmpräsentation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Hammerjaeger</vt:lpstr>
      <vt:lpstr>Änderungen Gameplay</vt:lpstr>
      <vt:lpstr>Änderungen Sound</vt:lpstr>
      <vt:lpstr>Änderungen Art</vt:lpstr>
      <vt:lpstr>Features für Gate 2</vt:lpstr>
      <vt:lpstr>Features für Gate 2</vt:lpstr>
      <vt:lpstr>Das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Alina Quentmeier</cp:lastModifiedBy>
  <cp:revision>43</cp:revision>
  <dcterms:created xsi:type="dcterms:W3CDTF">2018-05-30T08:22:11Z</dcterms:created>
  <dcterms:modified xsi:type="dcterms:W3CDTF">2018-06-14T15:46:43Z</dcterms:modified>
</cp:coreProperties>
</file>