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3" r:id="rId6"/>
    <p:sldId id="264" r:id="rId7"/>
    <p:sldId id="259" r:id="rId8"/>
    <p:sldId id="261" r:id="rId9"/>
    <p:sldId id="270" r:id="rId10"/>
    <p:sldId id="267" r:id="rId11"/>
    <p:sldId id="271" r:id="rId12"/>
    <p:sldId id="266" r:id="rId13"/>
    <p:sldId id="265" r:id="rId14"/>
    <p:sldId id="257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79" autoAdjust="0"/>
  </p:normalViewPr>
  <p:slideViewPr>
    <p:cSldViewPr>
      <p:cViewPr>
        <p:scale>
          <a:sx n="94" d="100"/>
          <a:sy n="94" d="100"/>
        </p:scale>
        <p:origin x="-2124" y="-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42101B-1734-4053-B4AD-4B96492968E1}" type="doc">
      <dgm:prSet loTypeId="urn:microsoft.com/office/officeart/2005/8/layout/cycle5" loCatId="cycle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740EF86F-B076-4C59-AE42-D4D80FC39A80}">
      <dgm:prSet phldrT="[Text]"/>
      <dgm:spPr/>
      <dgm:t>
        <a:bodyPr/>
        <a:lstStyle/>
        <a:p>
          <a:r>
            <a:rPr lang="de-DE" dirty="0" smtClean="0"/>
            <a:t>Zum Gegner</a:t>
          </a:r>
          <a:endParaRPr lang="de-DE" dirty="0"/>
        </a:p>
      </dgm:t>
    </dgm:pt>
    <dgm:pt modelId="{842EBE08-0204-45A8-B8FD-D75CD0B7FAA3}" type="parTrans" cxnId="{B6D57B28-2558-4D66-B7E8-05FB072148F5}">
      <dgm:prSet/>
      <dgm:spPr/>
      <dgm:t>
        <a:bodyPr/>
        <a:lstStyle/>
        <a:p>
          <a:endParaRPr lang="de-DE"/>
        </a:p>
      </dgm:t>
    </dgm:pt>
    <dgm:pt modelId="{C1CAF616-E0AF-4AA9-A052-1D325D32B2DB}" type="sibTrans" cxnId="{B6D57B28-2558-4D66-B7E8-05FB072148F5}">
      <dgm:prSet/>
      <dgm:spPr/>
      <dgm:t>
        <a:bodyPr/>
        <a:lstStyle/>
        <a:p>
          <a:endParaRPr lang="de-DE"/>
        </a:p>
      </dgm:t>
    </dgm:pt>
    <dgm:pt modelId="{57E6587E-A19D-4B62-88D4-67000147672C}">
      <dgm:prSet phldrT="[Text]"/>
      <dgm:spPr/>
      <dgm:t>
        <a:bodyPr/>
        <a:lstStyle/>
        <a:p>
          <a:r>
            <a:rPr lang="de-DE" dirty="0" smtClean="0"/>
            <a:t>Gegner zerstören</a:t>
          </a:r>
          <a:endParaRPr lang="de-DE" dirty="0"/>
        </a:p>
      </dgm:t>
    </dgm:pt>
    <dgm:pt modelId="{2D3F9B4C-0A77-4FA6-8A41-CD0FC6190857}" type="parTrans" cxnId="{279D605E-E99C-42E3-9A71-B3CE3AAB6FEB}">
      <dgm:prSet/>
      <dgm:spPr/>
      <dgm:t>
        <a:bodyPr/>
        <a:lstStyle/>
        <a:p>
          <a:endParaRPr lang="de-DE"/>
        </a:p>
      </dgm:t>
    </dgm:pt>
    <dgm:pt modelId="{89476B55-F10A-4780-8D37-2A0B55258904}" type="sibTrans" cxnId="{279D605E-E99C-42E3-9A71-B3CE3AAB6FEB}">
      <dgm:prSet/>
      <dgm:spPr/>
      <dgm:t>
        <a:bodyPr/>
        <a:lstStyle/>
        <a:p>
          <a:endParaRPr lang="de-DE"/>
        </a:p>
      </dgm:t>
    </dgm:pt>
    <dgm:pt modelId="{95B844A8-6B7C-4F29-A398-72201D964135}">
      <dgm:prSet phldrT="[Text]"/>
      <dgm:spPr/>
      <dgm:t>
        <a:bodyPr/>
        <a:lstStyle/>
        <a:p>
          <a:r>
            <a:rPr lang="de-DE" dirty="0" smtClean="0"/>
            <a:t>Verfolgen</a:t>
          </a:r>
          <a:endParaRPr lang="de-DE" dirty="0"/>
        </a:p>
      </dgm:t>
    </dgm:pt>
    <dgm:pt modelId="{A5AAAB0C-44E3-4DF0-B5E6-03213BF2D0CC}" type="parTrans" cxnId="{C07DA67C-38EE-4EF0-8FE8-F5FD5E6E46AB}">
      <dgm:prSet/>
      <dgm:spPr/>
      <dgm:t>
        <a:bodyPr/>
        <a:lstStyle/>
        <a:p>
          <a:endParaRPr lang="de-DE"/>
        </a:p>
      </dgm:t>
    </dgm:pt>
    <dgm:pt modelId="{8B8A93D2-170F-40A9-946C-02EB0BEE0B33}" type="sibTrans" cxnId="{C07DA67C-38EE-4EF0-8FE8-F5FD5E6E46AB}">
      <dgm:prSet/>
      <dgm:spPr/>
      <dgm:t>
        <a:bodyPr/>
        <a:lstStyle/>
        <a:p>
          <a:endParaRPr lang="de-DE"/>
        </a:p>
      </dgm:t>
    </dgm:pt>
    <dgm:pt modelId="{B99B043F-3603-441A-B4C1-FC506887984D}">
      <dgm:prSet phldrT="[Text]"/>
      <dgm:spPr/>
      <dgm:t>
        <a:bodyPr/>
        <a:lstStyle/>
        <a:p>
          <a:r>
            <a:rPr lang="de-DE" dirty="0" smtClean="0"/>
            <a:t>Vorrücken</a:t>
          </a:r>
          <a:endParaRPr lang="de-DE" dirty="0"/>
        </a:p>
      </dgm:t>
    </dgm:pt>
    <dgm:pt modelId="{1C85A6BC-8A1F-4B25-BA7F-B6DEF42FEEA9}" type="parTrans" cxnId="{150BAB3F-D8BB-46FD-903F-3774C67F2416}">
      <dgm:prSet/>
      <dgm:spPr/>
      <dgm:t>
        <a:bodyPr/>
        <a:lstStyle/>
        <a:p>
          <a:endParaRPr lang="de-DE"/>
        </a:p>
      </dgm:t>
    </dgm:pt>
    <dgm:pt modelId="{B7041E5D-CA35-4B1A-92A7-0EE6AD8C5E73}" type="sibTrans" cxnId="{150BAB3F-D8BB-46FD-903F-3774C67F2416}">
      <dgm:prSet/>
      <dgm:spPr/>
      <dgm:t>
        <a:bodyPr/>
        <a:lstStyle/>
        <a:p>
          <a:endParaRPr lang="de-DE"/>
        </a:p>
      </dgm:t>
    </dgm:pt>
    <dgm:pt modelId="{AF51655B-2A03-4078-8076-316868FC4F7D}" type="pres">
      <dgm:prSet presAssocID="{5342101B-1734-4053-B4AD-4B96492968E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54449BB-0B46-4C11-9134-8DB5FB2F99C6}" type="pres">
      <dgm:prSet presAssocID="{740EF86F-B076-4C59-AE42-D4D80FC39A8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94CCD5B-D3DD-4D37-B19B-CC9742BD6FFC}" type="pres">
      <dgm:prSet presAssocID="{740EF86F-B076-4C59-AE42-D4D80FC39A80}" presName="spNode" presStyleCnt="0"/>
      <dgm:spPr/>
      <dgm:t>
        <a:bodyPr/>
        <a:lstStyle/>
        <a:p>
          <a:endParaRPr lang="de-DE"/>
        </a:p>
      </dgm:t>
    </dgm:pt>
    <dgm:pt modelId="{C717F32B-C9D9-4405-87E8-96F537F320D8}" type="pres">
      <dgm:prSet presAssocID="{C1CAF616-E0AF-4AA9-A052-1D325D32B2DB}" presName="sibTrans" presStyleLbl="sibTrans1D1" presStyleIdx="0" presStyleCnt="4"/>
      <dgm:spPr/>
      <dgm:t>
        <a:bodyPr/>
        <a:lstStyle/>
        <a:p>
          <a:endParaRPr lang="de-DE"/>
        </a:p>
      </dgm:t>
    </dgm:pt>
    <dgm:pt modelId="{4529D1E9-320E-48D5-BC65-8DB29EBF18BF}" type="pres">
      <dgm:prSet presAssocID="{57E6587E-A19D-4B62-88D4-67000147672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C668A4-6C79-4A50-82D4-A61D9AB95AE7}" type="pres">
      <dgm:prSet presAssocID="{57E6587E-A19D-4B62-88D4-67000147672C}" presName="spNode" presStyleCnt="0"/>
      <dgm:spPr/>
      <dgm:t>
        <a:bodyPr/>
        <a:lstStyle/>
        <a:p>
          <a:endParaRPr lang="de-DE"/>
        </a:p>
      </dgm:t>
    </dgm:pt>
    <dgm:pt modelId="{D92A7E3E-0AF7-4958-A3AE-A24DD2F922A8}" type="pres">
      <dgm:prSet presAssocID="{89476B55-F10A-4780-8D37-2A0B55258904}" presName="sibTrans" presStyleLbl="sibTrans1D1" presStyleIdx="1" presStyleCnt="4"/>
      <dgm:spPr/>
      <dgm:t>
        <a:bodyPr/>
        <a:lstStyle/>
        <a:p>
          <a:endParaRPr lang="de-DE"/>
        </a:p>
      </dgm:t>
    </dgm:pt>
    <dgm:pt modelId="{572ADCD4-3005-40F1-BC9E-A1BF3103D95E}" type="pres">
      <dgm:prSet presAssocID="{95B844A8-6B7C-4F29-A398-72201D96413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164E45-7ADB-4D22-B324-0EC4B4D67BF0}" type="pres">
      <dgm:prSet presAssocID="{95B844A8-6B7C-4F29-A398-72201D964135}" presName="spNode" presStyleCnt="0"/>
      <dgm:spPr/>
      <dgm:t>
        <a:bodyPr/>
        <a:lstStyle/>
        <a:p>
          <a:endParaRPr lang="de-DE"/>
        </a:p>
      </dgm:t>
    </dgm:pt>
    <dgm:pt modelId="{C03B017B-D526-4168-B33C-86F58F8D2514}" type="pres">
      <dgm:prSet presAssocID="{8B8A93D2-170F-40A9-946C-02EB0BEE0B33}" presName="sibTrans" presStyleLbl="sibTrans1D1" presStyleIdx="2" presStyleCnt="4"/>
      <dgm:spPr/>
      <dgm:t>
        <a:bodyPr/>
        <a:lstStyle/>
        <a:p>
          <a:endParaRPr lang="de-DE"/>
        </a:p>
      </dgm:t>
    </dgm:pt>
    <dgm:pt modelId="{91AD1392-DB8C-4A60-8978-66EE58493DC6}" type="pres">
      <dgm:prSet presAssocID="{B99B043F-3603-441A-B4C1-FC506887984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031F6B-95CE-449D-ADF3-B17C4A53A8FD}" type="pres">
      <dgm:prSet presAssocID="{B99B043F-3603-441A-B4C1-FC506887984D}" presName="spNode" presStyleCnt="0"/>
      <dgm:spPr/>
      <dgm:t>
        <a:bodyPr/>
        <a:lstStyle/>
        <a:p>
          <a:endParaRPr lang="de-DE"/>
        </a:p>
      </dgm:t>
    </dgm:pt>
    <dgm:pt modelId="{196B2D47-6A45-49C7-ACE2-92767BBA24F0}" type="pres">
      <dgm:prSet presAssocID="{B7041E5D-CA35-4B1A-92A7-0EE6AD8C5E73}" presName="sibTrans" presStyleLbl="sibTrans1D1" presStyleIdx="3" presStyleCnt="4"/>
      <dgm:spPr/>
      <dgm:t>
        <a:bodyPr/>
        <a:lstStyle/>
        <a:p>
          <a:endParaRPr lang="de-DE"/>
        </a:p>
      </dgm:t>
    </dgm:pt>
  </dgm:ptLst>
  <dgm:cxnLst>
    <dgm:cxn modelId="{C07DA67C-38EE-4EF0-8FE8-F5FD5E6E46AB}" srcId="{5342101B-1734-4053-B4AD-4B96492968E1}" destId="{95B844A8-6B7C-4F29-A398-72201D964135}" srcOrd="2" destOrd="0" parTransId="{A5AAAB0C-44E3-4DF0-B5E6-03213BF2D0CC}" sibTransId="{8B8A93D2-170F-40A9-946C-02EB0BEE0B33}"/>
    <dgm:cxn modelId="{279D605E-E99C-42E3-9A71-B3CE3AAB6FEB}" srcId="{5342101B-1734-4053-B4AD-4B96492968E1}" destId="{57E6587E-A19D-4B62-88D4-67000147672C}" srcOrd="1" destOrd="0" parTransId="{2D3F9B4C-0A77-4FA6-8A41-CD0FC6190857}" sibTransId="{89476B55-F10A-4780-8D37-2A0B55258904}"/>
    <dgm:cxn modelId="{58FD8AE5-BF07-41C6-A155-422819A51FFA}" type="presOf" srcId="{95B844A8-6B7C-4F29-A398-72201D964135}" destId="{572ADCD4-3005-40F1-BC9E-A1BF3103D95E}" srcOrd="0" destOrd="0" presId="urn:microsoft.com/office/officeart/2005/8/layout/cycle5"/>
    <dgm:cxn modelId="{B6D57B28-2558-4D66-B7E8-05FB072148F5}" srcId="{5342101B-1734-4053-B4AD-4B96492968E1}" destId="{740EF86F-B076-4C59-AE42-D4D80FC39A80}" srcOrd="0" destOrd="0" parTransId="{842EBE08-0204-45A8-B8FD-D75CD0B7FAA3}" sibTransId="{C1CAF616-E0AF-4AA9-A052-1D325D32B2DB}"/>
    <dgm:cxn modelId="{1F367310-765F-4BFA-9B9C-ABF7B2599F9E}" type="presOf" srcId="{89476B55-F10A-4780-8D37-2A0B55258904}" destId="{D92A7E3E-0AF7-4958-A3AE-A24DD2F922A8}" srcOrd="0" destOrd="0" presId="urn:microsoft.com/office/officeart/2005/8/layout/cycle5"/>
    <dgm:cxn modelId="{597FD176-2096-447D-914A-813740991E53}" type="presOf" srcId="{C1CAF616-E0AF-4AA9-A052-1D325D32B2DB}" destId="{C717F32B-C9D9-4405-87E8-96F537F320D8}" srcOrd="0" destOrd="0" presId="urn:microsoft.com/office/officeart/2005/8/layout/cycle5"/>
    <dgm:cxn modelId="{58146B81-AE4E-4CF6-907C-7207ED5E41B4}" type="presOf" srcId="{8B8A93D2-170F-40A9-946C-02EB0BEE0B33}" destId="{C03B017B-D526-4168-B33C-86F58F8D2514}" srcOrd="0" destOrd="0" presId="urn:microsoft.com/office/officeart/2005/8/layout/cycle5"/>
    <dgm:cxn modelId="{150BAB3F-D8BB-46FD-903F-3774C67F2416}" srcId="{5342101B-1734-4053-B4AD-4B96492968E1}" destId="{B99B043F-3603-441A-B4C1-FC506887984D}" srcOrd="3" destOrd="0" parTransId="{1C85A6BC-8A1F-4B25-BA7F-B6DEF42FEEA9}" sibTransId="{B7041E5D-CA35-4B1A-92A7-0EE6AD8C5E73}"/>
    <dgm:cxn modelId="{92B58ABD-91BE-42C6-B04B-86560DB2122F}" type="presOf" srcId="{5342101B-1734-4053-B4AD-4B96492968E1}" destId="{AF51655B-2A03-4078-8076-316868FC4F7D}" srcOrd="0" destOrd="0" presId="urn:microsoft.com/office/officeart/2005/8/layout/cycle5"/>
    <dgm:cxn modelId="{4381C918-24A7-44C8-91CC-E47ED2FFEE6B}" type="presOf" srcId="{740EF86F-B076-4C59-AE42-D4D80FC39A80}" destId="{354449BB-0B46-4C11-9134-8DB5FB2F99C6}" srcOrd="0" destOrd="0" presId="urn:microsoft.com/office/officeart/2005/8/layout/cycle5"/>
    <dgm:cxn modelId="{583BFD99-31F2-4DF6-AEC2-09C0292F659D}" type="presOf" srcId="{B7041E5D-CA35-4B1A-92A7-0EE6AD8C5E73}" destId="{196B2D47-6A45-49C7-ACE2-92767BBA24F0}" srcOrd="0" destOrd="0" presId="urn:microsoft.com/office/officeart/2005/8/layout/cycle5"/>
    <dgm:cxn modelId="{F6C055A3-6687-420E-ABE1-08EAFB24DBEE}" type="presOf" srcId="{57E6587E-A19D-4B62-88D4-67000147672C}" destId="{4529D1E9-320E-48D5-BC65-8DB29EBF18BF}" srcOrd="0" destOrd="0" presId="urn:microsoft.com/office/officeart/2005/8/layout/cycle5"/>
    <dgm:cxn modelId="{A4E8BE9F-A21B-4030-A26A-102FA5F1143D}" type="presOf" srcId="{B99B043F-3603-441A-B4C1-FC506887984D}" destId="{91AD1392-DB8C-4A60-8978-66EE58493DC6}" srcOrd="0" destOrd="0" presId="urn:microsoft.com/office/officeart/2005/8/layout/cycle5"/>
    <dgm:cxn modelId="{40242DA9-A7DA-4491-9C63-D5AB35FF195D}" type="presParOf" srcId="{AF51655B-2A03-4078-8076-316868FC4F7D}" destId="{354449BB-0B46-4C11-9134-8DB5FB2F99C6}" srcOrd="0" destOrd="0" presId="urn:microsoft.com/office/officeart/2005/8/layout/cycle5"/>
    <dgm:cxn modelId="{CCE55A20-6365-4AFA-99D7-E88E88B746BE}" type="presParOf" srcId="{AF51655B-2A03-4078-8076-316868FC4F7D}" destId="{494CCD5B-D3DD-4D37-B19B-CC9742BD6FFC}" srcOrd="1" destOrd="0" presId="urn:microsoft.com/office/officeart/2005/8/layout/cycle5"/>
    <dgm:cxn modelId="{A073D98A-5A97-47BD-A615-C2296A5C5C6C}" type="presParOf" srcId="{AF51655B-2A03-4078-8076-316868FC4F7D}" destId="{C717F32B-C9D9-4405-87E8-96F537F320D8}" srcOrd="2" destOrd="0" presId="urn:microsoft.com/office/officeart/2005/8/layout/cycle5"/>
    <dgm:cxn modelId="{5E9AFE5A-B717-497C-BBCE-F07A2A9F6132}" type="presParOf" srcId="{AF51655B-2A03-4078-8076-316868FC4F7D}" destId="{4529D1E9-320E-48D5-BC65-8DB29EBF18BF}" srcOrd="3" destOrd="0" presId="urn:microsoft.com/office/officeart/2005/8/layout/cycle5"/>
    <dgm:cxn modelId="{ACAE7077-3E9F-4FE6-A49C-E796DDB6FDFF}" type="presParOf" srcId="{AF51655B-2A03-4078-8076-316868FC4F7D}" destId="{EFC668A4-6C79-4A50-82D4-A61D9AB95AE7}" srcOrd="4" destOrd="0" presId="urn:microsoft.com/office/officeart/2005/8/layout/cycle5"/>
    <dgm:cxn modelId="{6D2CE91B-ABBE-4FCE-B4D6-7E2568E3C061}" type="presParOf" srcId="{AF51655B-2A03-4078-8076-316868FC4F7D}" destId="{D92A7E3E-0AF7-4958-A3AE-A24DD2F922A8}" srcOrd="5" destOrd="0" presId="urn:microsoft.com/office/officeart/2005/8/layout/cycle5"/>
    <dgm:cxn modelId="{AD99D0C5-8B22-4480-A052-861E3DB774DF}" type="presParOf" srcId="{AF51655B-2A03-4078-8076-316868FC4F7D}" destId="{572ADCD4-3005-40F1-BC9E-A1BF3103D95E}" srcOrd="6" destOrd="0" presId="urn:microsoft.com/office/officeart/2005/8/layout/cycle5"/>
    <dgm:cxn modelId="{4550A856-8E9C-4B80-BE49-D47B9A84D723}" type="presParOf" srcId="{AF51655B-2A03-4078-8076-316868FC4F7D}" destId="{4B164E45-7ADB-4D22-B324-0EC4B4D67BF0}" srcOrd="7" destOrd="0" presId="urn:microsoft.com/office/officeart/2005/8/layout/cycle5"/>
    <dgm:cxn modelId="{7CEB0DDD-7D7E-4112-9906-579F9AEDAFCB}" type="presParOf" srcId="{AF51655B-2A03-4078-8076-316868FC4F7D}" destId="{C03B017B-D526-4168-B33C-86F58F8D2514}" srcOrd="8" destOrd="0" presId="urn:microsoft.com/office/officeart/2005/8/layout/cycle5"/>
    <dgm:cxn modelId="{0D590EE0-171F-4176-9C9E-5EC5E1F3204E}" type="presParOf" srcId="{AF51655B-2A03-4078-8076-316868FC4F7D}" destId="{91AD1392-DB8C-4A60-8978-66EE58493DC6}" srcOrd="9" destOrd="0" presId="urn:microsoft.com/office/officeart/2005/8/layout/cycle5"/>
    <dgm:cxn modelId="{1DB7D45E-4FC6-4AFA-9D8B-A25146B63C14}" type="presParOf" srcId="{AF51655B-2A03-4078-8076-316868FC4F7D}" destId="{89031F6B-95CE-449D-ADF3-B17C4A53A8FD}" srcOrd="10" destOrd="0" presId="urn:microsoft.com/office/officeart/2005/8/layout/cycle5"/>
    <dgm:cxn modelId="{B78856A5-E510-4C8B-97E0-8AE2181E909F}" type="presParOf" srcId="{AF51655B-2A03-4078-8076-316868FC4F7D}" destId="{196B2D47-6A45-49C7-ACE2-92767BBA24F0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3E0990-04F3-42EE-8CB8-3FB1B42597FB}" type="doc">
      <dgm:prSet loTypeId="urn:microsoft.com/office/officeart/2005/8/layout/cycle5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591ADDC-9A24-438D-B29A-0ED83069F02A}">
      <dgm:prSet phldrT="[Text]"/>
      <dgm:spPr/>
      <dgm:t>
        <a:bodyPr/>
        <a:lstStyle/>
        <a:p>
          <a:r>
            <a:rPr lang="de-DE" dirty="0" smtClean="0"/>
            <a:t>Welle</a:t>
          </a:r>
          <a:endParaRPr lang="de-DE" dirty="0"/>
        </a:p>
      </dgm:t>
    </dgm:pt>
    <dgm:pt modelId="{2D76D716-EA07-4ECB-9B72-7EF856F622CD}" type="parTrans" cxnId="{096680AD-3D66-4A09-B0C6-AB57D2CA4398}">
      <dgm:prSet/>
      <dgm:spPr/>
      <dgm:t>
        <a:bodyPr/>
        <a:lstStyle/>
        <a:p>
          <a:endParaRPr lang="de-DE"/>
        </a:p>
      </dgm:t>
    </dgm:pt>
    <dgm:pt modelId="{C9CCBA24-4CE2-4805-A55C-2E3DDA773317}" type="sibTrans" cxnId="{096680AD-3D66-4A09-B0C6-AB57D2CA4398}">
      <dgm:prSet/>
      <dgm:spPr/>
      <dgm:t>
        <a:bodyPr/>
        <a:lstStyle/>
        <a:p>
          <a:endParaRPr lang="de-DE"/>
        </a:p>
      </dgm:t>
    </dgm:pt>
    <dgm:pt modelId="{2E0DE6A3-8034-4359-878F-D27C479A2DB9}">
      <dgm:prSet phldrT="[Text]"/>
      <dgm:spPr/>
      <dgm:t>
        <a:bodyPr/>
        <a:lstStyle/>
        <a:p>
          <a:r>
            <a:rPr lang="de-DE" dirty="0" smtClean="0"/>
            <a:t>Welle</a:t>
          </a:r>
          <a:endParaRPr lang="de-DE" dirty="0"/>
        </a:p>
      </dgm:t>
    </dgm:pt>
    <dgm:pt modelId="{FD2AC929-3D74-4428-A1AA-B00EB183AC27}" type="parTrans" cxnId="{F6FAD302-6D7D-4E0B-BE77-E0DE8091AE7E}">
      <dgm:prSet/>
      <dgm:spPr/>
      <dgm:t>
        <a:bodyPr/>
        <a:lstStyle/>
        <a:p>
          <a:endParaRPr lang="de-DE"/>
        </a:p>
      </dgm:t>
    </dgm:pt>
    <dgm:pt modelId="{2B91CD3D-8560-4716-90F0-5E008007679F}" type="sibTrans" cxnId="{F6FAD302-6D7D-4E0B-BE77-E0DE8091AE7E}">
      <dgm:prSet/>
      <dgm:spPr/>
      <dgm:t>
        <a:bodyPr/>
        <a:lstStyle/>
        <a:p>
          <a:endParaRPr lang="de-DE"/>
        </a:p>
      </dgm:t>
    </dgm:pt>
    <dgm:pt modelId="{1284DB41-E929-4B56-AFDF-ADD660A4BD31}">
      <dgm:prSet phldrT="[Text]"/>
      <dgm:spPr/>
      <dgm:t>
        <a:bodyPr/>
        <a:lstStyle/>
        <a:p>
          <a:r>
            <a:rPr lang="de-DE" dirty="0" err="1" smtClean="0"/>
            <a:t>Spawner</a:t>
          </a:r>
          <a:r>
            <a:rPr lang="de-DE" dirty="0" smtClean="0"/>
            <a:t> angreifen</a:t>
          </a:r>
          <a:endParaRPr lang="de-DE" dirty="0"/>
        </a:p>
      </dgm:t>
    </dgm:pt>
    <dgm:pt modelId="{96A2FDD7-7F47-46BB-8EE9-F8B08790343E}" type="sibTrans" cxnId="{288558AC-3BA8-43A8-B786-A65EDF433BCA}">
      <dgm:prSet/>
      <dgm:spPr/>
      <dgm:t>
        <a:bodyPr/>
        <a:lstStyle/>
        <a:p>
          <a:endParaRPr lang="de-DE"/>
        </a:p>
      </dgm:t>
    </dgm:pt>
    <dgm:pt modelId="{BBBFA594-0347-4D49-909F-918380282AF3}" type="parTrans" cxnId="{288558AC-3BA8-43A8-B786-A65EDF433BCA}">
      <dgm:prSet/>
      <dgm:spPr/>
      <dgm:t>
        <a:bodyPr/>
        <a:lstStyle/>
        <a:p>
          <a:endParaRPr lang="de-DE"/>
        </a:p>
      </dgm:t>
    </dgm:pt>
    <dgm:pt modelId="{A66598BC-BDA5-49A3-950C-4B3E6CD78539}" type="pres">
      <dgm:prSet presAssocID="{9F3E0990-04F3-42EE-8CB8-3FB1B42597F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9F05097-1B9E-4B8E-AF59-3EEC4B3947A4}" type="pres">
      <dgm:prSet presAssocID="{5591ADDC-9A24-438D-B29A-0ED83069F02A}" presName="node" presStyleLbl="node1" presStyleIdx="0" presStyleCnt="3" custRadScaleRad="82742" custRadScaleInc="-1408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752A788-1234-4928-9171-839CF91958EF}" type="pres">
      <dgm:prSet presAssocID="{5591ADDC-9A24-438D-B29A-0ED83069F02A}" presName="spNode" presStyleCnt="0"/>
      <dgm:spPr/>
      <dgm:t>
        <a:bodyPr/>
        <a:lstStyle/>
        <a:p>
          <a:endParaRPr lang="de-DE"/>
        </a:p>
      </dgm:t>
    </dgm:pt>
    <dgm:pt modelId="{9DC02F61-6382-491B-A9CC-411B82EC0C16}" type="pres">
      <dgm:prSet presAssocID="{C9CCBA24-4CE2-4805-A55C-2E3DDA773317}" presName="sibTrans" presStyleLbl="sibTrans1D1" presStyleIdx="0" presStyleCnt="3"/>
      <dgm:spPr/>
      <dgm:t>
        <a:bodyPr/>
        <a:lstStyle/>
        <a:p>
          <a:endParaRPr lang="de-DE"/>
        </a:p>
      </dgm:t>
    </dgm:pt>
    <dgm:pt modelId="{5928E8AF-DB95-435B-B7F9-41BAA85F8D37}" type="pres">
      <dgm:prSet presAssocID="{2E0DE6A3-8034-4359-878F-D27C479A2DB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8A829C1-D0DB-4378-864F-D9C30CB4DB20}" type="pres">
      <dgm:prSet presAssocID="{2E0DE6A3-8034-4359-878F-D27C479A2DB9}" presName="spNode" presStyleCnt="0"/>
      <dgm:spPr/>
      <dgm:t>
        <a:bodyPr/>
        <a:lstStyle/>
        <a:p>
          <a:endParaRPr lang="de-DE"/>
        </a:p>
      </dgm:t>
    </dgm:pt>
    <dgm:pt modelId="{27248C72-71CC-4066-997C-1CBA8A51950D}" type="pres">
      <dgm:prSet presAssocID="{2B91CD3D-8560-4716-90F0-5E008007679F}" presName="sibTrans" presStyleLbl="sibTrans1D1" presStyleIdx="1" presStyleCnt="3"/>
      <dgm:spPr/>
      <dgm:t>
        <a:bodyPr/>
        <a:lstStyle/>
        <a:p>
          <a:endParaRPr lang="de-DE"/>
        </a:p>
      </dgm:t>
    </dgm:pt>
    <dgm:pt modelId="{7698C44A-1705-4A41-9F8F-9426CBF08A80}" type="pres">
      <dgm:prSet presAssocID="{1284DB41-E929-4B56-AFDF-ADD660A4BD31}" presName="node" presStyleLbl="node1" presStyleIdx="2" presStyleCnt="3" custRadScaleRad="114941" custRadScaleInc="1190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CC42077-8923-4CAD-887B-3EE40A49CF08}" type="pres">
      <dgm:prSet presAssocID="{1284DB41-E929-4B56-AFDF-ADD660A4BD31}" presName="spNode" presStyleCnt="0"/>
      <dgm:spPr/>
      <dgm:t>
        <a:bodyPr/>
        <a:lstStyle/>
        <a:p>
          <a:endParaRPr lang="de-DE"/>
        </a:p>
      </dgm:t>
    </dgm:pt>
    <dgm:pt modelId="{A12364B4-E76E-4847-BD61-628D76E7F5F9}" type="pres">
      <dgm:prSet presAssocID="{96A2FDD7-7F47-46BB-8EE9-F8B08790343E}" presName="sibTrans" presStyleLbl="sibTrans1D1" presStyleIdx="2" presStyleCnt="3"/>
      <dgm:spPr/>
      <dgm:t>
        <a:bodyPr/>
        <a:lstStyle/>
        <a:p>
          <a:endParaRPr lang="de-DE"/>
        </a:p>
      </dgm:t>
    </dgm:pt>
  </dgm:ptLst>
  <dgm:cxnLst>
    <dgm:cxn modelId="{288558AC-3BA8-43A8-B786-A65EDF433BCA}" srcId="{9F3E0990-04F3-42EE-8CB8-3FB1B42597FB}" destId="{1284DB41-E929-4B56-AFDF-ADD660A4BD31}" srcOrd="2" destOrd="0" parTransId="{BBBFA594-0347-4D49-909F-918380282AF3}" sibTransId="{96A2FDD7-7F47-46BB-8EE9-F8B08790343E}"/>
    <dgm:cxn modelId="{096680AD-3D66-4A09-B0C6-AB57D2CA4398}" srcId="{9F3E0990-04F3-42EE-8CB8-3FB1B42597FB}" destId="{5591ADDC-9A24-438D-B29A-0ED83069F02A}" srcOrd="0" destOrd="0" parTransId="{2D76D716-EA07-4ECB-9B72-7EF856F622CD}" sibTransId="{C9CCBA24-4CE2-4805-A55C-2E3DDA773317}"/>
    <dgm:cxn modelId="{D06A93C0-764F-440F-BDDE-FD242E8B4B66}" type="presOf" srcId="{96A2FDD7-7F47-46BB-8EE9-F8B08790343E}" destId="{A12364B4-E76E-4847-BD61-628D76E7F5F9}" srcOrd="0" destOrd="0" presId="urn:microsoft.com/office/officeart/2005/8/layout/cycle5"/>
    <dgm:cxn modelId="{41EC55BD-6832-4E5E-A895-00AE4B6E071D}" type="presOf" srcId="{1284DB41-E929-4B56-AFDF-ADD660A4BD31}" destId="{7698C44A-1705-4A41-9F8F-9426CBF08A80}" srcOrd="0" destOrd="0" presId="urn:microsoft.com/office/officeart/2005/8/layout/cycle5"/>
    <dgm:cxn modelId="{2E6D4EE7-F8C2-4C90-A5E8-658FE6243591}" type="presOf" srcId="{C9CCBA24-4CE2-4805-A55C-2E3DDA773317}" destId="{9DC02F61-6382-491B-A9CC-411B82EC0C16}" srcOrd="0" destOrd="0" presId="urn:microsoft.com/office/officeart/2005/8/layout/cycle5"/>
    <dgm:cxn modelId="{EEED33FA-FFAE-43F8-92A7-A255756732A9}" type="presOf" srcId="{2E0DE6A3-8034-4359-878F-D27C479A2DB9}" destId="{5928E8AF-DB95-435B-B7F9-41BAA85F8D37}" srcOrd="0" destOrd="0" presId="urn:microsoft.com/office/officeart/2005/8/layout/cycle5"/>
    <dgm:cxn modelId="{A537E225-1BC9-45F1-ADB1-0A06E8A433F4}" type="presOf" srcId="{2B91CD3D-8560-4716-90F0-5E008007679F}" destId="{27248C72-71CC-4066-997C-1CBA8A51950D}" srcOrd="0" destOrd="0" presId="urn:microsoft.com/office/officeart/2005/8/layout/cycle5"/>
    <dgm:cxn modelId="{E58E2773-A360-47FB-B481-3E79226EE48F}" type="presOf" srcId="{5591ADDC-9A24-438D-B29A-0ED83069F02A}" destId="{E9F05097-1B9E-4B8E-AF59-3EEC4B3947A4}" srcOrd="0" destOrd="0" presId="urn:microsoft.com/office/officeart/2005/8/layout/cycle5"/>
    <dgm:cxn modelId="{DA4F948B-A940-4F33-ADA9-42911521A4E4}" type="presOf" srcId="{9F3E0990-04F3-42EE-8CB8-3FB1B42597FB}" destId="{A66598BC-BDA5-49A3-950C-4B3E6CD78539}" srcOrd="0" destOrd="0" presId="urn:microsoft.com/office/officeart/2005/8/layout/cycle5"/>
    <dgm:cxn modelId="{F6FAD302-6D7D-4E0B-BE77-E0DE8091AE7E}" srcId="{9F3E0990-04F3-42EE-8CB8-3FB1B42597FB}" destId="{2E0DE6A3-8034-4359-878F-D27C479A2DB9}" srcOrd="1" destOrd="0" parTransId="{FD2AC929-3D74-4428-A1AA-B00EB183AC27}" sibTransId="{2B91CD3D-8560-4716-90F0-5E008007679F}"/>
    <dgm:cxn modelId="{B5A77B33-8BF3-4128-9327-98F1A705E6FB}" type="presParOf" srcId="{A66598BC-BDA5-49A3-950C-4B3E6CD78539}" destId="{E9F05097-1B9E-4B8E-AF59-3EEC4B3947A4}" srcOrd="0" destOrd="0" presId="urn:microsoft.com/office/officeart/2005/8/layout/cycle5"/>
    <dgm:cxn modelId="{FE9DE62C-DA85-4D0D-84A9-D16C100D3639}" type="presParOf" srcId="{A66598BC-BDA5-49A3-950C-4B3E6CD78539}" destId="{3752A788-1234-4928-9171-839CF91958EF}" srcOrd="1" destOrd="0" presId="urn:microsoft.com/office/officeart/2005/8/layout/cycle5"/>
    <dgm:cxn modelId="{077ABB69-8B46-4243-B3EA-C869330AC8E8}" type="presParOf" srcId="{A66598BC-BDA5-49A3-950C-4B3E6CD78539}" destId="{9DC02F61-6382-491B-A9CC-411B82EC0C16}" srcOrd="2" destOrd="0" presId="urn:microsoft.com/office/officeart/2005/8/layout/cycle5"/>
    <dgm:cxn modelId="{ACB216F1-73DD-486B-B546-38915C392023}" type="presParOf" srcId="{A66598BC-BDA5-49A3-950C-4B3E6CD78539}" destId="{5928E8AF-DB95-435B-B7F9-41BAA85F8D37}" srcOrd="3" destOrd="0" presId="urn:microsoft.com/office/officeart/2005/8/layout/cycle5"/>
    <dgm:cxn modelId="{D84D50FF-D735-4A33-8D19-C73B04D57C13}" type="presParOf" srcId="{A66598BC-BDA5-49A3-950C-4B3E6CD78539}" destId="{58A829C1-D0DB-4378-864F-D9C30CB4DB20}" srcOrd="4" destOrd="0" presId="urn:microsoft.com/office/officeart/2005/8/layout/cycle5"/>
    <dgm:cxn modelId="{DA57D6AE-1A13-434E-AA71-2DCF20902AB0}" type="presParOf" srcId="{A66598BC-BDA5-49A3-950C-4B3E6CD78539}" destId="{27248C72-71CC-4066-997C-1CBA8A51950D}" srcOrd="5" destOrd="0" presId="urn:microsoft.com/office/officeart/2005/8/layout/cycle5"/>
    <dgm:cxn modelId="{E75A3CA0-33AD-47D9-84A9-AD60E3115853}" type="presParOf" srcId="{A66598BC-BDA5-49A3-950C-4B3E6CD78539}" destId="{7698C44A-1705-4A41-9F8F-9426CBF08A80}" srcOrd="6" destOrd="0" presId="urn:microsoft.com/office/officeart/2005/8/layout/cycle5"/>
    <dgm:cxn modelId="{170A55F6-77E8-4023-8B9C-905121874933}" type="presParOf" srcId="{A66598BC-BDA5-49A3-950C-4B3E6CD78539}" destId="{ECC42077-8923-4CAD-887B-3EE40A49CF08}" srcOrd="7" destOrd="0" presId="urn:microsoft.com/office/officeart/2005/8/layout/cycle5"/>
    <dgm:cxn modelId="{890C6A08-BB13-4C9A-8AD2-DB2A2B45DA1E}" type="presParOf" srcId="{A66598BC-BDA5-49A3-950C-4B3E6CD78539}" destId="{A12364B4-E76E-4847-BD61-628D76E7F5F9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42101B-1734-4053-B4AD-4B96492968E1}" type="doc">
      <dgm:prSet loTypeId="urn:microsoft.com/office/officeart/2005/8/layout/cycle5" loCatId="cycle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740EF86F-B076-4C59-AE42-D4D80FC39A80}">
      <dgm:prSet phldrT="[Text]"/>
      <dgm:spPr/>
      <dgm:t>
        <a:bodyPr/>
        <a:lstStyle/>
        <a:p>
          <a:r>
            <a:rPr lang="de-DE" dirty="0" smtClean="0"/>
            <a:t>Zum Gegner</a:t>
          </a:r>
          <a:endParaRPr lang="de-DE" dirty="0"/>
        </a:p>
      </dgm:t>
    </dgm:pt>
    <dgm:pt modelId="{842EBE08-0204-45A8-B8FD-D75CD0B7FAA3}" type="parTrans" cxnId="{B6D57B28-2558-4D66-B7E8-05FB072148F5}">
      <dgm:prSet/>
      <dgm:spPr/>
      <dgm:t>
        <a:bodyPr/>
        <a:lstStyle/>
        <a:p>
          <a:endParaRPr lang="de-DE"/>
        </a:p>
      </dgm:t>
    </dgm:pt>
    <dgm:pt modelId="{C1CAF616-E0AF-4AA9-A052-1D325D32B2DB}" type="sibTrans" cxnId="{B6D57B28-2558-4D66-B7E8-05FB072148F5}">
      <dgm:prSet/>
      <dgm:spPr/>
      <dgm:t>
        <a:bodyPr/>
        <a:lstStyle/>
        <a:p>
          <a:endParaRPr lang="de-DE"/>
        </a:p>
      </dgm:t>
    </dgm:pt>
    <dgm:pt modelId="{57E6587E-A19D-4B62-88D4-67000147672C}">
      <dgm:prSet phldrT="[Text]"/>
      <dgm:spPr/>
      <dgm:t>
        <a:bodyPr/>
        <a:lstStyle/>
        <a:p>
          <a:r>
            <a:rPr lang="de-DE" dirty="0" smtClean="0"/>
            <a:t>Gegner zerstören</a:t>
          </a:r>
          <a:endParaRPr lang="de-DE" dirty="0"/>
        </a:p>
      </dgm:t>
    </dgm:pt>
    <dgm:pt modelId="{2D3F9B4C-0A77-4FA6-8A41-CD0FC6190857}" type="parTrans" cxnId="{279D605E-E99C-42E3-9A71-B3CE3AAB6FEB}">
      <dgm:prSet/>
      <dgm:spPr/>
      <dgm:t>
        <a:bodyPr/>
        <a:lstStyle/>
        <a:p>
          <a:endParaRPr lang="de-DE"/>
        </a:p>
      </dgm:t>
    </dgm:pt>
    <dgm:pt modelId="{89476B55-F10A-4780-8D37-2A0B55258904}" type="sibTrans" cxnId="{279D605E-E99C-42E3-9A71-B3CE3AAB6FEB}">
      <dgm:prSet/>
      <dgm:spPr/>
      <dgm:t>
        <a:bodyPr/>
        <a:lstStyle/>
        <a:p>
          <a:endParaRPr lang="de-DE"/>
        </a:p>
      </dgm:t>
    </dgm:pt>
    <dgm:pt modelId="{95B844A8-6B7C-4F29-A398-72201D964135}">
      <dgm:prSet phldrT="[Text]"/>
      <dgm:spPr/>
      <dgm:t>
        <a:bodyPr/>
        <a:lstStyle/>
        <a:p>
          <a:r>
            <a:rPr lang="de-DE" dirty="0" smtClean="0"/>
            <a:t>Verfolgen</a:t>
          </a:r>
          <a:endParaRPr lang="de-DE" dirty="0"/>
        </a:p>
      </dgm:t>
    </dgm:pt>
    <dgm:pt modelId="{A5AAAB0C-44E3-4DF0-B5E6-03213BF2D0CC}" type="parTrans" cxnId="{C07DA67C-38EE-4EF0-8FE8-F5FD5E6E46AB}">
      <dgm:prSet/>
      <dgm:spPr/>
      <dgm:t>
        <a:bodyPr/>
        <a:lstStyle/>
        <a:p>
          <a:endParaRPr lang="de-DE"/>
        </a:p>
      </dgm:t>
    </dgm:pt>
    <dgm:pt modelId="{8B8A93D2-170F-40A9-946C-02EB0BEE0B33}" type="sibTrans" cxnId="{C07DA67C-38EE-4EF0-8FE8-F5FD5E6E46AB}">
      <dgm:prSet/>
      <dgm:spPr/>
      <dgm:t>
        <a:bodyPr/>
        <a:lstStyle/>
        <a:p>
          <a:endParaRPr lang="de-DE"/>
        </a:p>
      </dgm:t>
    </dgm:pt>
    <dgm:pt modelId="{B1CEDBB1-5E47-4639-B5CE-38E88048D0D8}">
      <dgm:prSet phldrT="[Text]"/>
      <dgm:spPr/>
      <dgm:t>
        <a:bodyPr/>
        <a:lstStyle/>
        <a:p>
          <a:r>
            <a:rPr lang="de-DE" dirty="0" smtClean="0"/>
            <a:t>Vorrücken</a:t>
          </a:r>
          <a:endParaRPr lang="de-DE" dirty="0"/>
        </a:p>
      </dgm:t>
    </dgm:pt>
    <dgm:pt modelId="{34F35CE4-A0E9-4EB9-AC36-3F517EDEDD79}" type="parTrans" cxnId="{7E4F2E10-ACF9-43CD-A8B6-9A8C737C3EA6}">
      <dgm:prSet/>
      <dgm:spPr/>
      <dgm:t>
        <a:bodyPr/>
        <a:lstStyle/>
        <a:p>
          <a:endParaRPr lang="de-DE"/>
        </a:p>
      </dgm:t>
    </dgm:pt>
    <dgm:pt modelId="{8D891816-1670-4A0B-9F7E-859C774DA4A8}" type="sibTrans" cxnId="{7E4F2E10-ACF9-43CD-A8B6-9A8C737C3EA6}">
      <dgm:prSet/>
      <dgm:spPr/>
      <dgm:t>
        <a:bodyPr/>
        <a:lstStyle/>
        <a:p>
          <a:endParaRPr lang="de-DE"/>
        </a:p>
      </dgm:t>
    </dgm:pt>
    <dgm:pt modelId="{AF51655B-2A03-4078-8076-316868FC4F7D}" type="pres">
      <dgm:prSet presAssocID="{5342101B-1734-4053-B4AD-4B96492968E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54449BB-0B46-4C11-9134-8DB5FB2F99C6}" type="pres">
      <dgm:prSet presAssocID="{740EF86F-B076-4C59-AE42-D4D80FC39A80}" presName="node" presStyleLbl="node1" presStyleIdx="0" presStyleCnt="4" custRadScaleRad="141912" custRadScaleInc="-186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94CCD5B-D3DD-4D37-B19B-CC9742BD6FFC}" type="pres">
      <dgm:prSet presAssocID="{740EF86F-B076-4C59-AE42-D4D80FC39A80}" presName="spNode" presStyleCnt="0"/>
      <dgm:spPr/>
      <dgm:t>
        <a:bodyPr/>
        <a:lstStyle/>
        <a:p>
          <a:endParaRPr lang="de-DE"/>
        </a:p>
      </dgm:t>
    </dgm:pt>
    <dgm:pt modelId="{C717F32B-C9D9-4405-87E8-96F537F320D8}" type="pres">
      <dgm:prSet presAssocID="{C1CAF616-E0AF-4AA9-A052-1D325D32B2DB}" presName="sibTrans" presStyleLbl="sibTrans1D1" presStyleIdx="0" presStyleCnt="4"/>
      <dgm:spPr/>
      <dgm:t>
        <a:bodyPr/>
        <a:lstStyle/>
        <a:p>
          <a:endParaRPr lang="de-DE"/>
        </a:p>
      </dgm:t>
    </dgm:pt>
    <dgm:pt modelId="{4529D1E9-320E-48D5-BC65-8DB29EBF18BF}" type="pres">
      <dgm:prSet presAssocID="{57E6587E-A19D-4B62-88D4-67000147672C}" presName="node" presStyleLbl="node1" presStyleIdx="1" presStyleCnt="4" custRadScaleRad="149372" custRadScaleInc="101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C668A4-6C79-4A50-82D4-A61D9AB95AE7}" type="pres">
      <dgm:prSet presAssocID="{57E6587E-A19D-4B62-88D4-67000147672C}" presName="spNode" presStyleCnt="0"/>
      <dgm:spPr/>
      <dgm:t>
        <a:bodyPr/>
        <a:lstStyle/>
        <a:p>
          <a:endParaRPr lang="de-DE"/>
        </a:p>
      </dgm:t>
    </dgm:pt>
    <dgm:pt modelId="{D92A7E3E-0AF7-4958-A3AE-A24DD2F922A8}" type="pres">
      <dgm:prSet presAssocID="{89476B55-F10A-4780-8D37-2A0B55258904}" presName="sibTrans" presStyleLbl="sibTrans1D1" presStyleIdx="1" presStyleCnt="4"/>
      <dgm:spPr/>
      <dgm:t>
        <a:bodyPr/>
        <a:lstStyle/>
        <a:p>
          <a:endParaRPr lang="de-DE"/>
        </a:p>
      </dgm:t>
    </dgm:pt>
    <dgm:pt modelId="{572ADCD4-3005-40F1-BC9E-A1BF3103D95E}" type="pres">
      <dgm:prSet presAssocID="{95B844A8-6B7C-4F29-A398-72201D964135}" presName="node" presStyleLbl="node1" presStyleIdx="2" presStyleCnt="4" custRadScaleRad="101641" custRadScaleInc="353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164E45-7ADB-4D22-B324-0EC4B4D67BF0}" type="pres">
      <dgm:prSet presAssocID="{95B844A8-6B7C-4F29-A398-72201D964135}" presName="spNode" presStyleCnt="0"/>
      <dgm:spPr/>
      <dgm:t>
        <a:bodyPr/>
        <a:lstStyle/>
        <a:p>
          <a:endParaRPr lang="de-DE"/>
        </a:p>
      </dgm:t>
    </dgm:pt>
    <dgm:pt modelId="{C03B017B-D526-4168-B33C-86F58F8D2514}" type="pres">
      <dgm:prSet presAssocID="{8B8A93D2-170F-40A9-946C-02EB0BEE0B33}" presName="sibTrans" presStyleLbl="sibTrans1D1" presStyleIdx="2" presStyleCnt="4"/>
      <dgm:spPr/>
      <dgm:t>
        <a:bodyPr/>
        <a:lstStyle/>
        <a:p>
          <a:endParaRPr lang="de-DE"/>
        </a:p>
      </dgm:t>
    </dgm:pt>
    <dgm:pt modelId="{24BA29C2-1A84-4723-A7B6-2207A218A271}" type="pres">
      <dgm:prSet presAssocID="{B1CEDBB1-5E47-4639-B5CE-38E88048D0D8}" presName="node" presStyleLbl="node1" presStyleIdx="3" presStyleCnt="4" custRadScaleRad="161532" custRadScaleInc="-93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F34A61C-DEB9-4346-8177-6FB5C7B148D2}" type="pres">
      <dgm:prSet presAssocID="{B1CEDBB1-5E47-4639-B5CE-38E88048D0D8}" presName="spNode" presStyleCnt="0"/>
      <dgm:spPr/>
      <dgm:t>
        <a:bodyPr/>
        <a:lstStyle/>
        <a:p>
          <a:endParaRPr lang="de-DE"/>
        </a:p>
      </dgm:t>
    </dgm:pt>
    <dgm:pt modelId="{F643DEB2-262E-45F6-88E0-83A1AB099C26}" type="pres">
      <dgm:prSet presAssocID="{8D891816-1670-4A0B-9F7E-859C774DA4A8}" presName="sibTrans" presStyleLbl="sibTrans1D1" presStyleIdx="3" presStyleCnt="4"/>
      <dgm:spPr/>
      <dgm:t>
        <a:bodyPr/>
        <a:lstStyle/>
        <a:p>
          <a:endParaRPr lang="de-DE"/>
        </a:p>
      </dgm:t>
    </dgm:pt>
  </dgm:ptLst>
  <dgm:cxnLst>
    <dgm:cxn modelId="{C07DA67C-38EE-4EF0-8FE8-F5FD5E6E46AB}" srcId="{5342101B-1734-4053-B4AD-4B96492968E1}" destId="{95B844A8-6B7C-4F29-A398-72201D964135}" srcOrd="2" destOrd="0" parTransId="{A5AAAB0C-44E3-4DF0-B5E6-03213BF2D0CC}" sibTransId="{8B8A93D2-170F-40A9-946C-02EB0BEE0B33}"/>
    <dgm:cxn modelId="{279D605E-E99C-42E3-9A71-B3CE3AAB6FEB}" srcId="{5342101B-1734-4053-B4AD-4B96492968E1}" destId="{57E6587E-A19D-4B62-88D4-67000147672C}" srcOrd="1" destOrd="0" parTransId="{2D3F9B4C-0A77-4FA6-8A41-CD0FC6190857}" sibTransId="{89476B55-F10A-4780-8D37-2A0B55258904}"/>
    <dgm:cxn modelId="{ACC1D0FB-E84A-4ED6-97AB-C5D7004BA02C}" type="presOf" srcId="{5342101B-1734-4053-B4AD-4B96492968E1}" destId="{AF51655B-2A03-4078-8076-316868FC4F7D}" srcOrd="0" destOrd="0" presId="urn:microsoft.com/office/officeart/2005/8/layout/cycle5"/>
    <dgm:cxn modelId="{7E4F2E10-ACF9-43CD-A8B6-9A8C737C3EA6}" srcId="{5342101B-1734-4053-B4AD-4B96492968E1}" destId="{B1CEDBB1-5E47-4639-B5CE-38E88048D0D8}" srcOrd="3" destOrd="0" parTransId="{34F35CE4-A0E9-4EB9-AC36-3F517EDEDD79}" sibTransId="{8D891816-1670-4A0B-9F7E-859C774DA4A8}"/>
    <dgm:cxn modelId="{B6D57B28-2558-4D66-B7E8-05FB072148F5}" srcId="{5342101B-1734-4053-B4AD-4B96492968E1}" destId="{740EF86F-B076-4C59-AE42-D4D80FC39A80}" srcOrd="0" destOrd="0" parTransId="{842EBE08-0204-45A8-B8FD-D75CD0B7FAA3}" sibTransId="{C1CAF616-E0AF-4AA9-A052-1D325D32B2DB}"/>
    <dgm:cxn modelId="{E38273F4-8610-44F6-9BDC-4829ECCB116A}" type="presOf" srcId="{B1CEDBB1-5E47-4639-B5CE-38E88048D0D8}" destId="{24BA29C2-1A84-4723-A7B6-2207A218A271}" srcOrd="0" destOrd="0" presId="urn:microsoft.com/office/officeart/2005/8/layout/cycle5"/>
    <dgm:cxn modelId="{8F9EE8AB-786E-406B-B75B-36DB631E9237}" type="presOf" srcId="{8B8A93D2-170F-40A9-946C-02EB0BEE0B33}" destId="{C03B017B-D526-4168-B33C-86F58F8D2514}" srcOrd="0" destOrd="0" presId="urn:microsoft.com/office/officeart/2005/8/layout/cycle5"/>
    <dgm:cxn modelId="{9C01F41D-A718-455B-9E12-0BFFAB1C8CD9}" type="presOf" srcId="{740EF86F-B076-4C59-AE42-D4D80FC39A80}" destId="{354449BB-0B46-4C11-9134-8DB5FB2F99C6}" srcOrd="0" destOrd="0" presId="urn:microsoft.com/office/officeart/2005/8/layout/cycle5"/>
    <dgm:cxn modelId="{6358AAC5-E687-43C2-A861-82D8CDDD373A}" type="presOf" srcId="{89476B55-F10A-4780-8D37-2A0B55258904}" destId="{D92A7E3E-0AF7-4958-A3AE-A24DD2F922A8}" srcOrd="0" destOrd="0" presId="urn:microsoft.com/office/officeart/2005/8/layout/cycle5"/>
    <dgm:cxn modelId="{E546A20A-BEF6-4E6F-A428-0A13C3553A5F}" type="presOf" srcId="{57E6587E-A19D-4B62-88D4-67000147672C}" destId="{4529D1E9-320E-48D5-BC65-8DB29EBF18BF}" srcOrd="0" destOrd="0" presId="urn:microsoft.com/office/officeart/2005/8/layout/cycle5"/>
    <dgm:cxn modelId="{78C33D4D-56B3-4253-A1D3-C46CE5E17093}" type="presOf" srcId="{95B844A8-6B7C-4F29-A398-72201D964135}" destId="{572ADCD4-3005-40F1-BC9E-A1BF3103D95E}" srcOrd="0" destOrd="0" presId="urn:microsoft.com/office/officeart/2005/8/layout/cycle5"/>
    <dgm:cxn modelId="{B5F69517-C280-4033-A0FF-A2BD6DE81B26}" type="presOf" srcId="{8D891816-1670-4A0B-9F7E-859C774DA4A8}" destId="{F643DEB2-262E-45F6-88E0-83A1AB099C26}" srcOrd="0" destOrd="0" presId="urn:microsoft.com/office/officeart/2005/8/layout/cycle5"/>
    <dgm:cxn modelId="{9A0324A7-13CA-4647-83F0-3CD639B5E887}" type="presOf" srcId="{C1CAF616-E0AF-4AA9-A052-1D325D32B2DB}" destId="{C717F32B-C9D9-4405-87E8-96F537F320D8}" srcOrd="0" destOrd="0" presId="urn:microsoft.com/office/officeart/2005/8/layout/cycle5"/>
    <dgm:cxn modelId="{E0134112-DB8E-44A2-95B8-0780E44693BC}" type="presParOf" srcId="{AF51655B-2A03-4078-8076-316868FC4F7D}" destId="{354449BB-0B46-4C11-9134-8DB5FB2F99C6}" srcOrd="0" destOrd="0" presId="urn:microsoft.com/office/officeart/2005/8/layout/cycle5"/>
    <dgm:cxn modelId="{F31F3721-0A10-4382-AC0F-89FC17DF14B5}" type="presParOf" srcId="{AF51655B-2A03-4078-8076-316868FC4F7D}" destId="{494CCD5B-D3DD-4D37-B19B-CC9742BD6FFC}" srcOrd="1" destOrd="0" presId="urn:microsoft.com/office/officeart/2005/8/layout/cycle5"/>
    <dgm:cxn modelId="{51FCFAC9-F1D7-41E0-A9A0-7B662DE06A61}" type="presParOf" srcId="{AF51655B-2A03-4078-8076-316868FC4F7D}" destId="{C717F32B-C9D9-4405-87E8-96F537F320D8}" srcOrd="2" destOrd="0" presId="urn:microsoft.com/office/officeart/2005/8/layout/cycle5"/>
    <dgm:cxn modelId="{B95A4397-1FEF-42B4-BBCB-FFE8A7758B7E}" type="presParOf" srcId="{AF51655B-2A03-4078-8076-316868FC4F7D}" destId="{4529D1E9-320E-48D5-BC65-8DB29EBF18BF}" srcOrd="3" destOrd="0" presId="urn:microsoft.com/office/officeart/2005/8/layout/cycle5"/>
    <dgm:cxn modelId="{26629A47-67CA-4A3A-B4D1-4EA0179034B3}" type="presParOf" srcId="{AF51655B-2A03-4078-8076-316868FC4F7D}" destId="{EFC668A4-6C79-4A50-82D4-A61D9AB95AE7}" srcOrd="4" destOrd="0" presId="urn:microsoft.com/office/officeart/2005/8/layout/cycle5"/>
    <dgm:cxn modelId="{6BB35A34-129A-47D8-8A3D-2B75E7890721}" type="presParOf" srcId="{AF51655B-2A03-4078-8076-316868FC4F7D}" destId="{D92A7E3E-0AF7-4958-A3AE-A24DD2F922A8}" srcOrd="5" destOrd="0" presId="urn:microsoft.com/office/officeart/2005/8/layout/cycle5"/>
    <dgm:cxn modelId="{12022621-132D-4751-9B59-E8EBE42FF655}" type="presParOf" srcId="{AF51655B-2A03-4078-8076-316868FC4F7D}" destId="{572ADCD4-3005-40F1-BC9E-A1BF3103D95E}" srcOrd="6" destOrd="0" presId="urn:microsoft.com/office/officeart/2005/8/layout/cycle5"/>
    <dgm:cxn modelId="{FD1E5BF3-C269-48FC-AF13-E176EEB4F536}" type="presParOf" srcId="{AF51655B-2A03-4078-8076-316868FC4F7D}" destId="{4B164E45-7ADB-4D22-B324-0EC4B4D67BF0}" srcOrd="7" destOrd="0" presId="urn:microsoft.com/office/officeart/2005/8/layout/cycle5"/>
    <dgm:cxn modelId="{09E3AAE4-B384-4DAF-BEA8-36DC5C53DDBD}" type="presParOf" srcId="{AF51655B-2A03-4078-8076-316868FC4F7D}" destId="{C03B017B-D526-4168-B33C-86F58F8D2514}" srcOrd="8" destOrd="0" presId="urn:microsoft.com/office/officeart/2005/8/layout/cycle5"/>
    <dgm:cxn modelId="{7AD40567-FB51-4312-A200-78A75857901B}" type="presParOf" srcId="{AF51655B-2A03-4078-8076-316868FC4F7D}" destId="{24BA29C2-1A84-4723-A7B6-2207A218A271}" srcOrd="9" destOrd="0" presId="urn:microsoft.com/office/officeart/2005/8/layout/cycle5"/>
    <dgm:cxn modelId="{23C10C28-B63A-4019-8FC5-15EFE6D026D9}" type="presParOf" srcId="{AF51655B-2A03-4078-8076-316868FC4F7D}" destId="{BF34A61C-DEB9-4346-8177-6FB5C7B148D2}" srcOrd="10" destOrd="0" presId="urn:microsoft.com/office/officeart/2005/8/layout/cycle5"/>
    <dgm:cxn modelId="{4537ED36-0F74-43C1-A227-3941A8109CB7}" type="presParOf" srcId="{AF51655B-2A03-4078-8076-316868FC4F7D}" destId="{F643DEB2-262E-45F6-88E0-83A1AB099C26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42101B-1734-4053-B4AD-4B96492968E1}" type="doc">
      <dgm:prSet loTypeId="urn:microsoft.com/office/officeart/2005/8/layout/cycle5" loCatId="cycle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740EF86F-B076-4C59-AE42-D4D80FC39A80}">
      <dgm:prSet phldrT="[Text]"/>
      <dgm:spPr/>
      <dgm:t>
        <a:bodyPr/>
        <a:lstStyle/>
        <a:p>
          <a:r>
            <a:rPr lang="de-DE" dirty="0" smtClean="0"/>
            <a:t>Zum Gegner</a:t>
          </a:r>
          <a:endParaRPr lang="de-DE" dirty="0"/>
        </a:p>
      </dgm:t>
    </dgm:pt>
    <dgm:pt modelId="{842EBE08-0204-45A8-B8FD-D75CD0B7FAA3}" type="parTrans" cxnId="{B6D57B28-2558-4D66-B7E8-05FB072148F5}">
      <dgm:prSet/>
      <dgm:spPr/>
      <dgm:t>
        <a:bodyPr/>
        <a:lstStyle/>
        <a:p>
          <a:endParaRPr lang="de-DE"/>
        </a:p>
      </dgm:t>
    </dgm:pt>
    <dgm:pt modelId="{C1CAF616-E0AF-4AA9-A052-1D325D32B2DB}" type="sibTrans" cxnId="{B6D57B28-2558-4D66-B7E8-05FB072148F5}">
      <dgm:prSet/>
      <dgm:spPr/>
      <dgm:t>
        <a:bodyPr/>
        <a:lstStyle/>
        <a:p>
          <a:endParaRPr lang="de-DE"/>
        </a:p>
      </dgm:t>
    </dgm:pt>
    <dgm:pt modelId="{57E6587E-A19D-4B62-88D4-67000147672C}">
      <dgm:prSet phldrT="[Text]"/>
      <dgm:spPr/>
      <dgm:t>
        <a:bodyPr/>
        <a:lstStyle/>
        <a:p>
          <a:r>
            <a:rPr lang="de-DE" dirty="0" smtClean="0"/>
            <a:t>Gegner zerstören</a:t>
          </a:r>
          <a:endParaRPr lang="de-DE" dirty="0"/>
        </a:p>
      </dgm:t>
    </dgm:pt>
    <dgm:pt modelId="{2D3F9B4C-0A77-4FA6-8A41-CD0FC6190857}" type="parTrans" cxnId="{279D605E-E99C-42E3-9A71-B3CE3AAB6FEB}">
      <dgm:prSet/>
      <dgm:spPr/>
      <dgm:t>
        <a:bodyPr/>
        <a:lstStyle/>
        <a:p>
          <a:endParaRPr lang="de-DE"/>
        </a:p>
      </dgm:t>
    </dgm:pt>
    <dgm:pt modelId="{89476B55-F10A-4780-8D37-2A0B55258904}" type="sibTrans" cxnId="{279D605E-E99C-42E3-9A71-B3CE3AAB6FEB}">
      <dgm:prSet/>
      <dgm:spPr/>
      <dgm:t>
        <a:bodyPr/>
        <a:lstStyle/>
        <a:p>
          <a:endParaRPr lang="de-DE"/>
        </a:p>
      </dgm:t>
    </dgm:pt>
    <dgm:pt modelId="{95B844A8-6B7C-4F29-A398-72201D964135}">
      <dgm:prSet phldrT="[Text]"/>
      <dgm:spPr/>
      <dgm:t>
        <a:bodyPr/>
        <a:lstStyle/>
        <a:p>
          <a:r>
            <a:rPr lang="de-DE" dirty="0" smtClean="0"/>
            <a:t>Verfolgen</a:t>
          </a:r>
          <a:endParaRPr lang="de-DE" dirty="0"/>
        </a:p>
      </dgm:t>
    </dgm:pt>
    <dgm:pt modelId="{A5AAAB0C-44E3-4DF0-B5E6-03213BF2D0CC}" type="parTrans" cxnId="{C07DA67C-38EE-4EF0-8FE8-F5FD5E6E46AB}">
      <dgm:prSet/>
      <dgm:spPr/>
      <dgm:t>
        <a:bodyPr/>
        <a:lstStyle/>
        <a:p>
          <a:endParaRPr lang="de-DE"/>
        </a:p>
      </dgm:t>
    </dgm:pt>
    <dgm:pt modelId="{8B8A93D2-170F-40A9-946C-02EB0BEE0B33}" type="sibTrans" cxnId="{C07DA67C-38EE-4EF0-8FE8-F5FD5E6E46AB}">
      <dgm:prSet/>
      <dgm:spPr/>
      <dgm:t>
        <a:bodyPr/>
        <a:lstStyle/>
        <a:p>
          <a:endParaRPr lang="de-DE"/>
        </a:p>
      </dgm:t>
    </dgm:pt>
    <dgm:pt modelId="{B1CEDBB1-5E47-4639-B5CE-38E88048D0D8}">
      <dgm:prSet phldrT="[Text]"/>
      <dgm:spPr/>
      <dgm:t>
        <a:bodyPr/>
        <a:lstStyle/>
        <a:p>
          <a:r>
            <a:rPr lang="de-DE" dirty="0" smtClean="0"/>
            <a:t>Vorrücken</a:t>
          </a:r>
          <a:endParaRPr lang="de-DE" dirty="0"/>
        </a:p>
      </dgm:t>
    </dgm:pt>
    <dgm:pt modelId="{34F35CE4-A0E9-4EB9-AC36-3F517EDEDD79}" type="parTrans" cxnId="{7E4F2E10-ACF9-43CD-A8B6-9A8C737C3EA6}">
      <dgm:prSet/>
      <dgm:spPr/>
      <dgm:t>
        <a:bodyPr/>
        <a:lstStyle/>
        <a:p>
          <a:endParaRPr lang="de-DE"/>
        </a:p>
      </dgm:t>
    </dgm:pt>
    <dgm:pt modelId="{8D891816-1670-4A0B-9F7E-859C774DA4A8}" type="sibTrans" cxnId="{7E4F2E10-ACF9-43CD-A8B6-9A8C737C3EA6}">
      <dgm:prSet/>
      <dgm:spPr/>
      <dgm:t>
        <a:bodyPr/>
        <a:lstStyle/>
        <a:p>
          <a:endParaRPr lang="de-DE"/>
        </a:p>
      </dgm:t>
    </dgm:pt>
    <dgm:pt modelId="{AF51655B-2A03-4078-8076-316868FC4F7D}" type="pres">
      <dgm:prSet presAssocID="{5342101B-1734-4053-B4AD-4B96492968E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54449BB-0B46-4C11-9134-8DB5FB2F99C6}" type="pres">
      <dgm:prSet presAssocID="{740EF86F-B076-4C59-AE42-D4D80FC39A80}" presName="node" presStyleLbl="node1" presStyleIdx="0" presStyleCnt="4" custRadScaleRad="141912" custRadScaleInc="-186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94CCD5B-D3DD-4D37-B19B-CC9742BD6FFC}" type="pres">
      <dgm:prSet presAssocID="{740EF86F-B076-4C59-AE42-D4D80FC39A80}" presName="spNode" presStyleCnt="0"/>
      <dgm:spPr/>
      <dgm:t>
        <a:bodyPr/>
        <a:lstStyle/>
        <a:p>
          <a:endParaRPr lang="de-DE"/>
        </a:p>
      </dgm:t>
    </dgm:pt>
    <dgm:pt modelId="{C717F32B-C9D9-4405-87E8-96F537F320D8}" type="pres">
      <dgm:prSet presAssocID="{C1CAF616-E0AF-4AA9-A052-1D325D32B2DB}" presName="sibTrans" presStyleLbl="sibTrans1D1" presStyleIdx="0" presStyleCnt="4"/>
      <dgm:spPr/>
      <dgm:t>
        <a:bodyPr/>
        <a:lstStyle/>
        <a:p>
          <a:endParaRPr lang="de-DE"/>
        </a:p>
      </dgm:t>
    </dgm:pt>
    <dgm:pt modelId="{4529D1E9-320E-48D5-BC65-8DB29EBF18BF}" type="pres">
      <dgm:prSet presAssocID="{57E6587E-A19D-4B62-88D4-67000147672C}" presName="node" presStyleLbl="node1" presStyleIdx="1" presStyleCnt="4" custRadScaleRad="149372" custRadScaleInc="101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C668A4-6C79-4A50-82D4-A61D9AB95AE7}" type="pres">
      <dgm:prSet presAssocID="{57E6587E-A19D-4B62-88D4-67000147672C}" presName="spNode" presStyleCnt="0"/>
      <dgm:spPr/>
      <dgm:t>
        <a:bodyPr/>
        <a:lstStyle/>
        <a:p>
          <a:endParaRPr lang="de-DE"/>
        </a:p>
      </dgm:t>
    </dgm:pt>
    <dgm:pt modelId="{D92A7E3E-0AF7-4958-A3AE-A24DD2F922A8}" type="pres">
      <dgm:prSet presAssocID="{89476B55-F10A-4780-8D37-2A0B55258904}" presName="sibTrans" presStyleLbl="sibTrans1D1" presStyleIdx="1" presStyleCnt="4"/>
      <dgm:spPr/>
      <dgm:t>
        <a:bodyPr/>
        <a:lstStyle/>
        <a:p>
          <a:endParaRPr lang="de-DE"/>
        </a:p>
      </dgm:t>
    </dgm:pt>
    <dgm:pt modelId="{572ADCD4-3005-40F1-BC9E-A1BF3103D95E}" type="pres">
      <dgm:prSet presAssocID="{95B844A8-6B7C-4F29-A398-72201D964135}" presName="node" presStyleLbl="node1" presStyleIdx="2" presStyleCnt="4" custRadScaleRad="101641" custRadScaleInc="353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164E45-7ADB-4D22-B324-0EC4B4D67BF0}" type="pres">
      <dgm:prSet presAssocID="{95B844A8-6B7C-4F29-A398-72201D964135}" presName="spNode" presStyleCnt="0"/>
      <dgm:spPr/>
      <dgm:t>
        <a:bodyPr/>
        <a:lstStyle/>
        <a:p>
          <a:endParaRPr lang="de-DE"/>
        </a:p>
      </dgm:t>
    </dgm:pt>
    <dgm:pt modelId="{C03B017B-D526-4168-B33C-86F58F8D2514}" type="pres">
      <dgm:prSet presAssocID="{8B8A93D2-170F-40A9-946C-02EB0BEE0B33}" presName="sibTrans" presStyleLbl="sibTrans1D1" presStyleIdx="2" presStyleCnt="4"/>
      <dgm:spPr/>
      <dgm:t>
        <a:bodyPr/>
        <a:lstStyle/>
        <a:p>
          <a:endParaRPr lang="de-DE"/>
        </a:p>
      </dgm:t>
    </dgm:pt>
    <dgm:pt modelId="{24BA29C2-1A84-4723-A7B6-2207A218A271}" type="pres">
      <dgm:prSet presAssocID="{B1CEDBB1-5E47-4639-B5CE-38E88048D0D8}" presName="node" presStyleLbl="node1" presStyleIdx="3" presStyleCnt="4" custRadScaleRad="161532" custRadScaleInc="-93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F34A61C-DEB9-4346-8177-6FB5C7B148D2}" type="pres">
      <dgm:prSet presAssocID="{B1CEDBB1-5E47-4639-B5CE-38E88048D0D8}" presName="spNode" presStyleCnt="0"/>
      <dgm:spPr/>
      <dgm:t>
        <a:bodyPr/>
        <a:lstStyle/>
        <a:p>
          <a:endParaRPr lang="de-DE"/>
        </a:p>
      </dgm:t>
    </dgm:pt>
    <dgm:pt modelId="{F643DEB2-262E-45F6-88E0-83A1AB099C26}" type="pres">
      <dgm:prSet presAssocID="{8D891816-1670-4A0B-9F7E-859C774DA4A8}" presName="sibTrans" presStyleLbl="sibTrans1D1" presStyleIdx="3" presStyleCnt="4"/>
      <dgm:spPr/>
      <dgm:t>
        <a:bodyPr/>
        <a:lstStyle/>
        <a:p>
          <a:endParaRPr lang="de-DE"/>
        </a:p>
      </dgm:t>
    </dgm:pt>
  </dgm:ptLst>
  <dgm:cxnLst>
    <dgm:cxn modelId="{B6D57B28-2558-4D66-B7E8-05FB072148F5}" srcId="{5342101B-1734-4053-B4AD-4B96492968E1}" destId="{740EF86F-B076-4C59-AE42-D4D80FC39A80}" srcOrd="0" destOrd="0" parTransId="{842EBE08-0204-45A8-B8FD-D75CD0B7FAA3}" sibTransId="{C1CAF616-E0AF-4AA9-A052-1D325D32B2DB}"/>
    <dgm:cxn modelId="{7E4F2E10-ACF9-43CD-A8B6-9A8C737C3EA6}" srcId="{5342101B-1734-4053-B4AD-4B96492968E1}" destId="{B1CEDBB1-5E47-4639-B5CE-38E88048D0D8}" srcOrd="3" destOrd="0" parTransId="{34F35CE4-A0E9-4EB9-AC36-3F517EDEDD79}" sibTransId="{8D891816-1670-4A0B-9F7E-859C774DA4A8}"/>
    <dgm:cxn modelId="{3794E1C4-E0D1-4AF8-9424-CB852B4CC19F}" type="presOf" srcId="{B1CEDBB1-5E47-4639-B5CE-38E88048D0D8}" destId="{24BA29C2-1A84-4723-A7B6-2207A218A271}" srcOrd="0" destOrd="0" presId="urn:microsoft.com/office/officeart/2005/8/layout/cycle5"/>
    <dgm:cxn modelId="{26B1C598-DB6B-40A4-9A8B-FC090DE71103}" type="presOf" srcId="{8D891816-1670-4A0B-9F7E-859C774DA4A8}" destId="{F643DEB2-262E-45F6-88E0-83A1AB099C26}" srcOrd="0" destOrd="0" presId="urn:microsoft.com/office/officeart/2005/8/layout/cycle5"/>
    <dgm:cxn modelId="{C07DA67C-38EE-4EF0-8FE8-F5FD5E6E46AB}" srcId="{5342101B-1734-4053-B4AD-4B96492968E1}" destId="{95B844A8-6B7C-4F29-A398-72201D964135}" srcOrd="2" destOrd="0" parTransId="{A5AAAB0C-44E3-4DF0-B5E6-03213BF2D0CC}" sibTransId="{8B8A93D2-170F-40A9-946C-02EB0BEE0B33}"/>
    <dgm:cxn modelId="{58E660BE-86CF-4FD6-83A6-80BDECA384CD}" type="presOf" srcId="{8B8A93D2-170F-40A9-946C-02EB0BEE0B33}" destId="{C03B017B-D526-4168-B33C-86F58F8D2514}" srcOrd="0" destOrd="0" presId="urn:microsoft.com/office/officeart/2005/8/layout/cycle5"/>
    <dgm:cxn modelId="{AD1E3A9E-DF1A-4944-8AAE-25A18EC2CC6A}" type="presOf" srcId="{95B844A8-6B7C-4F29-A398-72201D964135}" destId="{572ADCD4-3005-40F1-BC9E-A1BF3103D95E}" srcOrd="0" destOrd="0" presId="urn:microsoft.com/office/officeart/2005/8/layout/cycle5"/>
    <dgm:cxn modelId="{CC9E44BB-EA9B-430A-90DC-2206B8A14CFB}" type="presOf" srcId="{C1CAF616-E0AF-4AA9-A052-1D325D32B2DB}" destId="{C717F32B-C9D9-4405-87E8-96F537F320D8}" srcOrd="0" destOrd="0" presId="urn:microsoft.com/office/officeart/2005/8/layout/cycle5"/>
    <dgm:cxn modelId="{DF1586EE-6AF4-4DC3-B4C7-6673BA28BC43}" type="presOf" srcId="{57E6587E-A19D-4B62-88D4-67000147672C}" destId="{4529D1E9-320E-48D5-BC65-8DB29EBF18BF}" srcOrd="0" destOrd="0" presId="urn:microsoft.com/office/officeart/2005/8/layout/cycle5"/>
    <dgm:cxn modelId="{55FFAA68-DEF3-4F08-9BED-BF48B850BC53}" type="presOf" srcId="{5342101B-1734-4053-B4AD-4B96492968E1}" destId="{AF51655B-2A03-4078-8076-316868FC4F7D}" srcOrd="0" destOrd="0" presId="urn:microsoft.com/office/officeart/2005/8/layout/cycle5"/>
    <dgm:cxn modelId="{4EEDBF95-3E8D-4C2C-92BA-465EE0207BF6}" type="presOf" srcId="{740EF86F-B076-4C59-AE42-D4D80FC39A80}" destId="{354449BB-0B46-4C11-9134-8DB5FB2F99C6}" srcOrd="0" destOrd="0" presId="urn:microsoft.com/office/officeart/2005/8/layout/cycle5"/>
    <dgm:cxn modelId="{3B705A14-C453-4ED1-8D21-E66BC3688436}" type="presOf" srcId="{89476B55-F10A-4780-8D37-2A0B55258904}" destId="{D92A7E3E-0AF7-4958-A3AE-A24DD2F922A8}" srcOrd="0" destOrd="0" presId="urn:microsoft.com/office/officeart/2005/8/layout/cycle5"/>
    <dgm:cxn modelId="{279D605E-E99C-42E3-9A71-B3CE3AAB6FEB}" srcId="{5342101B-1734-4053-B4AD-4B96492968E1}" destId="{57E6587E-A19D-4B62-88D4-67000147672C}" srcOrd="1" destOrd="0" parTransId="{2D3F9B4C-0A77-4FA6-8A41-CD0FC6190857}" sibTransId="{89476B55-F10A-4780-8D37-2A0B55258904}"/>
    <dgm:cxn modelId="{7F61D912-6FCB-408F-B1EC-A54A940F292B}" type="presParOf" srcId="{AF51655B-2A03-4078-8076-316868FC4F7D}" destId="{354449BB-0B46-4C11-9134-8DB5FB2F99C6}" srcOrd="0" destOrd="0" presId="urn:microsoft.com/office/officeart/2005/8/layout/cycle5"/>
    <dgm:cxn modelId="{28BAE521-5984-4709-9AD3-AC5A80277760}" type="presParOf" srcId="{AF51655B-2A03-4078-8076-316868FC4F7D}" destId="{494CCD5B-D3DD-4D37-B19B-CC9742BD6FFC}" srcOrd="1" destOrd="0" presId="urn:microsoft.com/office/officeart/2005/8/layout/cycle5"/>
    <dgm:cxn modelId="{3096CEAA-3F48-4CBA-B553-B03697FD55C6}" type="presParOf" srcId="{AF51655B-2A03-4078-8076-316868FC4F7D}" destId="{C717F32B-C9D9-4405-87E8-96F537F320D8}" srcOrd="2" destOrd="0" presId="urn:microsoft.com/office/officeart/2005/8/layout/cycle5"/>
    <dgm:cxn modelId="{ED7C5E65-D152-47B9-8213-A8099F5217D8}" type="presParOf" srcId="{AF51655B-2A03-4078-8076-316868FC4F7D}" destId="{4529D1E9-320E-48D5-BC65-8DB29EBF18BF}" srcOrd="3" destOrd="0" presId="urn:microsoft.com/office/officeart/2005/8/layout/cycle5"/>
    <dgm:cxn modelId="{472DA0C7-A610-44DD-AA6A-A48D8668B978}" type="presParOf" srcId="{AF51655B-2A03-4078-8076-316868FC4F7D}" destId="{EFC668A4-6C79-4A50-82D4-A61D9AB95AE7}" srcOrd="4" destOrd="0" presId="urn:microsoft.com/office/officeart/2005/8/layout/cycle5"/>
    <dgm:cxn modelId="{69F13EC7-2CDE-45EF-A4C2-48E312FA8E66}" type="presParOf" srcId="{AF51655B-2A03-4078-8076-316868FC4F7D}" destId="{D92A7E3E-0AF7-4958-A3AE-A24DD2F922A8}" srcOrd="5" destOrd="0" presId="urn:microsoft.com/office/officeart/2005/8/layout/cycle5"/>
    <dgm:cxn modelId="{FCE73DFF-7D36-4230-8618-250AE11BBF05}" type="presParOf" srcId="{AF51655B-2A03-4078-8076-316868FC4F7D}" destId="{572ADCD4-3005-40F1-BC9E-A1BF3103D95E}" srcOrd="6" destOrd="0" presId="urn:microsoft.com/office/officeart/2005/8/layout/cycle5"/>
    <dgm:cxn modelId="{8FA491E1-5B70-4015-B054-5F42A13D2BB4}" type="presParOf" srcId="{AF51655B-2A03-4078-8076-316868FC4F7D}" destId="{4B164E45-7ADB-4D22-B324-0EC4B4D67BF0}" srcOrd="7" destOrd="0" presId="urn:microsoft.com/office/officeart/2005/8/layout/cycle5"/>
    <dgm:cxn modelId="{1C713062-B1C3-427C-8901-4512AE13AE62}" type="presParOf" srcId="{AF51655B-2A03-4078-8076-316868FC4F7D}" destId="{C03B017B-D526-4168-B33C-86F58F8D2514}" srcOrd="8" destOrd="0" presId="urn:microsoft.com/office/officeart/2005/8/layout/cycle5"/>
    <dgm:cxn modelId="{74250518-54C0-41F3-B717-BCFDDF4EB5B2}" type="presParOf" srcId="{AF51655B-2A03-4078-8076-316868FC4F7D}" destId="{24BA29C2-1A84-4723-A7B6-2207A218A271}" srcOrd="9" destOrd="0" presId="urn:microsoft.com/office/officeart/2005/8/layout/cycle5"/>
    <dgm:cxn modelId="{B8E1CA6C-C266-4C63-B57C-991D56C31B59}" type="presParOf" srcId="{AF51655B-2A03-4078-8076-316868FC4F7D}" destId="{BF34A61C-DEB9-4346-8177-6FB5C7B148D2}" srcOrd="10" destOrd="0" presId="urn:microsoft.com/office/officeart/2005/8/layout/cycle5"/>
    <dgm:cxn modelId="{7AC5ABB8-F7C8-4D1C-A7B5-AEB1EDF9F0B2}" type="presParOf" srcId="{AF51655B-2A03-4078-8076-316868FC4F7D}" destId="{F643DEB2-262E-45F6-88E0-83A1AB099C26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449BB-0B46-4C11-9134-8DB5FB2F99C6}">
      <dsp:nvSpPr>
        <dsp:cNvPr id="0" name=""/>
        <dsp:cNvSpPr/>
      </dsp:nvSpPr>
      <dsp:spPr>
        <a:xfrm>
          <a:off x="2724079" y="204"/>
          <a:ext cx="1704296" cy="110779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Zum Gegner</a:t>
          </a:r>
          <a:endParaRPr lang="de-DE" sz="2600" kern="1200" dirty="0"/>
        </a:p>
      </dsp:txBody>
      <dsp:txXfrm>
        <a:off x="2778157" y="54282"/>
        <a:ext cx="1596140" cy="999636"/>
      </dsp:txXfrm>
    </dsp:sp>
    <dsp:sp modelId="{C717F32B-C9D9-4405-87E8-96F537F320D8}">
      <dsp:nvSpPr>
        <dsp:cNvPr id="0" name=""/>
        <dsp:cNvSpPr/>
      </dsp:nvSpPr>
      <dsp:spPr>
        <a:xfrm>
          <a:off x="1746176" y="554100"/>
          <a:ext cx="3660102" cy="3660102"/>
        </a:xfrm>
        <a:custGeom>
          <a:avLst/>
          <a:gdLst/>
          <a:ahLst/>
          <a:cxnLst/>
          <a:rect l="0" t="0" r="0" b="0"/>
          <a:pathLst>
            <a:path>
              <a:moveTo>
                <a:pt x="2917422" y="358076"/>
              </a:moveTo>
              <a:arcTo wR="1830051" hR="1830051" stAng="18387232" swAng="1633569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9D1E9-320E-48D5-BC65-8DB29EBF18BF}">
      <dsp:nvSpPr>
        <dsp:cNvPr id="0" name=""/>
        <dsp:cNvSpPr/>
      </dsp:nvSpPr>
      <dsp:spPr>
        <a:xfrm>
          <a:off x="4554131" y="1830255"/>
          <a:ext cx="1704296" cy="110779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Gegner zerstören</a:t>
          </a:r>
          <a:endParaRPr lang="de-DE" sz="2600" kern="1200" dirty="0"/>
        </a:p>
      </dsp:txBody>
      <dsp:txXfrm>
        <a:off x="4608209" y="1884333"/>
        <a:ext cx="1596140" cy="999636"/>
      </dsp:txXfrm>
    </dsp:sp>
    <dsp:sp modelId="{D92A7E3E-0AF7-4958-A3AE-A24DD2F922A8}">
      <dsp:nvSpPr>
        <dsp:cNvPr id="0" name=""/>
        <dsp:cNvSpPr/>
      </dsp:nvSpPr>
      <dsp:spPr>
        <a:xfrm>
          <a:off x="1746176" y="554100"/>
          <a:ext cx="3660102" cy="3660102"/>
        </a:xfrm>
        <a:custGeom>
          <a:avLst/>
          <a:gdLst/>
          <a:ahLst/>
          <a:cxnLst/>
          <a:rect l="0" t="0" r="0" b="0"/>
          <a:pathLst>
            <a:path>
              <a:moveTo>
                <a:pt x="3470384" y="2641466"/>
              </a:moveTo>
              <a:arcTo wR="1830051" hR="1830051" stAng="1579199" swAng="1633569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ADCD4-3005-40F1-BC9E-A1BF3103D95E}">
      <dsp:nvSpPr>
        <dsp:cNvPr id="0" name=""/>
        <dsp:cNvSpPr/>
      </dsp:nvSpPr>
      <dsp:spPr>
        <a:xfrm>
          <a:off x="2724079" y="3660306"/>
          <a:ext cx="1704296" cy="110779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Verfolgen</a:t>
          </a:r>
          <a:endParaRPr lang="de-DE" sz="2600" kern="1200" dirty="0"/>
        </a:p>
      </dsp:txBody>
      <dsp:txXfrm>
        <a:off x="2778157" y="3714384"/>
        <a:ext cx="1596140" cy="999636"/>
      </dsp:txXfrm>
    </dsp:sp>
    <dsp:sp modelId="{C03B017B-D526-4168-B33C-86F58F8D2514}">
      <dsp:nvSpPr>
        <dsp:cNvPr id="0" name=""/>
        <dsp:cNvSpPr/>
      </dsp:nvSpPr>
      <dsp:spPr>
        <a:xfrm>
          <a:off x="1746176" y="554100"/>
          <a:ext cx="3660102" cy="3660102"/>
        </a:xfrm>
        <a:custGeom>
          <a:avLst/>
          <a:gdLst/>
          <a:ahLst/>
          <a:cxnLst/>
          <a:rect l="0" t="0" r="0" b="0"/>
          <a:pathLst>
            <a:path>
              <a:moveTo>
                <a:pt x="742679" y="3302026"/>
              </a:moveTo>
              <a:arcTo wR="1830051" hR="1830051" stAng="7587232" swAng="1633569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AD1392-DB8C-4A60-8978-66EE58493DC6}">
      <dsp:nvSpPr>
        <dsp:cNvPr id="0" name=""/>
        <dsp:cNvSpPr/>
      </dsp:nvSpPr>
      <dsp:spPr>
        <a:xfrm>
          <a:off x="894028" y="1830255"/>
          <a:ext cx="1704296" cy="110779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Vorrücken</a:t>
          </a:r>
          <a:endParaRPr lang="de-DE" sz="2600" kern="1200" dirty="0"/>
        </a:p>
      </dsp:txBody>
      <dsp:txXfrm>
        <a:off x="948106" y="1884333"/>
        <a:ext cx="1596140" cy="999636"/>
      </dsp:txXfrm>
    </dsp:sp>
    <dsp:sp modelId="{196B2D47-6A45-49C7-ACE2-92767BBA24F0}">
      <dsp:nvSpPr>
        <dsp:cNvPr id="0" name=""/>
        <dsp:cNvSpPr/>
      </dsp:nvSpPr>
      <dsp:spPr>
        <a:xfrm>
          <a:off x="1746176" y="554100"/>
          <a:ext cx="3660102" cy="3660102"/>
        </a:xfrm>
        <a:custGeom>
          <a:avLst/>
          <a:gdLst/>
          <a:ahLst/>
          <a:cxnLst/>
          <a:rect l="0" t="0" r="0" b="0"/>
          <a:pathLst>
            <a:path>
              <a:moveTo>
                <a:pt x="189717" y="1018636"/>
              </a:moveTo>
              <a:arcTo wR="1830051" hR="1830051" stAng="12379199" swAng="1633569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05097-1B9E-4B8E-AF59-3EEC4B3947A4}">
      <dsp:nvSpPr>
        <dsp:cNvPr id="0" name=""/>
        <dsp:cNvSpPr/>
      </dsp:nvSpPr>
      <dsp:spPr>
        <a:xfrm>
          <a:off x="2959939" y="360048"/>
          <a:ext cx="2340341" cy="15212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 smtClean="0"/>
            <a:t>Welle</a:t>
          </a:r>
          <a:endParaRPr lang="de-DE" sz="3800" kern="1200" dirty="0"/>
        </a:p>
      </dsp:txBody>
      <dsp:txXfrm>
        <a:off x="3034199" y="434308"/>
        <a:ext cx="2191821" cy="1372701"/>
      </dsp:txXfrm>
    </dsp:sp>
    <dsp:sp modelId="{9DC02F61-6382-491B-A9CC-411B82EC0C16}">
      <dsp:nvSpPr>
        <dsp:cNvPr id="0" name=""/>
        <dsp:cNvSpPr/>
      </dsp:nvSpPr>
      <dsp:spPr>
        <a:xfrm>
          <a:off x="2256718" y="1174761"/>
          <a:ext cx="4056805" cy="4056805"/>
        </a:xfrm>
        <a:custGeom>
          <a:avLst/>
          <a:gdLst/>
          <a:ahLst/>
          <a:cxnLst/>
          <a:rect l="0" t="0" r="0" b="0"/>
          <a:pathLst>
            <a:path>
              <a:moveTo>
                <a:pt x="3351098" y="490581"/>
              </a:moveTo>
              <a:arcTo wR="2028402" hR="2028402" stAng="18641950" swAng="204877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28E8AF-DB95-435B-B7F9-41BAA85F8D37}">
      <dsp:nvSpPr>
        <dsp:cNvPr id="0" name=""/>
        <dsp:cNvSpPr/>
      </dsp:nvSpPr>
      <dsp:spPr>
        <a:xfrm>
          <a:off x="4881297" y="3044488"/>
          <a:ext cx="2340341" cy="15212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 smtClean="0"/>
            <a:t>Welle</a:t>
          </a:r>
          <a:endParaRPr lang="de-DE" sz="3800" kern="1200" dirty="0"/>
        </a:p>
      </dsp:txBody>
      <dsp:txXfrm>
        <a:off x="4955557" y="3118748"/>
        <a:ext cx="2191821" cy="1372701"/>
      </dsp:txXfrm>
    </dsp:sp>
    <dsp:sp modelId="{27248C72-71CC-4066-997C-1CBA8A51950D}">
      <dsp:nvSpPr>
        <dsp:cNvPr id="0" name=""/>
        <dsp:cNvSpPr/>
      </dsp:nvSpPr>
      <dsp:spPr>
        <a:xfrm>
          <a:off x="2002574" y="936644"/>
          <a:ext cx="4056805" cy="4056805"/>
        </a:xfrm>
        <a:custGeom>
          <a:avLst/>
          <a:gdLst/>
          <a:ahLst/>
          <a:cxnLst/>
          <a:rect l="0" t="0" r="0" b="0"/>
          <a:pathLst>
            <a:path>
              <a:moveTo>
                <a:pt x="2842892" y="3886095"/>
              </a:moveTo>
              <a:arcTo wR="2028402" hR="2028402" stAng="3979521" swAng="289601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98C44A-1705-4A41-9F8F-9426CBF08A80}">
      <dsp:nvSpPr>
        <dsp:cNvPr id="0" name=""/>
        <dsp:cNvSpPr/>
      </dsp:nvSpPr>
      <dsp:spPr>
        <a:xfrm>
          <a:off x="1015713" y="3024332"/>
          <a:ext cx="2340341" cy="15212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 err="1" smtClean="0"/>
            <a:t>Spawner</a:t>
          </a:r>
          <a:r>
            <a:rPr lang="de-DE" sz="3800" kern="1200" dirty="0" smtClean="0"/>
            <a:t> angreifen</a:t>
          </a:r>
          <a:endParaRPr lang="de-DE" sz="3800" kern="1200" dirty="0"/>
        </a:p>
      </dsp:txBody>
      <dsp:txXfrm>
        <a:off x="1089973" y="3098592"/>
        <a:ext cx="2191821" cy="1372701"/>
      </dsp:txXfrm>
    </dsp:sp>
    <dsp:sp modelId="{A12364B4-E76E-4847-BD61-628D76E7F5F9}">
      <dsp:nvSpPr>
        <dsp:cNvPr id="0" name=""/>
        <dsp:cNvSpPr/>
      </dsp:nvSpPr>
      <dsp:spPr>
        <a:xfrm>
          <a:off x="1904914" y="1524778"/>
          <a:ext cx="4056805" cy="4056805"/>
        </a:xfrm>
        <a:custGeom>
          <a:avLst/>
          <a:gdLst/>
          <a:ahLst/>
          <a:cxnLst/>
          <a:rect l="0" t="0" r="0" b="0"/>
          <a:pathLst>
            <a:path>
              <a:moveTo>
                <a:pt x="176900" y="1199936"/>
              </a:moveTo>
              <a:arcTo wR="2028402" hR="2028402" stAng="12246385" swAng="169337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449BB-0B46-4C11-9134-8DB5FB2F99C6}">
      <dsp:nvSpPr>
        <dsp:cNvPr id="0" name=""/>
        <dsp:cNvSpPr/>
      </dsp:nvSpPr>
      <dsp:spPr>
        <a:xfrm>
          <a:off x="1433125" y="0"/>
          <a:ext cx="875784" cy="5692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Zum Gegner</a:t>
          </a:r>
          <a:endParaRPr lang="de-DE" sz="1300" kern="1200" dirty="0"/>
        </a:p>
      </dsp:txBody>
      <dsp:txXfrm>
        <a:off x="1460914" y="27789"/>
        <a:ext cx="820206" cy="513681"/>
      </dsp:txXfrm>
    </dsp:sp>
    <dsp:sp modelId="{C717F32B-C9D9-4405-87E8-96F537F320D8}">
      <dsp:nvSpPr>
        <dsp:cNvPr id="0" name=""/>
        <dsp:cNvSpPr/>
      </dsp:nvSpPr>
      <dsp:spPr>
        <a:xfrm>
          <a:off x="1458157" y="381766"/>
          <a:ext cx="1879515" cy="1879515"/>
        </a:xfrm>
        <a:custGeom>
          <a:avLst/>
          <a:gdLst/>
          <a:ahLst/>
          <a:cxnLst/>
          <a:rect l="0" t="0" r="0" b="0"/>
          <a:pathLst>
            <a:path>
              <a:moveTo>
                <a:pt x="1071127" y="9227"/>
              </a:moveTo>
              <a:arcTo wR="939757" hR="939757" stAng="16682148" swAng="2703334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9D1E9-320E-48D5-BC65-8DB29EBF18BF}">
      <dsp:nvSpPr>
        <dsp:cNvPr id="0" name=""/>
        <dsp:cNvSpPr/>
      </dsp:nvSpPr>
      <dsp:spPr>
        <a:xfrm>
          <a:off x="2849862" y="947726"/>
          <a:ext cx="875784" cy="5692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Gegner zerstören</a:t>
          </a:r>
          <a:endParaRPr lang="de-DE" sz="1300" kern="1200" dirty="0"/>
        </a:p>
      </dsp:txBody>
      <dsp:txXfrm>
        <a:off x="2877651" y="975515"/>
        <a:ext cx="820206" cy="513681"/>
      </dsp:txXfrm>
    </dsp:sp>
    <dsp:sp modelId="{D92A7E3E-0AF7-4958-A3AE-A24DD2F922A8}">
      <dsp:nvSpPr>
        <dsp:cNvPr id="0" name=""/>
        <dsp:cNvSpPr/>
      </dsp:nvSpPr>
      <dsp:spPr>
        <a:xfrm>
          <a:off x="1460281" y="191654"/>
          <a:ext cx="1879515" cy="1879515"/>
        </a:xfrm>
        <a:custGeom>
          <a:avLst/>
          <a:gdLst/>
          <a:ahLst/>
          <a:cxnLst/>
          <a:rect l="0" t="0" r="0" b="0"/>
          <a:pathLst>
            <a:path>
              <a:moveTo>
                <a:pt x="1683981" y="1513582"/>
              </a:moveTo>
              <a:arcTo wR="939757" hR="939757" stAng="2258013" swAng="2688294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ADCD4-3005-40F1-BC9E-A1BF3103D95E}">
      <dsp:nvSpPr>
        <dsp:cNvPr id="0" name=""/>
        <dsp:cNvSpPr/>
      </dsp:nvSpPr>
      <dsp:spPr>
        <a:xfrm>
          <a:off x="1428489" y="1880592"/>
          <a:ext cx="875784" cy="5692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Verfolgen</a:t>
          </a:r>
          <a:endParaRPr lang="de-DE" sz="1300" kern="1200" dirty="0"/>
        </a:p>
      </dsp:txBody>
      <dsp:txXfrm>
        <a:off x="1456278" y="1908381"/>
        <a:ext cx="820206" cy="513681"/>
      </dsp:txXfrm>
    </dsp:sp>
    <dsp:sp modelId="{C03B017B-D526-4168-B33C-86F58F8D2514}">
      <dsp:nvSpPr>
        <dsp:cNvPr id="0" name=""/>
        <dsp:cNvSpPr/>
      </dsp:nvSpPr>
      <dsp:spPr>
        <a:xfrm>
          <a:off x="377156" y="174822"/>
          <a:ext cx="1879515" cy="1879515"/>
        </a:xfrm>
        <a:custGeom>
          <a:avLst/>
          <a:gdLst/>
          <a:ahLst/>
          <a:cxnLst/>
          <a:rect l="0" t="0" r="0" b="0"/>
          <a:pathLst>
            <a:path>
              <a:moveTo>
                <a:pt x="832303" y="1873351"/>
              </a:moveTo>
              <a:arcTo wR="939757" hR="939757" stAng="5793941" swAng="268178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BA29C2-1A84-4723-A7B6-2207A218A271}">
      <dsp:nvSpPr>
        <dsp:cNvPr id="0" name=""/>
        <dsp:cNvSpPr/>
      </dsp:nvSpPr>
      <dsp:spPr>
        <a:xfrm>
          <a:off x="0" y="947727"/>
          <a:ext cx="875784" cy="5692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Vorrücken</a:t>
          </a:r>
          <a:endParaRPr lang="de-DE" sz="1300" kern="1200" dirty="0"/>
        </a:p>
      </dsp:txBody>
      <dsp:txXfrm>
        <a:off x="27789" y="975516"/>
        <a:ext cx="820206" cy="513681"/>
      </dsp:txXfrm>
    </dsp:sp>
    <dsp:sp modelId="{F643DEB2-262E-45F6-88E0-83A1AB099C26}">
      <dsp:nvSpPr>
        <dsp:cNvPr id="0" name=""/>
        <dsp:cNvSpPr/>
      </dsp:nvSpPr>
      <dsp:spPr>
        <a:xfrm>
          <a:off x="382149" y="393093"/>
          <a:ext cx="1879515" cy="1879515"/>
        </a:xfrm>
        <a:custGeom>
          <a:avLst/>
          <a:gdLst/>
          <a:ahLst/>
          <a:cxnLst/>
          <a:rect l="0" t="0" r="0" b="0"/>
          <a:pathLst>
            <a:path>
              <a:moveTo>
                <a:pt x="196816" y="364272"/>
              </a:moveTo>
              <a:arcTo wR="939757" hR="939757" stAng="13065691" swAng="2728001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449BB-0B46-4C11-9134-8DB5FB2F99C6}">
      <dsp:nvSpPr>
        <dsp:cNvPr id="0" name=""/>
        <dsp:cNvSpPr/>
      </dsp:nvSpPr>
      <dsp:spPr>
        <a:xfrm>
          <a:off x="1433125" y="0"/>
          <a:ext cx="875784" cy="5692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Zum Gegner</a:t>
          </a:r>
          <a:endParaRPr lang="de-DE" sz="1300" kern="1200" dirty="0"/>
        </a:p>
      </dsp:txBody>
      <dsp:txXfrm>
        <a:off x="1460914" y="27789"/>
        <a:ext cx="820206" cy="513681"/>
      </dsp:txXfrm>
    </dsp:sp>
    <dsp:sp modelId="{C717F32B-C9D9-4405-87E8-96F537F320D8}">
      <dsp:nvSpPr>
        <dsp:cNvPr id="0" name=""/>
        <dsp:cNvSpPr/>
      </dsp:nvSpPr>
      <dsp:spPr>
        <a:xfrm>
          <a:off x="1458157" y="381766"/>
          <a:ext cx="1879515" cy="1879515"/>
        </a:xfrm>
        <a:custGeom>
          <a:avLst/>
          <a:gdLst/>
          <a:ahLst/>
          <a:cxnLst/>
          <a:rect l="0" t="0" r="0" b="0"/>
          <a:pathLst>
            <a:path>
              <a:moveTo>
                <a:pt x="1071127" y="9227"/>
              </a:moveTo>
              <a:arcTo wR="939757" hR="939757" stAng="16682148" swAng="2703334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9D1E9-320E-48D5-BC65-8DB29EBF18BF}">
      <dsp:nvSpPr>
        <dsp:cNvPr id="0" name=""/>
        <dsp:cNvSpPr/>
      </dsp:nvSpPr>
      <dsp:spPr>
        <a:xfrm>
          <a:off x="2849862" y="947726"/>
          <a:ext cx="875784" cy="5692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Gegner zerstören</a:t>
          </a:r>
          <a:endParaRPr lang="de-DE" sz="1300" kern="1200" dirty="0"/>
        </a:p>
      </dsp:txBody>
      <dsp:txXfrm>
        <a:off x="2877651" y="975515"/>
        <a:ext cx="820206" cy="513681"/>
      </dsp:txXfrm>
    </dsp:sp>
    <dsp:sp modelId="{D92A7E3E-0AF7-4958-A3AE-A24DD2F922A8}">
      <dsp:nvSpPr>
        <dsp:cNvPr id="0" name=""/>
        <dsp:cNvSpPr/>
      </dsp:nvSpPr>
      <dsp:spPr>
        <a:xfrm>
          <a:off x="1460281" y="191654"/>
          <a:ext cx="1879515" cy="1879515"/>
        </a:xfrm>
        <a:custGeom>
          <a:avLst/>
          <a:gdLst/>
          <a:ahLst/>
          <a:cxnLst/>
          <a:rect l="0" t="0" r="0" b="0"/>
          <a:pathLst>
            <a:path>
              <a:moveTo>
                <a:pt x="1683981" y="1513582"/>
              </a:moveTo>
              <a:arcTo wR="939757" hR="939757" stAng="2258013" swAng="2688294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ADCD4-3005-40F1-BC9E-A1BF3103D95E}">
      <dsp:nvSpPr>
        <dsp:cNvPr id="0" name=""/>
        <dsp:cNvSpPr/>
      </dsp:nvSpPr>
      <dsp:spPr>
        <a:xfrm>
          <a:off x="1428489" y="1880592"/>
          <a:ext cx="875784" cy="5692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Verfolgen</a:t>
          </a:r>
          <a:endParaRPr lang="de-DE" sz="1300" kern="1200" dirty="0"/>
        </a:p>
      </dsp:txBody>
      <dsp:txXfrm>
        <a:off x="1456278" y="1908381"/>
        <a:ext cx="820206" cy="513681"/>
      </dsp:txXfrm>
    </dsp:sp>
    <dsp:sp modelId="{C03B017B-D526-4168-B33C-86F58F8D2514}">
      <dsp:nvSpPr>
        <dsp:cNvPr id="0" name=""/>
        <dsp:cNvSpPr/>
      </dsp:nvSpPr>
      <dsp:spPr>
        <a:xfrm>
          <a:off x="377156" y="174822"/>
          <a:ext cx="1879515" cy="1879515"/>
        </a:xfrm>
        <a:custGeom>
          <a:avLst/>
          <a:gdLst/>
          <a:ahLst/>
          <a:cxnLst/>
          <a:rect l="0" t="0" r="0" b="0"/>
          <a:pathLst>
            <a:path>
              <a:moveTo>
                <a:pt x="832303" y="1873351"/>
              </a:moveTo>
              <a:arcTo wR="939757" hR="939757" stAng="5793941" swAng="268178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BA29C2-1A84-4723-A7B6-2207A218A271}">
      <dsp:nvSpPr>
        <dsp:cNvPr id="0" name=""/>
        <dsp:cNvSpPr/>
      </dsp:nvSpPr>
      <dsp:spPr>
        <a:xfrm>
          <a:off x="0" y="947727"/>
          <a:ext cx="875784" cy="5692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Vorrücken</a:t>
          </a:r>
          <a:endParaRPr lang="de-DE" sz="1300" kern="1200" dirty="0"/>
        </a:p>
      </dsp:txBody>
      <dsp:txXfrm>
        <a:off x="27789" y="975516"/>
        <a:ext cx="820206" cy="513681"/>
      </dsp:txXfrm>
    </dsp:sp>
    <dsp:sp modelId="{F643DEB2-262E-45F6-88E0-83A1AB099C26}">
      <dsp:nvSpPr>
        <dsp:cNvPr id="0" name=""/>
        <dsp:cNvSpPr/>
      </dsp:nvSpPr>
      <dsp:spPr>
        <a:xfrm>
          <a:off x="382149" y="393093"/>
          <a:ext cx="1879515" cy="1879515"/>
        </a:xfrm>
        <a:custGeom>
          <a:avLst/>
          <a:gdLst/>
          <a:ahLst/>
          <a:cxnLst/>
          <a:rect l="0" t="0" r="0" b="0"/>
          <a:pathLst>
            <a:path>
              <a:moveTo>
                <a:pt x="196816" y="364272"/>
              </a:moveTo>
              <a:arcTo wR="939757" hR="939757" stAng="13065691" swAng="2728001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02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46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90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09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6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88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45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63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66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42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33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32E6A-C518-4D02-8696-42F28054ACD0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96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72400" cy="1470025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de-DE" sz="8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anose="04020904020102020604" pitchFamily="82" charset="0"/>
              </a:rPr>
              <a:t>Hammer Man</a:t>
            </a:r>
            <a:endParaRPr lang="de-DE" sz="8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howcard Gothic" panose="04020904020102020604" pitchFamily="8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03648" y="3717032"/>
            <a:ext cx="6400800" cy="1752600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  <a:cs typeface="Times New Roman" panose="02020603050405020304" pitchFamily="18" charset="0"/>
              </a:rPr>
              <a:t>It‘s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  <a:cs typeface="Times New Roman" panose="02020603050405020304" pitchFamily="18" charset="0"/>
              </a:rPr>
              <a:t> Hammer Time!</a:t>
            </a:r>
            <a:endParaRPr lang="de-DE" dirty="0">
              <a:solidFill>
                <a:schemeClr val="bg1"/>
              </a:solidFill>
              <a:latin typeface="TeXGyreAdventor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Design</a:t>
            </a:r>
            <a:r>
              <a:rPr lang="de-DE" dirty="0" smtClean="0">
                <a:latin typeface="TeXGyreAdventor" pitchFamily="50" charset="0"/>
              </a:rPr>
              <a:t> 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Prinzipien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600200"/>
            <a:ext cx="8604448" cy="4525963"/>
          </a:xfrm>
        </p:spPr>
        <p:txBody>
          <a:bodyPr anchor="ctr">
            <a:normAutofit fontScale="92500" lnSpcReduction="20000"/>
          </a:bodyPr>
          <a:lstStyle/>
          <a:p>
            <a:pPr lvl="0"/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Roboter zertrümmern 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fetzt richtig!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pPr lvl="0"/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Angriff ist beste 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Verteidigung!</a:t>
            </a:r>
          </a:p>
          <a:p>
            <a:pPr lvl="0"/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Der </a:t>
            </a:r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Hammer schlägt den 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Takt!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pPr lvl="0"/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Immer in 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Bewegung!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pPr lvl="0"/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Hammer Man – der wahre Held!</a:t>
            </a:r>
          </a:p>
          <a:p>
            <a:pPr lvl="0"/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Roboter – etwas trottelig!</a:t>
            </a:r>
          </a:p>
          <a:p>
            <a:pPr lvl="0"/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Warum so ernst?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pPr lvl="0"/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Einfach zu 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verstehen!</a:t>
            </a:r>
          </a:p>
          <a:p>
            <a:pPr lvl="0"/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Bewegung </a:t>
            </a:r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macht 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Spaß!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8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Wo liegt der Spaß?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99" y="2420888"/>
            <a:ext cx="2105025" cy="21717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420" y="2420888"/>
            <a:ext cx="2171700" cy="21717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420888"/>
            <a:ext cx="2188111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6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Was noch kommen kann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1600" y="1628800"/>
            <a:ext cx="7272808" cy="4525963"/>
          </a:xfrm>
        </p:spPr>
        <p:txBody>
          <a:bodyPr anchor="ctr">
            <a:normAutofit/>
          </a:bodyPr>
          <a:lstStyle/>
          <a:p>
            <a:pPr lvl="0"/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Items/Power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Ups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pPr lvl="0"/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Shop/Upgrades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pPr lvl="0"/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Zerstörbare Wände/Hindernisse</a:t>
            </a:r>
          </a:p>
          <a:p>
            <a:pPr lvl="0"/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Boss Gegner</a:t>
            </a:r>
          </a:p>
          <a:p>
            <a:pPr lvl="0"/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Gegner 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fliehen vor Hammer Man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pPr lvl="0"/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Ebenen bewegen sich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pPr lvl="0"/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Spawner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bewegen sich</a:t>
            </a:r>
          </a:p>
        </p:txBody>
      </p:sp>
    </p:spTree>
    <p:extLst>
      <p:ext uri="{BB962C8B-B14F-4D97-AF65-F5344CB8AC3E}">
        <p14:creationId xmlns:p14="http://schemas.microsoft.com/office/powerpoint/2010/main" val="54237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Ziele für Gate 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27784" y="1628800"/>
            <a:ext cx="3816424" cy="4525963"/>
          </a:xfrm>
        </p:spPr>
        <p:txBody>
          <a:bodyPr anchor="ctr"/>
          <a:lstStyle/>
          <a:p>
            <a:r>
              <a:rPr lang="de-DE" dirty="0" smtClean="0">
                <a:solidFill>
                  <a:schemeClr val="bg1"/>
                </a:solidFill>
              </a:rPr>
              <a:t>Spaß durch Balance</a:t>
            </a:r>
          </a:p>
          <a:p>
            <a:pPr lvl="0"/>
            <a:r>
              <a:rPr lang="de-DE" dirty="0" smtClean="0">
                <a:solidFill>
                  <a:schemeClr val="bg1"/>
                </a:solidFill>
              </a:rPr>
              <a:t>Flüssige Steuerung</a:t>
            </a:r>
          </a:p>
          <a:p>
            <a:pPr lvl="0"/>
            <a:r>
              <a:rPr lang="de-DE" dirty="0" smtClean="0">
                <a:solidFill>
                  <a:schemeClr val="bg1"/>
                </a:solidFill>
              </a:rPr>
              <a:t>Selbsterklärend</a:t>
            </a:r>
          </a:p>
          <a:p>
            <a:pPr lvl="0"/>
            <a:r>
              <a:rPr lang="de-DE" dirty="0" smtClean="0">
                <a:solidFill>
                  <a:schemeClr val="bg1"/>
                </a:solidFill>
              </a:rPr>
              <a:t>Art &amp; Music</a:t>
            </a:r>
          </a:p>
          <a:p>
            <a:pPr lvl="0"/>
            <a:r>
              <a:rPr lang="de-DE" dirty="0">
                <a:solidFill>
                  <a:schemeClr val="bg1"/>
                </a:solidFill>
              </a:rPr>
              <a:t>Treffer-Feedback</a:t>
            </a:r>
            <a:endParaRPr lang="de-DE" dirty="0" smtClean="0">
              <a:solidFill>
                <a:schemeClr val="bg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522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Das Team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1600" y="1628800"/>
            <a:ext cx="7560840" cy="45259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Alina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Quentmeier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		Game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Jaromir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Paarmann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	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Game 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Andreas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Edmeier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		Programmierung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Harun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Ahmadie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	</a:t>
            </a:r>
            <a:r>
              <a:rPr lang="de-DE" sz="2400" smtClean="0">
                <a:solidFill>
                  <a:schemeClr val="bg1"/>
                </a:solidFill>
                <a:latin typeface="TeXGyreAdventor" pitchFamily="50" charset="0"/>
              </a:rPr>
              <a:t>	</a:t>
            </a:r>
            <a:r>
              <a:rPr lang="de-DE" sz="2400" smtClean="0">
                <a:solidFill>
                  <a:schemeClr val="bg1"/>
                </a:solidFill>
                <a:latin typeface="TeXGyreAdventor" pitchFamily="50" charset="0"/>
              </a:rPr>
              <a:t>Art</a:t>
            </a:r>
            <a:endParaRPr lang="de-DE" sz="2400" dirty="0" smtClean="0">
              <a:solidFill>
                <a:schemeClr val="bg1"/>
              </a:solidFill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93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Vision Statement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96544"/>
          </a:xfrm>
        </p:spPr>
        <p:txBody>
          <a:bodyPr anchor="ctr">
            <a:noAutofit/>
          </a:bodyPr>
          <a:lstStyle/>
          <a:p>
            <a:pPr marL="0" indent="0">
              <a:spcAft>
                <a:spcPts val="2400"/>
              </a:spcAft>
              <a:buNone/>
            </a:pPr>
            <a:r>
              <a:rPr lang="de-DE" sz="2400" b="1" dirty="0" smtClean="0">
                <a:solidFill>
                  <a:schemeClr val="bg1"/>
                </a:solidFill>
                <a:latin typeface="TeXGyreAdventor" pitchFamily="50" charset="0"/>
              </a:rPr>
              <a:t>“</a:t>
            </a:r>
            <a:r>
              <a:rPr lang="de-DE" sz="2400" b="1" dirty="0">
                <a:solidFill>
                  <a:schemeClr val="bg1"/>
                </a:solidFill>
                <a:latin typeface="TeXGyreAdventor" pitchFamily="50" charset="0"/>
              </a:rPr>
              <a:t>Hammer Man”</a:t>
            </a:r>
            <a:r>
              <a:rPr lang="de-DE" sz="2400" b="1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ist ein 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im </a:t>
            </a:r>
            <a:r>
              <a:rPr lang="de-DE" sz="2400" b="1" dirty="0" err="1">
                <a:solidFill>
                  <a:schemeClr val="bg1"/>
                </a:solidFill>
                <a:latin typeface="TeXGyreAdventor" pitchFamily="50" charset="0"/>
              </a:rPr>
              <a:t>Arcade</a:t>
            </a:r>
            <a:r>
              <a:rPr lang="de-DE" sz="2400" b="1" dirty="0">
                <a:solidFill>
                  <a:schemeClr val="bg1"/>
                </a:solidFill>
                <a:latin typeface="TeXGyreAdventor" pitchFamily="50" charset="0"/>
              </a:rPr>
              <a:t> Stil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 gehaltener </a:t>
            </a:r>
            <a:r>
              <a:rPr lang="de-DE" sz="2400" b="1" dirty="0" smtClean="0">
                <a:solidFill>
                  <a:schemeClr val="bg1"/>
                </a:solidFill>
                <a:latin typeface="TeXGyreAdventor" pitchFamily="50" charset="0"/>
              </a:rPr>
              <a:t>Action</a:t>
            </a:r>
            <a:r>
              <a:rPr lang="de-DE" sz="2400" b="1" dirty="0" smtClean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TeXGyreAdventor" pitchFamily="50" charset="0"/>
              </a:rPr>
              <a:t>Platformer</a:t>
            </a:r>
            <a:r>
              <a:rPr lang="de-DE" sz="2400" b="1" dirty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für den </a:t>
            </a:r>
            <a:r>
              <a:rPr lang="de-DE" sz="2400" b="1" dirty="0">
                <a:solidFill>
                  <a:schemeClr val="bg1"/>
                </a:solidFill>
                <a:latin typeface="TeXGyreAdventor" pitchFamily="50" charset="0"/>
              </a:rPr>
              <a:t>PC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. 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Der Spieler übernimmt die Rolle von </a:t>
            </a:r>
            <a:r>
              <a:rPr lang="de-DE" sz="2400" b="1" dirty="0">
                <a:solidFill>
                  <a:schemeClr val="bg1"/>
                </a:solidFill>
                <a:latin typeface="TeXGyreAdventor" pitchFamily="50" charset="0"/>
              </a:rPr>
              <a:t>Hammer </a:t>
            </a:r>
            <a:r>
              <a:rPr lang="de-DE" sz="2400" b="1" dirty="0" smtClean="0">
                <a:solidFill>
                  <a:schemeClr val="bg1"/>
                </a:solidFill>
                <a:latin typeface="TeXGyreAdventor" pitchFamily="50" charset="0"/>
              </a:rPr>
              <a:t>Man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, einem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Superhelden, 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der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eine amerikanische Vorstadt der 80er 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mit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seinem riesigen Hammer 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und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wuchtigen 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Schlägen </a:t>
            </a:r>
            <a:r>
              <a:rPr lang="de-DE" sz="2400" b="1" dirty="0" smtClean="0">
                <a:solidFill>
                  <a:schemeClr val="bg1"/>
                </a:solidFill>
                <a:latin typeface="TeXGyreAdventor" pitchFamily="50" charset="0"/>
              </a:rPr>
              <a:t>gegen </a:t>
            </a:r>
            <a:r>
              <a:rPr lang="de-DE" sz="2400" b="1" dirty="0">
                <a:solidFill>
                  <a:schemeClr val="bg1"/>
                </a:solidFill>
                <a:latin typeface="TeXGyreAdventor" pitchFamily="50" charset="0"/>
              </a:rPr>
              <a:t>eine Invasion kleiner Roboter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 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verteidigt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. 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TeXGyreAdventor" pitchFamily="50" charset="0"/>
            </a:endParaRPr>
          </a:p>
          <a:p>
            <a:pPr marL="0" indent="0">
              <a:buNone/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Man </a:t>
            </a:r>
            <a:r>
              <a:rPr lang="de-DE" sz="2400" b="1" dirty="0">
                <a:solidFill>
                  <a:schemeClr val="bg1"/>
                </a:solidFill>
                <a:latin typeface="TeXGyreAdventor" pitchFamily="50" charset="0"/>
              </a:rPr>
              <a:t>bewegt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 Hammer Man mit den </a:t>
            </a:r>
            <a:r>
              <a:rPr lang="de-DE" sz="2400" b="1" dirty="0">
                <a:solidFill>
                  <a:schemeClr val="bg1"/>
                </a:solidFill>
                <a:latin typeface="TeXGyreAdventor" pitchFamily="50" charset="0"/>
              </a:rPr>
              <a:t>Pfeiltasten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 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über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die verschiedenen Etagen 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eines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der Häuser der Vorstadt, 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das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in einer </a:t>
            </a:r>
            <a:r>
              <a:rPr lang="de-DE" sz="2400" b="1" dirty="0">
                <a:solidFill>
                  <a:schemeClr val="bg1"/>
                </a:solidFill>
                <a:latin typeface="TeXGyreAdventor" pitchFamily="50" charset="0"/>
              </a:rPr>
              <a:t>2D</a:t>
            </a:r>
            <a:r>
              <a:rPr lang="de-DE" sz="2400" b="1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 </a:t>
            </a:r>
            <a:r>
              <a:rPr lang="de-DE" sz="2400" b="1" dirty="0">
                <a:solidFill>
                  <a:schemeClr val="bg1"/>
                </a:solidFill>
                <a:latin typeface="TeXGyreAdventor" pitchFamily="50" charset="0"/>
              </a:rPr>
              <a:t>Seitenansicht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 dargestellt wird.</a:t>
            </a:r>
            <a:endParaRPr lang="de-DE" sz="2400" dirty="0">
              <a:solidFill>
                <a:schemeClr val="bg1">
                  <a:lumMod val="50000"/>
                </a:schemeClr>
              </a:solidFill>
              <a:effectLst/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5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Eckdaten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79712" y="1600200"/>
            <a:ext cx="5194920" cy="4525963"/>
          </a:xfrm>
        </p:spPr>
        <p:txBody>
          <a:bodyPr anchor="ctr">
            <a:norm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TeXGyreAdventor" pitchFamily="50" charset="0"/>
              </a:rPr>
              <a:t>S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ingle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screen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platformer</a:t>
            </a:r>
            <a:endParaRPr lang="de-DE" sz="2400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80er, Comic-Held, </a:t>
            </a:r>
            <a:r>
              <a:rPr lang="de-DE" sz="2400" dirty="0" err="1">
                <a:solidFill>
                  <a:schemeClr val="bg1"/>
                </a:solidFill>
                <a:latin typeface="TeXGyreAdventor" pitchFamily="50" charset="0"/>
              </a:rPr>
              <a:t>Sci</a:t>
            </a:r>
            <a:r>
              <a:rPr lang="de-DE" sz="2400" dirty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Fi</a:t>
            </a:r>
            <a:endParaRPr lang="de-DE" sz="2400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Pixelart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, Comic</a:t>
            </a:r>
          </a:p>
          <a:p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PC</a:t>
            </a:r>
          </a:p>
          <a:p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Arcade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-Liebhaber, Action-Liebhaber</a:t>
            </a:r>
          </a:p>
          <a:p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Made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with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Unity</a:t>
            </a:r>
            <a:endParaRPr lang="de-DE" sz="2400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26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46856" y="274638"/>
            <a:ext cx="8229600" cy="11430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Referenz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Gameplay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1700808"/>
            <a:ext cx="8820472" cy="448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Referenzen Art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3240360" cy="2430270"/>
          </a:xfrm>
        </p:spPr>
      </p:pic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153799"/>
            <a:ext cx="3304997" cy="2281166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795309"/>
            <a:ext cx="2167227" cy="263965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505985"/>
            <a:ext cx="2965715" cy="221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5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rojekte\HammerMan\Art\Hammer Man - Front Sprite - H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9200"/>
            <a:ext cx="18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Concept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Art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1027" name="Picture 3" descr="E:\Projekte\HammerMan\Art\Hammer Sprite - Hammer M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96121">
            <a:off x="3089691" y="1043134"/>
            <a:ext cx="18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Projekte\HammerMan\Art\Roboter Sprite - HammerM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132" y="3429200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Projekte\HammerMan\Art\Holz - Textur - HammerMa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250" y="59492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2292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32" y="52292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632" y="522919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2292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2292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952" y="52292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253" y="522919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340" y="522919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340" y="52292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32" y="522919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250" y="522919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E:\Projekte\HammerMan\Art\Holz - Textur - HammerMa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9492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53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Eine kleine Demonstration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97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Gameloop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: Welle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932514065"/>
              </p:ext>
            </p:extLst>
          </p:nvPr>
        </p:nvGraphicFramePr>
        <p:xfrm>
          <a:off x="755576" y="1556792"/>
          <a:ext cx="7152456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560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Game </a:t>
            </a:r>
            <a:r>
              <a:rPr lang="de-DE" dirty="0">
                <a:solidFill>
                  <a:schemeClr val="bg1"/>
                </a:solidFill>
              </a:rPr>
              <a:t>L</a:t>
            </a:r>
            <a:r>
              <a:rPr lang="de-DE" dirty="0" smtClean="0">
                <a:solidFill>
                  <a:schemeClr val="bg1"/>
                </a:solidFill>
              </a:rPr>
              <a:t>oop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238154"/>
              </p:ext>
            </p:extLst>
          </p:nvPr>
        </p:nvGraphicFramePr>
        <p:xfrm>
          <a:off x="323528" y="1556792"/>
          <a:ext cx="8589640" cy="5102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3271603337"/>
              </p:ext>
            </p:extLst>
          </p:nvPr>
        </p:nvGraphicFramePr>
        <p:xfrm>
          <a:off x="4499992" y="4149080"/>
          <a:ext cx="3768080" cy="2449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421959852"/>
              </p:ext>
            </p:extLst>
          </p:nvPr>
        </p:nvGraphicFramePr>
        <p:xfrm>
          <a:off x="2627784" y="1412776"/>
          <a:ext cx="3768080" cy="2449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90826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6" grpId="0">
        <p:bldAsOne/>
      </p:bldGraphic>
      <p:bldGraphic spid="9" grpId="0">
        <p:bldAsOne/>
      </p:bldGraphic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Bildschirmpräsentation (4:3)</PresentationFormat>
  <Paragraphs>64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Larissa</vt:lpstr>
      <vt:lpstr>Hammer Man</vt:lpstr>
      <vt:lpstr>Vision Statement</vt:lpstr>
      <vt:lpstr>Eckdaten</vt:lpstr>
      <vt:lpstr>Referenz Gameplay</vt:lpstr>
      <vt:lpstr>Referenzen Art</vt:lpstr>
      <vt:lpstr>Concept Art</vt:lpstr>
      <vt:lpstr>Eine kleine Demonstration</vt:lpstr>
      <vt:lpstr>Gameloop: Welle</vt:lpstr>
      <vt:lpstr>Game Loop</vt:lpstr>
      <vt:lpstr>Design Prinzipien</vt:lpstr>
      <vt:lpstr>Wo liegt der Spaß?</vt:lpstr>
      <vt:lpstr>Was noch kommen kann</vt:lpstr>
      <vt:lpstr>Ziele für Gate 1</vt:lpstr>
      <vt:lpstr>Das Team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Hammer Man</dc:title>
  <dc:creator>Alina Quentmeier</dc:creator>
  <cp:lastModifiedBy>Alina Quentmeier</cp:lastModifiedBy>
  <cp:revision>40</cp:revision>
  <dcterms:created xsi:type="dcterms:W3CDTF">2018-05-30T08:22:11Z</dcterms:created>
  <dcterms:modified xsi:type="dcterms:W3CDTF">2018-06-04T11:02:56Z</dcterms:modified>
</cp:coreProperties>
</file>