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00"/>
    <p:restoredTop sz="94718"/>
  </p:normalViewPr>
  <p:slideViewPr>
    <p:cSldViewPr snapToGrid="0" snapToObjects="1">
      <p:cViewPr varScale="1">
        <p:scale>
          <a:sx n="47" d="100"/>
          <a:sy n="47" d="100"/>
        </p:scale>
        <p:origin x="216" y="10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13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openxmlformats.org/officeDocument/2006/relationships/customXml" Target="../customXml/item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ustomXml" Target="../customXml/item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45F24-D448-9E44-97A7-4DA42A5453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E72651-9173-D041-8B4B-BA3417AB1E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B24074-AE78-6842-9CDD-08AECD39C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B046C-454A-0D48-942B-E8203093CE6D}" type="datetimeFigureOut">
              <a:rPr lang="en-US" smtClean="0"/>
              <a:t>6/3/21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BC9390-7219-B746-8F2B-152ADCC6B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C77A25-1301-DF4D-B8FE-1A2594D56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2E4BD-E533-174A-8515-8B316172C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592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9BAD2-2BAD-1148-89A1-9CA5DA0CA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653ABA-D4A2-2541-A4A7-8A9FDDB8AE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DB77A9-7C51-CC45-88C5-66297AE0C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B046C-454A-0D48-942B-E8203093CE6D}" type="datetimeFigureOut">
              <a:rPr lang="en-US" smtClean="0"/>
              <a:t>6/3/21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A28533-BFD2-5341-B7B0-DD2D49FF3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A66B9E-46C6-D748-850F-4D7F2BA15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2E4BD-E533-174A-8515-8B316172C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796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F9B1B2-2C0C-4E41-8573-8534A93838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A75ED0-C2CD-824D-A699-F3D2888942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36150A-DBD1-494B-AB8E-A791FE08B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B046C-454A-0D48-942B-E8203093CE6D}" type="datetimeFigureOut">
              <a:rPr lang="en-US" smtClean="0"/>
              <a:t>6/3/21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B6E700-FB16-3547-BC6F-0AF6A7F8D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2B5613-7902-6541-BDC3-1A1A37AD5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2E4BD-E533-174A-8515-8B316172C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830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3F490-D474-7A4F-9A05-DC0C7A79E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6479B-6AC2-994F-9A98-88FE6E6CE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020AD7-65A2-E941-A044-805FA51F3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B046C-454A-0D48-942B-E8203093CE6D}" type="datetimeFigureOut">
              <a:rPr lang="en-US" smtClean="0"/>
              <a:t>6/3/21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E0733A-3370-2B4E-B42B-411B7ABA6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F5A138-D4F9-254B-AB0B-23D94CED3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2E4BD-E533-174A-8515-8B316172C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750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543EB-1BB2-F045-9F7D-FAEB607BB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450B46-42CE-D44D-91D2-5C0EDE761A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4447C3-DDDA-A84A-807B-E353484E8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B046C-454A-0D48-942B-E8203093CE6D}" type="datetimeFigureOut">
              <a:rPr lang="en-US" smtClean="0"/>
              <a:t>6/3/21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64E932-A330-2649-B2C4-71730C493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50949B-C9F6-9146-AD68-8B5B49CC0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2E4BD-E533-174A-8515-8B316172C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097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A5C2F-89BD-D543-B959-0ED779984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F5731C-808E-6949-A351-D94DDB4C05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3085BB-044A-0D47-9E6C-B5208C209C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46C14A-458E-EF4F-9BDA-9273E2E0A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B046C-454A-0D48-942B-E8203093CE6D}" type="datetimeFigureOut">
              <a:rPr lang="en-US" smtClean="0"/>
              <a:t>6/3/21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52A8AB-4658-4D4F-8D55-17809CA94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72901E-CE19-4B4F-B986-4B5F9173A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2E4BD-E533-174A-8515-8B316172C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455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830A9-C79C-F949-8215-531171BF0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45886E-FBF8-9D4D-9BFB-F7E27DB47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A0F897-FBF3-8741-9B4B-FDF11256A3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19E7D6-D144-8B4F-9A7B-A4ABB23070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EF5F22-2436-7A41-86B2-C138A7A3D6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733DDA-9E24-2C49-BAE8-B7E41CB61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B046C-454A-0D48-942B-E8203093CE6D}" type="datetimeFigureOut">
              <a:rPr lang="en-US" smtClean="0"/>
              <a:t>6/3/21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7D594E-6780-2C4A-A4AC-AD5E5B689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E7066C-ABDF-F340-9793-F826748CD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2E4BD-E533-174A-8515-8B316172C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706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A0DAB-2812-DD4F-8687-BAAFE67CF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401698-3939-C246-9842-62A3F618E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B046C-454A-0D48-942B-E8203093CE6D}" type="datetimeFigureOut">
              <a:rPr lang="en-US" smtClean="0"/>
              <a:t>6/3/21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C0BB9F-31D8-6040-87BD-0A1C663A6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EDBB31-7F4D-9248-875E-1F82DF866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2E4BD-E533-174A-8515-8B316172C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692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32D86F-3368-344F-B63F-6402A40BE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B046C-454A-0D48-942B-E8203093CE6D}" type="datetimeFigureOut">
              <a:rPr lang="en-US" smtClean="0"/>
              <a:t>6/3/21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DA00F6-B456-2444-825C-EB8896FB7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CF9581-7D0B-A347-A551-F953FA0CD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2E4BD-E533-174A-8515-8B316172C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112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11966-21D6-124B-A129-E590A6A32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4B4C48-ED8F-984E-A8E2-22DAF2D394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7B6EC1-B912-C044-A961-42A9462F10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9B2263-926A-2843-8A0F-9545A7CD5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B046C-454A-0D48-942B-E8203093CE6D}" type="datetimeFigureOut">
              <a:rPr lang="en-US" smtClean="0"/>
              <a:t>6/3/21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A88FC5-3D63-7B47-89C4-2D0C730F2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5E094F-BE81-4444-9E90-3F231569F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2E4BD-E533-174A-8515-8B316172C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473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D8C79-487E-7A40-9B77-3F6FDC8FF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13BD9B-2796-2A42-A600-4133CE80D1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C4CAAD-6ED0-1840-8A4C-F796E83C04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068C6C-5920-C34F-BE24-B0C9C446D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B046C-454A-0D48-942B-E8203093CE6D}" type="datetimeFigureOut">
              <a:rPr lang="en-US" smtClean="0"/>
              <a:t>6/3/21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81646-6FBC-F344-8F4D-2E3C6F146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B26EF6-EA1C-2C42-AE96-0476DE7C1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2E4BD-E533-174A-8515-8B316172C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310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BD82C3-9540-4642-BAA4-7F19CABE7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822AD4-45A5-8948-AE8C-A5A774AF77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C080D4-13BD-CB4B-82EF-F3BBC9AD29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FB046C-454A-0D48-942B-E8203093CE6D}" type="datetimeFigureOut">
              <a:rPr lang="en-US" smtClean="0"/>
              <a:t>6/3/21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65214-E033-3540-8A5A-C19E60C288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4FD93B-91F0-8C4B-B5C1-6109233A71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82E4BD-E533-174A-8515-8B316172C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844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1BB9E-A286-044D-8B52-4430495177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Review of Exam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72F2D3-1FF5-6C4C-86E2-EDB2D47AD2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Psychology</a:t>
            </a:r>
          </a:p>
        </p:txBody>
      </p:sp>
    </p:spTree>
    <p:extLst>
      <p:ext uri="{BB962C8B-B14F-4D97-AF65-F5344CB8AC3E}">
        <p14:creationId xmlns:p14="http://schemas.microsoft.com/office/powerpoint/2010/main" val="1901016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65A91-5148-8448-ADC2-ED7CF57A9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36FD4-457E-A045-A84B-07776B9422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Case studies are in-depth investigations of a single person, group, event or community. Typically, data are gathered from a variety of sources and by using several different methods.</a:t>
            </a:r>
          </a:p>
          <a:p>
            <a:r>
              <a:rPr lang="en-AU" dirty="0"/>
              <a:t>Case study conclusions 	CAN NOT be applied to the general population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98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34B6C-A6F1-F346-A8B8-149C5A6BB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EEC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5707C-AD5F-914C-80F1-348A83C98D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5130655"/>
          </a:xfrm>
        </p:spPr>
        <p:txBody>
          <a:bodyPr>
            <a:normAutofit/>
          </a:bodyPr>
          <a:lstStyle/>
          <a:p>
            <a:r>
              <a:rPr lang="en-US" b="1" dirty="0"/>
              <a:t>Electroencephalograph</a:t>
            </a:r>
          </a:p>
          <a:p>
            <a:endParaRPr lang="en-US" b="1" dirty="0"/>
          </a:p>
          <a:p>
            <a:r>
              <a:rPr lang="en-US" dirty="0" err="1"/>
              <a:t>encephlograph</a:t>
            </a:r>
            <a:r>
              <a:rPr lang="en-US" dirty="0"/>
              <a:t>				</a:t>
            </a:r>
          </a:p>
          <a:p>
            <a:r>
              <a:rPr lang="en-US" dirty="0"/>
              <a:t>electrophotography			</a:t>
            </a:r>
          </a:p>
          <a:p>
            <a:r>
              <a:rPr lang="en-US" dirty="0"/>
              <a:t>Electro </a:t>
            </a:r>
            <a:r>
              <a:rPr lang="en-US" dirty="0" err="1"/>
              <a:t>ensephrogram</a:t>
            </a:r>
            <a:endParaRPr lang="en-US" dirty="0"/>
          </a:p>
          <a:p>
            <a:r>
              <a:rPr lang="en-US" dirty="0" err="1"/>
              <a:t>Electrocephlagram</a:t>
            </a:r>
            <a:endParaRPr lang="en-US" dirty="0"/>
          </a:p>
          <a:p>
            <a:r>
              <a:rPr lang="en-US" dirty="0" err="1"/>
              <a:t>electroencophalogram</a:t>
            </a:r>
            <a:r>
              <a:rPr lang="en-US" dirty="0"/>
              <a:t> </a:t>
            </a:r>
          </a:p>
          <a:p>
            <a:r>
              <a:rPr lang="en-US" dirty="0"/>
              <a:t>electroencephalogram</a:t>
            </a:r>
          </a:p>
          <a:p>
            <a:r>
              <a:rPr lang="en-US" dirty="0" err="1"/>
              <a:t>electroencephonegram</a:t>
            </a:r>
            <a:r>
              <a:rPr lang="en-US" dirty="0"/>
              <a:t> </a:t>
            </a:r>
          </a:p>
          <a:p>
            <a:r>
              <a:rPr lang="en-US" dirty="0" err="1"/>
              <a:t>electricencephelogram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210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8E9D5-661C-EF49-9AEF-300D4973F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spelling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E4948-EA52-DE4E-AAB7-99E5046CBB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hylcisicenus</a:t>
            </a:r>
            <a:endParaRPr lang="en-US" dirty="0"/>
          </a:p>
          <a:p>
            <a:r>
              <a:rPr lang="en-US" dirty="0" err="1"/>
              <a:t>stimulis</a:t>
            </a:r>
            <a:r>
              <a:rPr lang="en-US" dirty="0"/>
              <a:t> </a:t>
            </a:r>
          </a:p>
          <a:p>
            <a:r>
              <a:rPr lang="en-US" dirty="0" err="1"/>
              <a:t>deppressent</a:t>
            </a:r>
            <a:endParaRPr lang="en-US" dirty="0"/>
          </a:p>
          <a:p>
            <a:r>
              <a:rPr lang="en-US" dirty="0" err="1"/>
              <a:t>deppressant</a:t>
            </a:r>
            <a:endParaRPr lang="en-US" dirty="0"/>
          </a:p>
          <a:p>
            <a:r>
              <a:rPr lang="en-US" dirty="0" err="1"/>
              <a:t>halloucesin</a:t>
            </a:r>
            <a:endParaRPr lang="en-US" dirty="0"/>
          </a:p>
          <a:p>
            <a:r>
              <a:rPr lang="en-US" dirty="0" err="1"/>
              <a:t>stimulent</a:t>
            </a:r>
            <a:endParaRPr lang="en-US" dirty="0"/>
          </a:p>
          <a:p>
            <a:r>
              <a:rPr lang="en-US" dirty="0" err="1"/>
              <a:t>stimuliss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489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C7C90-2697-D440-AF2B-F4C3B168E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843EF-7A7D-8640-8F04-9E7B6138E4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2410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8157990E5B9394AB60DC397E95032F9" ma:contentTypeVersion="17" ma:contentTypeDescription="Create a new document." ma:contentTypeScope="" ma:versionID="a80bebadbce44e7a05ce0f8ed1bf3577">
  <xsd:schema xmlns:xsd="http://www.w3.org/2001/XMLSchema" xmlns:xs="http://www.w3.org/2001/XMLSchema" xmlns:p="http://schemas.microsoft.com/office/2006/metadata/properties" xmlns:ns2="8f659357-f805-491c-ad0b-5621b2de6466" xmlns:ns3="d5c732d2-f217-444a-91d8-37c5714ca695" targetNamespace="http://schemas.microsoft.com/office/2006/metadata/properties" ma:root="true" ma:fieldsID="400fe0a1a6d11ddc4d41185554cf8274" ns2:_="" ns3:_="">
    <xsd:import namespace="8f659357-f805-491c-ad0b-5621b2de6466"/>
    <xsd:import namespace="d5c732d2-f217-444a-91d8-37c5714ca69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659357-f805-491c-ad0b-5621b2de646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LengthInSeconds" ma:index="14" nillable="true" ma:displayName="Length (seconds)" ma:internalName="MediaLengthInSeconds" ma:readOnly="true">
      <xsd:simpleType>
        <xsd:restriction base="dms:Unknown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ea606fe5-00d0-49e1-aa33-d9ffd020910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c732d2-f217-444a-91d8-37c5714ca695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787221a7-1fed-4694-a1ec-bb608177e353}" ma:internalName="TaxCatchAll" ma:showField="CatchAllData" ma:web="d5c732d2-f217-444a-91d8-37c5714ca69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d5c732d2-f217-444a-91d8-37c5714ca695">
      <UserInfo>
        <DisplayName/>
        <AccountId xsi:nil="true"/>
        <AccountType/>
      </UserInfo>
    </SharedWithUsers>
    <MediaLengthInSeconds xmlns="8f659357-f805-491c-ad0b-5621b2de6466" xsi:nil="true"/>
    <TaxCatchAll xmlns="d5c732d2-f217-444a-91d8-37c5714ca695" xsi:nil="true"/>
    <lcf76f155ced4ddcb4097134ff3c332f xmlns="8f659357-f805-491c-ad0b-5621b2de6466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4F5C5B43-86D1-4C9D-862D-327010E3A97B}"/>
</file>

<file path=customXml/itemProps2.xml><?xml version="1.0" encoding="utf-8"?>
<ds:datastoreItem xmlns:ds="http://schemas.openxmlformats.org/officeDocument/2006/customXml" ds:itemID="{45F52260-504B-4EBD-B125-4EC78BE49280}"/>
</file>

<file path=customXml/itemProps3.xml><?xml version="1.0" encoding="utf-8"?>
<ds:datastoreItem xmlns:ds="http://schemas.openxmlformats.org/officeDocument/2006/customXml" ds:itemID="{8B2BEAF7-4481-4CEA-9712-3814E35FDAEC}"/>
</file>

<file path=docProps/app.xml><?xml version="1.0" encoding="utf-8"?>
<Properties xmlns="http://schemas.openxmlformats.org/officeDocument/2006/extended-properties" xmlns:vt="http://schemas.openxmlformats.org/officeDocument/2006/docPropsVTypes">
  <TotalTime>7558</TotalTime>
  <Words>78</Words>
  <Application>Microsoft Macintosh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Review of Exam</vt:lpstr>
      <vt:lpstr>Case studies</vt:lpstr>
      <vt:lpstr>EEC</vt:lpstr>
      <vt:lpstr>other spelling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Review of Exam</dc:title>
  <dc:creator>BURNS Sandra [Southern River College]</dc:creator>
  <cp:lastModifiedBy>BURNS Sandra [Southern River College]</cp:lastModifiedBy>
  <cp:revision>10</cp:revision>
  <dcterms:created xsi:type="dcterms:W3CDTF">2021-06-02T23:45:53Z</dcterms:created>
  <dcterms:modified xsi:type="dcterms:W3CDTF">2021-06-08T05:43:59Z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0x010100C8157990E5B9394AB60DC397E95032F9</vt:lpwstr>
  </property>
  <property fmtid="{D5CDD505-2E9C-101B-9397-08002B2CF9AE}" pid="3" name="Order">
    <vt:r8>257700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_ExtendedDescription">
    <vt:lpwstr/>
  </property>
  <property fmtid="{D5CDD505-2E9C-101B-9397-08002B2CF9AE}" pid="7" name="TriggerFlowInfo">
    <vt:lpwstr/>
  </property>
  <property fmtid="{D5CDD505-2E9C-101B-9397-08002B2CF9AE}" pid="8" name="_SourceUrl">
    <vt:lpwstr/>
  </property>
  <property fmtid="{D5CDD505-2E9C-101B-9397-08002B2CF9AE}" pid="9" name="_SharedFileIndex">
    <vt:lpwstr/>
  </property>
  <property fmtid="{D5CDD505-2E9C-101B-9397-08002B2CF9AE}" pid="10" name="ComplianceAssetId">
    <vt:lpwstr/>
  </property>
  <property fmtid="{D5CDD505-2E9C-101B-9397-08002B2CF9AE}" pid="11" name="TemplateUrl">
    <vt:lpwstr/>
  </property>
</Properties>
</file>