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Lst>
  <p:sldSz cy="5143500" cx="9144000"/>
  <p:notesSz cx="6858000" cy="9144000"/>
  <p:embeddedFontLst>
    <p:embeddedFont>
      <p:font typeface="Raleway"/>
      <p:regular r:id="rId8"/>
      <p:bold r:id="rId9"/>
      <p:italic r:id="rId10"/>
      <p:boldItalic r:id="rId11"/>
    </p:embeddedFont>
    <p:embeddedFont>
      <p:font typeface="La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Raleway-boldItalic.fntdata"/><Relationship Id="rId10" Type="http://schemas.openxmlformats.org/officeDocument/2006/relationships/font" Target="fonts/Raleway-italic.fntdata"/><Relationship Id="rId13" Type="http://schemas.openxmlformats.org/officeDocument/2006/relationships/font" Target="fonts/Lato-bold.fntdata"/><Relationship Id="rId12"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Raleway-bold.fntdata"/><Relationship Id="rId15" Type="http://schemas.openxmlformats.org/officeDocument/2006/relationships/font" Target="fonts/Lato-boldItalic.fntdata"/><Relationship Id="rId14"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4d88f6b5b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d88f6b5b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4d88f6b5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d88f6b5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UO3N_PRIgX0"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Sound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0" name="Shape 90"/>
        <p:cNvGrpSpPr/>
        <p:nvPr/>
      </p:nvGrpSpPr>
      <p:grpSpPr>
        <a:xfrm>
          <a:off x="0" y="0"/>
          <a:ext cx="0" cy="0"/>
          <a:chOff x="0" y="0"/>
          <a:chExt cx="0" cy="0"/>
        </a:xfrm>
      </p:grpSpPr>
      <p:sp>
        <p:nvSpPr>
          <p:cNvPr id="91" name="Google Shape;91;p14"/>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Foley Art</a:t>
            </a:r>
            <a:endParaRPr/>
          </a:p>
        </p:txBody>
      </p:sp>
      <p:pic>
        <p:nvPicPr>
          <p:cNvPr descr="In Hollywood, everything is magic and make-believe, even sounds. When you watch a film that immerses you completely in its world, you’re probably hearing the work of sound artists. If the work is done right, you won’t be able to tell that the “natural” sounds on screen are manufactured with studio props. That's the challenge for Warner Bros. Foley artists Alyson Moore, Chris Moriana and mixer Mary Jo Lang. Theirs is a practice in recreation, one creative element at a time.&#10;&#10;Tune in to &quot;That's Amazing&quot; every Sunday at 9 p.m. on The Weather Channel. &#10;&#10;SUBSCRIBE: https://goo.gl/vR6Acb&#10;&#10;Follow us behind the scenes on Instagram: http://goo.gl/2KABeX&#10;Make our acquaintance on Facebook: http://goo.gl/Vn0XIZ&#10;Give us a shout on Twitter: http://goo.gl/sY1GLY&#10;Come hang with us on Vimeo: http://goo.gl/T0OzjV&#10;Visit our world directly: http://www.greatbigstory.com&#10;&#10;This story is a part of our Frontiers series, where we bring you front and center to the dreamers, pioneers, and innovators leading society at the cutting edge. Let us take you along for a trip to the oft-imagined but rarely accomplished.&#10;&#10;Great Big Story is a video network dedicated to the untold, overlooked &amp; flat-out amazing. Humans are capable of incredible things &amp; we're here to tell their stories. When a rocket lands in your backyard, you get in." id="92" name="Google Shape;92;p14" title="The Magic of Making Sound">
            <a:hlinkClick r:id="rId3"/>
          </p:cNvPr>
          <p:cNvPicPr preferRelativeResize="0"/>
          <p:nvPr/>
        </p:nvPicPr>
        <p:blipFill>
          <a:blip r:embed="rId4">
            <a:alphaModFix/>
          </a:blip>
          <a:stretch>
            <a:fillRect/>
          </a:stretch>
        </p:blipFill>
        <p:spPr>
          <a:xfrm>
            <a:off x="558050" y="738675"/>
            <a:ext cx="8027900" cy="4257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Class Activity </a:t>
            </a:r>
            <a:endParaRPr/>
          </a:p>
        </p:txBody>
      </p:sp>
      <p:sp>
        <p:nvSpPr>
          <p:cNvPr id="98" name="Google Shape;98;p15"/>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In groups (I will give you groups) find a video on youtube to recreate the sound for. </a:t>
            </a:r>
            <a:endParaRPr sz="2400"/>
          </a:p>
          <a:p>
            <a:pPr indent="0" lvl="0" marL="0" rtl="0" algn="l">
              <a:spcBef>
                <a:spcPts val="1600"/>
              </a:spcBef>
              <a:spcAft>
                <a:spcPts val="0"/>
              </a:spcAft>
              <a:buNone/>
            </a:pPr>
            <a:r>
              <a:rPr lang="en" sz="2400"/>
              <a:t>You may use anything you can find in the room to make the sounds for the video. Each person in your group must participate in creating the sound.</a:t>
            </a:r>
            <a:endParaRPr sz="2400"/>
          </a:p>
          <a:p>
            <a:pPr indent="0" lvl="0" marL="0" rtl="0" algn="l">
              <a:spcBef>
                <a:spcPts val="1600"/>
              </a:spcBef>
              <a:spcAft>
                <a:spcPts val="1600"/>
              </a:spcAft>
              <a:buNone/>
            </a:pPr>
            <a:r>
              <a:rPr lang="en" sz="2400"/>
              <a:t>Hint: Cartoons without dialogue are best to use for this!</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