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87" r:id="rId3"/>
    <p:sldId id="259" r:id="rId4"/>
    <p:sldId id="284" r:id="rId5"/>
    <p:sldId id="285" r:id="rId6"/>
    <p:sldId id="28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40E60-1930-40F4-8B75-5DBEF5494A5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BA1B3-D1C4-4423-9687-9EA784F94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1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670CA-83C7-48FA-AD61-E70707357E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2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A1B3-D1C4-4423-9687-9EA784F94E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8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1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7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1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1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8975D-EDAA-41A1-942A-AE0BDD7295BC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F359B9-8A8B-4951-B087-F600429E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22350" r="5338" b="22345"/>
          <a:stretch/>
        </p:blipFill>
        <p:spPr>
          <a:xfrm rot="5400000">
            <a:off x="5533780" y="3241730"/>
            <a:ext cx="6858000" cy="374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22350" r="5338" b="22345"/>
          <a:stretch/>
        </p:blipFill>
        <p:spPr>
          <a:xfrm rot="5400000">
            <a:off x="-3307977" y="3246135"/>
            <a:ext cx="6867322" cy="375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22350" r="5338" b="22345"/>
          <a:stretch/>
        </p:blipFill>
        <p:spPr>
          <a:xfrm rot="10800000">
            <a:off x="313211" y="-1"/>
            <a:ext cx="8462297" cy="379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22350" r="5338" b="22345"/>
          <a:stretch/>
        </p:blipFill>
        <p:spPr>
          <a:xfrm rot="10800000">
            <a:off x="313211" y="6487748"/>
            <a:ext cx="8462297" cy="3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28820" y="6283636"/>
            <a:ext cx="6715859" cy="547437"/>
            <a:chOff x="-28820" y="4594793"/>
            <a:chExt cx="6627742" cy="547437"/>
          </a:xfrm>
        </p:grpSpPr>
        <p:sp>
          <p:nvSpPr>
            <p:cNvPr id="15" name="Rounded Rectangle 14"/>
            <p:cNvSpPr/>
            <p:nvPr/>
          </p:nvSpPr>
          <p:spPr>
            <a:xfrm>
              <a:off x="-28820" y="4594793"/>
              <a:ext cx="3373554" cy="5461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Backdrops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44735" y="4594793"/>
              <a:ext cx="3254187" cy="547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Sensing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87037" y="6228444"/>
            <a:ext cx="2456963" cy="656483"/>
            <a:chOff x="6801335" y="6313523"/>
            <a:chExt cx="2456963" cy="656483"/>
          </a:xfrm>
        </p:grpSpPr>
        <p:sp>
          <p:nvSpPr>
            <p:cNvPr id="22" name="Rounded Rectangle 21"/>
            <p:cNvSpPr/>
            <p:nvPr/>
          </p:nvSpPr>
          <p:spPr>
            <a:xfrm>
              <a:off x="6801335" y="6370052"/>
              <a:ext cx="2456963" cy="5461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801335" y="6313523"/>
              <a:ext cx="2456963" cy="656483"/>
              <a:chOff x="6347592" y="793220"/>
              <a:chExt cx="2910707" cy="656483"/>
            </a:xfrm>
          </p:grpSpPr>
          <p:sp>
            <p:nvSpPr>
              <p:cNvPr id="20" name="Text Box 3"/>
              <p:cNvSpPr txBox="1">
                <a:spLocks noChangeArrowheads="1"/>
              </p:cNvSpPr>
              <p:nvPr/>
            </p:nvSpPr>
            <p:spPr bwMode="auto">
              <a:xfrm>
                <a:off x="7030784" y="1130616"/>
                <a:ext cx="2227515" cy="319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377"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r>
                  <a:rPr lang="en-GB" sz="16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Computer Creations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>
                <a:off x="6347592" y="793220"/>
                <a:ext cx="2910707" cy="437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377"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r>
                  <a:rPr lang="en-GB" sz="16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Images by Krista Wallden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879841" y="948352"/>
            <a:ext cx="6050721" cy="496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7200" b="1" dirty="0">
                <a:solidFill>
                  <a:srgbClr val="0070C0"/>
                </a:solidFill>
                <a:latin typeface="AR CENA" panose="02000000000000000000" pitchFamily="2" charset="0"/>
                <a:ea typeface="Kozuka Gothic Pr6N M" pitchFamily="34" charset="-128"/>
                <a:cs typeface="Adobe Hebrew" pitchFamily="18" charset="-79"/>
              </a:rPr>
              <a:t>I can...</a:t>
            </a: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200000"/>
              <a:buFont typeface="Arial" panose="020B0604020202020204" pitchFamily="34" charset="0"/>
              <a:buChar char="•"/>
            </a:pPr>
            <a:r>
              <a:rPr lang="en-GB" sz="4800" dirty="0">
                <a:latin typeface="AR CENA" panose="02000000000000000000" pitchFamily="2" charset="0"/>
                <a:ea typeface="Kozuka Gothic Pr6N M" pitchFamily="34" charset="-128"/>
                <a:cs typeface="Adobe Hebrew" pitchFamily="18" charset="-79"/>
              </a:rPr>
              <a:t>Insert backdrops</a:t>
            </a: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200000"/>
              <a:buFont typeface="Arial" panose="020B0604020202020204" pitchFamily="34" charset="0"/>
              <a:buChar char="•"/>
            </a:pPr>
            <a:r>
              <a:rPr lang="en-GB" sz="4800" dirty="0">
                <a:latin typeface="AR CENA" panose="02000000000000000000" pitchFamily="2" charset="0"/>
                <a:ea typeface="Kozuka Gothic Pr6N M" pitchFamily="34" charset="-128"/>
                <a:cs typeface="Adobe Hebrew" pitchFamily="18" charset="-79"/>
              </a:rPr>
              <a:t>Change backdrops</a:t>
            </a: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200000"/>
              <a:buFont typeface="Arial" panose="020B0604020202020204" pitchFamily="34" charset="0"/>
              <a:buChar char="•"/>
            </a:pPr>
            <a:r>
              <a:rPr lang="en-GB" sz="4800" dirty="0">
                <a:latin typeface="AR CENA" panose="02000000000000000000" pitchFamily="2" charset="0"/>
                <a:ea typeface="Kozuka Gothic Pr6N M" pitchFamily="34" charset="-128"/>
                <a:cs typeface="Adobe Hebrew" pitchFamily="18" charset="-79"/>
              </a:rPr>
              <a:t>Use sensing commands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-28821" y="-27296"/>
            <a:ext cx="9172821" cy="109244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00B0F0"/>
                </a:solidFill>
                <a:latin typeface="AR CENA" panose="02000000000000000000" pitchFamily="2" charset="0"/>
              </a:rPr>
              <a:t>Scratch 3.0: </a:t>
            </a:r>
            <a:r>
              <a:rPr lang="en-GB" sz="5400" dirty="0">
                <a:solidFill>
                  <a:srgbClr val="FFC000"/>
                </a:solidFill>
                <a:latin typeface="AR CENA" panose="02000000000000000000" pitchFamily="2" charset="0"/>
              </a:rPr>
              <a:t>Changing Backdrops</a:t>
            </a:r>
          </a:p>
        </p:txBody>
      </p:sp>
    </p:spTree>
    <p:extLst>
      <p:ext uri="{BB962C8B-B14F-4D97-AF65-F5344CB8AC3E}">
        <p14:creationId xmlns:p14="http://schemas.microsoft.com/office/powerpoint/2010/main" val="216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6161" y="0"/>
            <a:ext cx="9172821" cy="109244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600" dirty="0">
                <a:solidFill>
                  <a:srgbClr val="00B0F0"/>
                </a:solidFill>
                <a:latin typeface="AR CENA" panose="02000000000000000000" pitchFamily="2" charset="0"/>
              </a:rPr>
              <a:t>Starter</a:t>
            </a:r>
            <a:endParaRPr lang="en-GB" sz="6600" dirty="0">
              <a:solidFill>
                <a:srgbClr val="FFC000"/>
              </a:solidFill>
              <a:latin typeface="AR CENA" panose="020000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742" y="1176282"/>
            <a:ext cx="8113014" cy="477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Which backdrop suits the sentences below:</a:t>
            </a:r>
            <a:endParaRPr lang="en-GB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40" y="1819964"/>
            <a:ext cx="2040364" cy="1538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40" y="3358085"/>
            <a:ext cx="2040364" cy="1529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794503" y="2159876"/>
            <a:ext cx="4392352" cy="586803"/>
          </a:xfrm>
          <a:prstGeom prst="roundRect">
            <a:avLst/>
          </a:prstGeom>
          <a:solidFill>
            <a:srgbClr val="FFCCCC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 will perform my school play today</a:t>
            </a:r>
            <a:endParaRPr lang="en-GB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4283" y="5359171"/>
            <a:ext cx="4392352" cy="586803"/>
          </a:xfrm>
          <a:prstGeom prst="roundRect">
            <a:avLst/>
          </a:prstGeom>
          <a:solidFill>
            <a:srgbClr val="FFCCCC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Do you want to come to my party?</a:t>
            </a:r>
            <a:endParaRPr lang="en-GB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4283" y="3759523"/>
            <a:ext cx="4392352" cy="586803"/>
          </a:xfrm>
          <a:prstGeom prst="roundRect">
            <a:avLst/>
          </a:prstGeom>
          <a:solidFill>
            <a:srgbClr val="FFCCCC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It is a lovely day outside</a:t>
            </a:r>
            <a:endParaRPr lang="en-GB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5186635" y="2589024"/>
            <a:ext cx="1103806" cy="14639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8" idx="3"/>
          </p:cNvCxnSpPr>
          <p:nvPr/>
        </p:nvCxnSpPr>
        <p:spPr>
          <a:xfrm>
            <a:off x="5186855" y="2453278"/>
            <a:ext cx="955085" cy="31992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186635" y="4284800"/>
            <a:ext cx="1062049" cy="1367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948B9-5032-411D-AAB7-24A9F884AA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t="15869"/>
          <a:stretch/>
        </p:blipFill>
        <p:spPr>
          <a:xfrm>
            <a:off x="6141940" y="4887744"/>
            <a:ext cx="2040364" cy="1566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5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AA6AED6-7B62-4D84-BBDF-B62794BA7A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4" y="1583669"/>
            <a:ext cx="8538654" cy="4220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28821" y="-27296"/>
            <a:ext cx="9172821" cy="109244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rgbClr val="00B0F0"/>
                </a:solidFill>
                <a:latin typeface="AR CENA" panose="02000000000000000000" pitchFamily="2" charset="0"/>
              </a:rPr>
              <a:t>Task 1: </a:t>
            </a:r>
            <a:r>
              <a:rPr lang="en-GB" sz="6600" dirty="0">
                <a:solidFill>
                  <a:srgbClr val="FFC000"/>
                </a:solidFill>
                <a:latin typeface="AR CENA" panose="02000000000000000000" pitchFamily="2" charset="0"/>
              </a:rPr>
              <a:t>Hot or Cold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05094" y="3107320"/>
            <a:ext cx="2065337" cy="1504437"/>
            <a:chOff x="1957241" y="4998720"/>
            <a:chExt cx="2065337" cy="1504437"/>
          </a:xfrm>
        </p:grpSpPr>
        <p:sp>
          <p:nvSpPr>
            <p:cNvPr id="14" name="Rounded Rectangle 13"/>
            <p:cNvSpPr/>
            <p:nvPr/>
          </p:nvSpPr>
          <p:spPr>
            <a:xfrm>
              <a:off x="1957241" y="4998720"/>
              <a:ext cx="1409689" cy="11734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1. </a:t>
              </a:r>
              <a:r>
                <a:rPr lang="en-US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Click on Stage</a:t>
              </a:r>
              <a:endParaRPr lang="en-GB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3366930" y="5989537"/>
              <a:ext cx="655648" cy="51362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27966" y="1828801"/>
            <a:ext cx="2737574" cy="2122884"/>
            <a:chOff x="1000152" y="3921206"/>
            <a:chExt cx="2366778" cy="2122884"/>
          </a:xfrm>
        </p:grpSpPr>
        <p:sp>
          <p:nvSpPr>
            <p:cNvPr id="16" name="Rounded Rectangle 15"/>
            <p:cNvSpPr/>
            <p:nvPr/>
          </p:nvSpPr>
          <p:spPr>
            <a:xfrm>
              <a:off x="1957241" y="4998720"/>
              <a:ext cx="1409689" cy="10453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2. </a:t>
              </a:r>
              <a:r>
                <a:rPr lang="en-US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Click on Backdrops</a:t>
              </a:r>
              <a:endParaRPr lang="en-GB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H="1" flipV="1">
              <a:off x="1000152" y="3921206"/>
              <a:ext cx="1516119" cy="107751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9066295" y="2771092"/>
            <a:ext cx="3910446" cy="2561485"/>
            <a:chOff x="4761208" y="951426"/>
            <a:chExt cx="3910446" cy="2561485"/>
          </a:xfrm>
        </p:grpSpPr>
        <p:sp>
          <p:nvSpPr>
            <p:cNvPr id="5" name="Rounded Rectangle 4"/>
            <p:cNvSpPr/>
            <p:nvPr/>
          </p:nvSpPr>
          <p:spPr>
            <a:xfrm>
              <a:off x="5958839" y="2278471"/>
              <a:ext cx="2712815" cy="12344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3. </a:t>
              </a:r>
              <a:r>
                <a:rPr lang="en-US" sz="2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Click on Choose Backdrop from library. </a:t>
              </a:r>
              <a:endParaRPr lang="en-GB" sz="2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61208" y="951426"/>
              <a:ext cx="1516381" cy="1327045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394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E3D22A-EC9B-4E92-89EC-DFE65919FD9B}"/>
              </a:ext>
            </a:extLst>
          </p:cNvPr>
          <p:cNvPicPr/>
          <p:nvPr/>
        </p:nvPicPr>
        <p:blipFill rotWithShape="1">
          <a:blip r:embed="rId2"/>
          <a:srcRect t="16738" r="39956" b="11785"/>
          <a:stretch/>
        </p:blipFill>
        <p:spPr bwMode="auto">
          <a:xfrm>
            <a:off x="521180" y="1243064"/>
            <a:ext cx="8116933" cy="509510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28821" y="-27296"/>
            <a:ext cx="9172821" cy="109244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rgbClr val="00B0F0"/>
                </a:solidFill>
                <a:latin typeface="AR CENA" panose="02000000000000000000" pitchFamily="2" charset="0"/>
              </a:rPr>
              <a:t>Task 1: </a:t>
            </a:r>
            <a:r>
              <a:rPr lang="en-GB" sz="6600" dirty="0">
                <a:solidFill>
                  <a:srgbClr val="FFC000"/>
                </a:solidFill>
                <a:latin typeface="AR CENA" panose="02000000000000000000" pitchFamily="2" charset="0"/>
              </a:rPr>
              <a:t>Hot or Cold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9067" y="5245721"/>
            <a:ext cx="4899046" cy="1092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5.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Repeat step 4 to import the ‘Beach Malibu’ backdrop</a:t>
            </a:r>
            <a:endParaRPr lang="en-GB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78071" y="2874160"/>
            <a:ext cx="3939028" cy="3125807"/>
            <a:chOff x="5558058" y="5103043"/>
            <a:chExt cx="3405497" cy="3125807"/>
          </a:xfrm>
        </p:grpSpPr>
        <p:sp>
          <p:nvSpPr>
            <p:cNvPr id="16" name="Rounded Rectangle 15"/>
            <p:cNvSpPr/>
            <p:nvPr/>
          </p:nvSpPr>
          <p:spPr>
            <a:xfrm>
              <a:off x="5788698" y="5103043"/>
              <a:ext cx="3174857" cy="17240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4. </a:t>
              </a:r>
              <a:r>
                <a:rPr lang="en-GB" sz="2400" dirty="0">
                  <a:solidFill>
                    <a:schemeClr val="tx1"/>
                  </a:solidFill>
                </a:rPr>
                <a:t>Click ‘Choose a Backdrop’ and then search for the backdrop called ‘Winter’ and select it. </a:t>
              </a:r>
            </a:p>
          </p:txBody>
        </p: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H="1">
              <a:off x="5558058" y="6741459"/>
              <a:ext cx="295795" cy="1487391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746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28821" y="-27296"/>
            <a:ext cx="9172821" cy="109244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rgbClr val="00B0F0"/>
                </a:solidFill>
                <a:latin typeface="AR CENA" panose="02000000000000000000" pitchFamily="2" charset="0"/>
              </a:rPr>
              <a:t>Task 1: </a:t>
            </a:r>
            <a:r>
              <a:rPr lang="en-GB" sz="6600" dirty="0">
                <a:solidFill>
                  <a:srgbClr val="FFC000"/>
                </a:solidFill>
                <a:latin typeface="AR CENA" panose="02000000000000000000" pitchFamily="2" charset="0"/>
              </a:rPr>
              <a:t>Hot or Cold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4958" y="1241270"/>
            <a:ext cx="8113014" cy="745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Turn the following instructions into Scratch blocks</a:t>
            </a:r>
            <a:endParaRPr lang="en-GB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61AAA-D85B-4AC1-B8B9-DB5D57E8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5" y="2690504"/>
            <a:ext cx="4077042" cy="30269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6E4983F-9B1A-4A71-B051-E433B651CF13}"/>
              </a:ext>
            </a:extLst>
          </p:cNvPr>
          <p:cNvGrpSpPr/>
          <p:nvPr/>
        </p:nvGrpSpPr>
        <p:grpSpPr>
          <a:xfrm>
            <a:off x="4592537" y="2162962"/>
            <a:ext cx="3912278" cy="4038173"/>
            <a:chOff x="4695694" y="1986845"/>
            <a:chExt cx="3912278" cy="40381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AE7D2D-CCEB-4C2F-A43B-1A98E8FBB97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694" y="2364827"/>
              <a:ext cx="3912278" cy="36601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C00EAC-50B2-4647-A9AC-FC813416BE0F}"/>
                </a:ext>
              </a:extLst>
            </p:cNvPr>
            <p:cNvSpPr txBox="1"/>
            <p:nvPr/>
          </p:nvSpPr>
          <p:spPr>
            <a:xfrm>
              <a:off x="4910203" y="1986845"/>
              <a:ext cx="3394553" cy="37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905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28821" y="-27296"/>
            <a:ext cx="9172821" cy="109244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rgbClr val="00B0F0"/>
                </a:solidFill>
                <a:latin typeface="AR CENA" panose="02000000000000000000" pitchFamily="2" charset="0"/>
              </a:rPr>
              <a:t>Task 2: </a:t>
            </a:r>
            <a:r>
              <a:rPr lang="en-GB" sz="6600" dirty="0">
                <a:solidFill>
                  <a:srgbClr val="FFC000"/>
                </a:solidFill>
                <a:latin typeface="AR CENA" panose="02000000000000000000" pitchFamily="2" charset="0"/>
              </a:rPr>
              <a:t>Design Scenery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D2445-5BD0-4A0C-A57F-E968C9F4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541">
            <a:off x="614560" y="1986653"/>
            <a:ext cx="4648603" cy="4320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D9E77-495F-4E92-97E6-F85570B49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870">
            <a:off x="3517246" y="2850426"/>
            <a:ext cx="5082450" cy="2818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494958" y="1241270"/>
            <a:ext cx="8113014" cy="745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Complete the following task on your worksheet</a:t>
            </a:r>
            <a:endParaRPr lang="en-GB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888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6748" y="2024146"/>
            <a:ext cx="2945086" cy="326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sz="2000" b="1" dirty="0">
                <a:latin typeface="MS Reference Sans Serif" panose="020B0604030504040204" pitchFamily="34" charset="0"/>
              </a:rPr>
              <a:t>Draw around your hand on a piece of paper. On each finger and thumb, explain what you have learnt about backdrops in the lesson today.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6161" y="0"/>
            <a:ext cx="9172821" cy="109244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600" dirty="0">
                <a:solidFill>
                  <a:srgbClr val="00B0F0"/>
                </a:solidFill>
                <a:latin typeface="AR CENA" panose="02000000000000000000" pitchFamily="2" charset="0"/>
              </a:rPr>
              <a:t>Plenary</a:t>
            </a:r>
            <a:endParaRPr lang="en-GB" sz="6600" dirty="0">
              <a:solidFill>
                <a:srgbClr val="FFC000"/>
              </a:solidFill>
              <a:latin typeface="AR CENA" panose="02000000000000000000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275838" y="1399489"/>
            <a:ext cx="3682365" cy="4511040"/>
          </a:xfrm>
          <a:custGeom>
            <a:avLst/>
            <a:gdLst>
              <a:gd name="connsiteX0" fmla="*/ 2622881 w 5444802"/>
              <a:gd name="connsiteY0" fmla="*/ 6726158 h 6798048"/>
              <a:gd name="connsiteX1" fmla="*/ 2456627 w 5444802"/>
              <a:gd name="connsiteY1" fmla="*/ 6476776 h 6798048"/>
              <a:gd name="connsiteX2" fmla="*/ 2387354 w 5444802"/>
              <a:gd name="connsiteY2" fmla="*/ 6365940 h 6798048"/>
              <a:gd name="connsiteX3" fmla="*/ 1999427 w 5444802"/>
              <a:gd name="connsiteY3" fmla="*/ 6199685 h 6798048"/>
              <a:gd name="connsiteX4" fmla="*/ 1763900 w 5444802"/>
              <a:gd name="connsiteY4" fmla="*/ 5894885 h 6798048"/>
              <a:gd name="connsiteX5" fmla="*/ 1445245 w 5444802"/>
              <a:gd name="connsiteY5" fmla="*/ 5631649 h 6798048"/>
              <a:gd name="connsiteX6" fmla="*/ 1029609 w 5444802"/>
              <a:gd name="connsiteY6" fmla="*/ 5188304 h 6798048"/>
              <a:gd name="connsiteX7" fmla="*/ 780227 w 5444802"/>
              <a:gd name="connsiteY7" fmla="*/ 4814231 h 6798048"/>
              <a:gd name="connsiteX8" fmla="*/ 406154 w 5444802"/>
              <a:gd name="connsiteY8" fmla="*/ 4384740 h 6798048"/>
              <a:gd name="connsiteX9" fmla="*/ 4372 w 5444802"/>
              <a:gd name="connsiteY9" fmla="*/ 3553467 h 6798048"/>
              <a:gd name="connsiteX10" fmla="*/ 212191 w 5444802"/>
              <a:gd name="connsiteY10" fmla="*/ 3373358 h 6798048"/>
              <a:gd name="connsiteX11" fmla="*/ 516991 w 5444802"/>
              <a:gd name="connsiteY11" fmla="*/ 3498049 h 6798048"/>
              <a:gd name="connsiteX12" fmla="*/ 918772 w 5444802"/>
              <a:gd name="connsiteY12" fmla="*/ 3941394 h 6798048"/>
              <a:gd name="connsiteX13" fmla="*/ 1057318 w 5444802"/>
              <a:gd name="connsiteY13" fmla="*/ 4232340 h 6798048"/>
              <a:gd name="connsiteX14" fmla="*/ 1431391 w 5444802"/>
              <a:gd name="connsiteY14" fmla="*/ 4550994 h 6798048"/>
              <a:gd name="connsiteX15" fmla="*/ 1611500 w 5444802"/>
              <a:gd name="connsiteY15" fmla="*/ 4426304 h 6798048"/>
              <a:gd name="connsiteX16" fmla="*/ 1708481 w 5444802"/>
              <a:gd name="connsiteY16" fmla="*/ 4107649 h 6798048"/>
              <a:gd name="connsiteX17" fmla="*/ 1666918 w 5444802"/>
              <a:gd name="connsiteY17" fmla="*/ 3511904 h 6798048"/>
              <a:gd name="connsiteX18" fmla="*/ 1500663 w 5444802"/>
              <a:gd name="connsiteY18" fmla="*/ 2805322 h 6798048"/>
              <a:gd name="connsiteX19" fmla="*/ 1168154 w 5444802"/>
              <a:gd name="connsiteY19" fmla="*/ 1849358 h 6798048"/>
              <a:gd name="connsiteX20" fmla="*/ 960336 w 5444802"/>
              <a:gd name="connsiteY20" fmla="*/ 1101213 h 6798048"/>
              <a:gd name="connsiteX21" fmla="*/ 960336 w 5444802"/>
              <a:gd name="connsiteY21" fmla="*/ 657867 h 6798048"/>
              <a:gd name="connsiteX22" fmla="*/ 1182009 w 5444802"/>
              <a:gd name="connsiteY22" fmla="*/ 616304 h 6798048"/>
              <a:gd name="connsiteX23" fmla="*/ 1389827 w 5444802"/>
              <a:gd name="connsiteY23" fmla="*/ 948813 h 6798048"/>
              <a:gd name="connsiteX24" fmla="*/ 1653063 w 5444802"/>
              <a:gd name="connsiteY24" fmla="*/ 1669249 h 6798048"/>
              <a:gd name="connsiteX25" fmla="*/ 1888591 w 5444802"/>
              <a:gd name="connsiteY25" fmla="*/ 2126449 h 6798048"/>
              <a:gd name="connsiteX26" fmla="*/ 2221100 w 5444802"/>
              <a:gd name="connsiteY26" fmla="*/ 3013140 h 6798048"/>
              <a:gd name="connsiteX27" fmla="*/ 2331936 w 5444802"/>
              <a:gd name="connsiteY27" fmla="*/ 2902304 h 6798048"/>
              <a:gd name="connsiteX28" fmla="*/ 2248809 w 5444802"/>
              <a:gd name="connsiteY28" fmla="*/ 2292704 h 6798048"/>
              <a:gd name="connsiteX29" fmla="*/ 2165681 w 5444802"/>
              <a:gd name="connsiteY29" fmla="*/ 1696958 h 6798048"/>
              <a:gd name="connsiteX30" fmla="*/ 2040991 w 5444802"/>
              <a:gd name="connsiteY30" fmla="*/ 644013 h 6798048"/>
              <a:gd name="connsiteX31" fmla="*/ 2124118 w 5444802"/>
              <a:gd name="connsiteY31" fmla="*/ 117540 h 6798048"/>
              <a:gd name="connsiteX32" fmla="*/ 2470481 w 5444802"/>
              <a:gd name="connsiteY32" fmla="*/ 48267 h 6798048"/>
              <a:gd name="connsiteX33" fmla="*/ 2553609 w 5444802"/>
              <a:gd name="connsiteY33" fmla="*/ 713285 h 6798048"/>
              <a:gd name="connsiteX34" fmla="*/ 2664445 w 5444802"/>
              <a:gd name="connsiteY34" fmla="*/ 1419867 h 6798048"/>
              <a:gd name="connsiteX35" fmla="*/ 2816845 w 5444802"/>
              <a:gd name="connsiteY35" fmla="*/ 2168013 h 6798048"/>
              <a:gd name="connsiteX36" fmla="*/ 2955391 w 5444802"/>
              <a:gd name="connsiteY36" fmla="*/ 2694485 h 6798048"/>
              <a:gd name="connsiteX37" fmla="*/ 3080081 w 5444802"/>
              <a:gd name="connsiteY37" fmla="*/ 2874594 h 6798048"/>
              <a:gd name="connsiteX38" fmla="*/ 3038518 w 5444802"/>
              <a:gd name="connsiteY38" fmla="*/ 1918631 h 6798048"/>
              <a:gd name="connsiteX39" fmla="*/ 3038518 w 5444802"/>
              <a:gd name="connsiteY39" fmla="*/ 1419867 h 6798048"/>
              <a:gd name="connsiteX40" fmla="*/ 2983100 w 5444802"/>
              <a:gd name="connsiteY40" fmla="*/ 962667 h 6798048"/>
              <a:gd name="connsiteX41" fmla="*/ 2913827 w 5444802"/>
              <a:gd name="connsiteY41" fmla="*/ 463904 h 6798048"/>
              <a:gd name="connsiteX42" fmla="*/ 3080081 w 5444802"/>
              <a:gd name="connsiteY42" fmla="*/ 353067 h 6798048"/>
              <a:gd name="connsiteX43" fmla="*/ 3246336 w 5444802"/>
              <a:gd name="connsiteY43" fmla="*/ 380776 h 6798048"/>
              <a:gd name="connsiteX44" fmla="*/ 3301754 w 5444802"/>
              <a:gd name="connsiteY44" fmla="*/ 408485 h 6798048"/>
              <a:gd name="connsiteX45" fmla="*/ 3468009 w 5444802"/>
              <a:gd name="connsiteY45" fmla="*/ 1115067 h 6798048"/>
              <a:gd name="connsiteX46" fmla="*/ 3592700 w 5444802"/>
              <a:gd name="connsiteY46" fmla="*/ 1890922 h 6798048"/>
              <a:gd name="connsiteX47" fmla="*/ 3634263 w 5444802"/>
              <a:gd name="connsiteY47" fmla="*/ 2625213 h 6798048"/>
              <a:gd name="connsiteX48" fmla="*/ 3689681 w 5444802"/>
              <a:gd name="connsiteY48" fmla="*/ 2943867 h 6798048"/>
              <a:gd name="connsiteX49" fmla="*/ 3925209 w 5444802"/>
              <a:gd name="connsiteY49" fmla="*/ 3123976 h 6798048"/>
              <a:gd name="connsiteX50" fmla="*/ 4202300 w 5444802"/>
              <a:gd name="connsiteY50" fmla="*/ 2930013 h 6798048"/>
              <a:gd name="connsiteX51" fmla="*/ 4410118 w 5444802"/>
              <a:gd name="connsiteY51" fmla="*/ 2555940 h 6798048"/>
              <a:gd name="connsiteX52" fmla="*/ 4798045 w 5444802"/>
              <a:gd name="connsiteY52" fmla="*/ 1738522 h 6798048"/>
              <a:gd name="connsiteX53" fmla="*/ 5130554 w 5444802"/>
              <a:gd name="connsiteY53" fmla="*/ 1170485 h 6798048"/>
              <a:gd name="connsiteX54" fmla="*/ 5421500 w 5444802"/>
              <a:gd name="connsiteY54" fmla="*/ 1239758 h 6798048"/>
              <a:gd name="connsiteX55" fmla="*/ 5393791 w 5444802"/>
              <a:gd name="connsiteY55" fmla="*/ 1627685 h 6798048"/>
              <a:gd name="connsiteX56" fmla="*/ 5130554 w 5444802"/>
              <a:gd name="connsiteY56" fmla="*/ 2458958 h 6798048"/>
              <a:gd name="connsiteX57" fmla="*/ 4867318 w 5444802"/>
              <a:gd name="connsiteY57" fmla="*/ 3110122 h 6798048"/>
              <a:gd name="connsiteX58" fmla="*/ 4631791 w 5444802"/>
              <a:gd name="connsiteY58" fmla="*/ 3622740 h 6798048"/>
              <a:gd name="connsiteX59" fmla="*/ 4631791 w 5444802"/>
              <a:gd name="connsiteY59" fmla="*/ 3622740 h 6798048"/>
              <a:gd name="connsiteX60" fmla="*/ 4437827 w 5444802"/>
              <a:gd name="connsiteY60" fmla="*/ 4509431 h 6798048"/>
              <a:gd name="connsiteX61" fmla="*/ 4410118 w 5444802"/>
              <a:gd name="connsiteY61" fmla="*/ 5506958 h 6798048"/>
              <a:gd name="connsiteX62" fmla="*/ 4326991 w 5444802"/>
              <a:gd name="connsiteY62" fmla="*/ 5867176 h 6798048"/>
              <a:gd name="connsiteX63" fmla="*/ 4520954 w 5444802"/>
              <a:gd name="connsiteY63" fmla="*/ 6726158 h 6798048"/>
              <a:gd name="connsiteX64" fmla="*/ 2622881 w 5444802"/>
              <a:gd name="connsiteY64" fmla="*/ 6726158 h 67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44802" h="6798048">
                <a:moveTo>
                  <a:pt x="2622881" y="6726158"/>
                </a:moveTo>
                <a:cubicBezTo>
                  <a:pt x="2278827" y="6684594"/>
                  <a:pt x="2495881" y="6536812"/>
                  <a:pt x="2456627" y="6476776"/>
                </a:cubicBezTo>
                <a:cubicBezTo>
                  <a:pt x="2417373" y="6416740"/>
                  <a:pt x="2463554" y="6412122"/>
                  <a:pt x="2387354" y="6365940"/>
                </a:cubicBezTo>
                <a:cubicBezTo>
                  <a:pt x="2311154" y="6319758"/>
                  <a:pt x="2103336" y="6278194"/>
                  <a:pt x="1999427" y="6199685"/>
                </a:cubicBezTo>
                <a:cubicBezTo>
                  <a:pt x="1895518" y="6121176"/>
                  <a:pt x="1856264" y="5989558"/>
                  <a:pt x="1763900" y="5894885"/>
                </a:cubicBezTo>
                <a:cubicBezTo>
                  <a:pt x="1671536" y="5800212"/>
                  <a:pt x="1567627" y="5749412"/>
                  <a:pt x="1445245" y="5631649"/>
                </a:cubicBezTo>
                <a:cubicBezTo>
                  <a:pt x="1322863" y="5513885"/>
                  <a:pt x="1140445" y="5324540"/>
                  <a:pt x="1029609" y="5188304"/>
                </a:cubicBezTo>
                <a:cubicBezTo>
                  <a:pt x="918773" y="5052068"/>
                  <a:pt x="884136" y="4948158"/>
                  <a:pt x="780227" y="4814231"/>
                </a:cubicBezTo>
                <a:cubicBezTo>
                  <a:pt x="676318" y="4680304"/>
                  <a:pt x="535463" y="4594867"/>
                  <a:pt x="406154" y="4384740"/>
                </a:cubicBezTo>
                <a:cubicBezTo>
                  <a:pt x="276845" y="4174613"/>
                  <a:pt x="36699" y="3722031"/>
                  <a:pt x="4372" y="3553467"/>
                </a:cubicBezTo>
                <a:cubicBezTo>
                  <a:pt x="-27955" y="3384903"/>
                  <a:pt x="126755" y="3382594"/>
                  <a:pt x="212191" y="3373358"/>
                </a:cubicBezTo>
                <a:cubicBezTo>
                  <a:pt x="297627" y="3364122"/>
                  <a:pt x="399227" y="3403376"/>
                  <a:pt x="516991" y="3498049"/>
                </a:cubicBezTo>
                <a:cubicBezTo>
                  <a:pt x="634754" y="3592722"/>
                  <a:pt x="828717" y="3819012"/>
                  <a:pt x="918772" y="3941394"/>
                </a:cubicBezTo>
                <a:cubicBezTo>
                  <a:pt x="1008826" y="4063776"/>
                  <a:pt x="971881" y="4130740"/>
                  <a:pt x="1057318" y="4232340"/>
                </a:cubicBezTo>
                <a:cubicBezTo>
                  <a:pt x="1142754" y="4333940"/>
                  <a:pt x="1339027" y="4518667"/>
                  <a:pt x="1431391" y="4550994"/>
                </a:cubicBezTo>
                <a:cubicBezTo>
                  <a:pt x="1523755" y="4583321"/>
                  <a:pt x="1565318" y="4500195"/>
                  <a:pt x="1611500" y="4426304"/>
                </a:cubicBezTo>
                <a:cubicBezTo>
                  <a:pt x="1657682" y="4352413"/>
                  <a:pt x="1699245" y="4260049"/>
                  <a:pt x="1708481" y="4107649"/>
                </a:cubicBezTo>
                <a:cubicBezTo>
                  <a:pt x="1717717" y="3955249"/>
                  <a:pt x="1701554" y="3728958"/>
                  <a:pt x="1666918" y="3511904"/>
                </a:cubicBezTo>
                <a:cubicBezTo>
                  <a:pt x="1632282" y="3294850"/>
                  <a:pt x="1583790" y="3082413"/>
                  <a:pt x="1500663" y="2805322"/>
                </a:cubicBezTo>
                <a:cubicBezTo>
                  <a:pt x="1417536" y="2528231"/>
                  <a:pt x="1258208" y="2133376"/>
                  <a:pt x="1168154" y="1849358"/>
                </a:cubicBezTo>
                <a:cubicBezTo>
                  <a:pt x="1078100" y="1565340"/>
                  <a:pt x="994972" y="1299795"/>
                  <a:pt x="960336" y="1101213"/>
                </a:cubicBezTo>
                <a:cubicBezTo>
                  <a:pt x="925700" y="902631"/>
                  <a:pt x="923390" y="738685"/>
                  <a:pt x="960336" y="657867"/>
                </a:cubicBezTo>
                <a:cubicBezTo>
                  <a:pt x="997281" y="577049"/>
                  <a:pt x="1110427" y="567813"/>
                  <a:pt x="1182009" y="616304"/>
                </a:cubicBezTo>
                <a:cubicBezTo>
                  <a:pt x="1253591" y="664795"/>
                  <a:pt x="1311318" y="773322"/>
                  <a:pt x="1389827" y="948813"/>
                </a:cubicBezTo>
                <a:cubicBezTo>
                  <a:pt x="1468336" y="1124304"/>
                  <a:pt x="1569936" y="1472976"/>
                  <a:pt x="1653063" y="1669249"/>
                </a:cubicBezTo>
                <a:cubicBezTo>
                  <a:pt x="1736190" y="1865522"/>
                  <a:pt x="1793918" y="1902467"/>
                  <a:pt x="1888591" y="2126449"/>
                </a:cubicBezTo>
                <a:cubicBezTo>
                  <a:pt x="1983264" y="2350431"/>
                  <a:pt x="2147209" y="2883831"/>
                  <a:pt x="2221100" y="3013140"/>
                </a:cubicBezTo>
                <a:cubicBezTo>
                  <a:pt x="2294991" y="3142449"/>
                  <a:pt x="2327318" y="3022376"/>
                  <a:pt x="2331936" y="2902304"/>
                </a:cubicBezTo>
                <a:cubicBezTo>
                  <a:pt x="2336554" y="2782232"/>
                  <a:pt x="2276518" y="2493595"/>
                  <a:pt x="2248809" y="2292704"/>
                </a:cubicBezTo>
                <a:cubicBezTo>
                  <a:pt x="2221100" y="2091813"/>
                  <a:pt x="2200317" y="1971740"/>
                  <a:pt x="2165681" y="1696958"/>
                </a:cubicBezTo>
                <a:cubicBezTo>
                  <a:pt x="2131045" y="1422176"/>
                  <a:pt x="2047918" y="907249"/>
                  <a:pt x="2040991" y="644013"/>
                </a:cubicBezTo>
                <a:cubicBezTo>
                  <a:pt x="2034064" y="380777"/>
                  <a:pt x="2052536" y="216831"/>
                  <a:pt x="2124118" y="117540"/>
                </a:cubicBezTo>
                <a:cubicBezTo>
                  <a:pt x="2195700" y="18249"/>
                  <a:pt x="2398899" y="-51024"/>
                  <a:pt x="2470481" y="48267"/>
                </a:cubicBezTo>
                <a:cubicBezTo>
                  <a:pt x="2542063" y="147558"/>
                  <a:pt x="2521282" y="484685"/>
                  <a:pt x="2553609" y="713285"/>
                </a:cubicBezTo>
                <a:cubicBezTo>
                  <a:pt x="2585936" y="941885"/>
                  <a:pt x="2620572" y="1177412"/>
                  <a:pt x="2664445" y="1419867"/>
                </a:cubicBezTo>
                <a:cubicBezTo>
                  <a:pt x="2708318" y="1662322"/>
                  <a:pt x="2768354" y="1955577"/>
                  <a:pt x="2816845" y="2168013"/>
                </a:cubicBezTo>
                <a:cubicBezTo>
                  <a:pt x="2865336" y="2380449"/>
                  <a:pt x="2911518" y="2576721"/>
                  <a:pt x="2955391" y="2694485"/>
                </a:cubicBezTo>
                <a:cubicBezTo>
                  <a:pt x="2999264" y="2812248"/>
                  <a:pt x="3066227" y="3003903"/>
                  <a:pt x="3080081" y="2874594"/>
                </a:cubicBezTo>
                <a:cubicBezTo>
                  <a:pt x="3093936" y="2745285"/>
                  <a:pt x="3045445" y="2161085"/>
                  <a:pt x="3038518" y="1918631"/>
                </a:cubicBezTo>
                <a:cubicBezTo>
                  <a:pt x="3031591" y="1676177"/>
                  <a:pt x="3047754" y="1579194"/>
                  <a:pt x="3038518" y="1419867"/>
                </a:cubicBezTo>
                <a:cubicBezTo>
                  <a:pt x="3029282" y="1260540"/>
                  <a:pt x="3003882" y="1121994"/>
                  <a:pt x="2983100" y="962667"/>
                </a:cubicBezTo>
                <a:cubicBezTo>
                  <a:pt x="2962318" y="803340"/>
                  <a:pt x="2897664" y="565504"/>
                  <a:pt x="2913827" y="463904"/>
                </a:cubicBezTo>
                <a:cubicBezTo>
                  <a:pt x="2929991" y="362304"/>
                  <a:pt x="3024663" y="366922"/>
                  <a:pt x="3080081" y="353067"/>
                </a:cubicBezTo>
                <a:cubicBezTo>
                  <a:pt x="3135499" y="339212"/>
                  <a:pt x="3209391" y="371540"/>
                  <a:pt x="3246336" y="380776"/>
                </a:cubicBezTo>
                <a:cubicBezTo>
                  <a:pt x="3283281" y="390012"/>
                  <a:pt x="3264808" y="286103"/>
                  <a:pt x="3301754" y="408485"/>
                </a:cubicBezTo>
                <a:cubicBezTo>
                  <a:pt x="3338700" y="530867"/>
                  <a:pt x="3419518" y="867994"/>
                  <a:pt x="3468009" y="1115067"/>
                </a:cubicBezTo>
                <a:cubicBezTo>
                  <a:pt x="3516500" y="1362140"/>
                  <a:pt x="3564991" y="1639231"/>
                  <a:pt x="3592700" y="1890922"/>
                </a:cubicBezTo>
                <a:cubicBezTo>
                  <a:pt x="3620409" y="2142613"/>
                  <a:pt x="3618100" y="2449722"/>
                  <a:pt x="3634263" y="2625213"/>
                </a:cubicBezTo>
                <a:cubicBezTo>
                  <a:pt x="3650426" y="2800704"/>
                  <a:pt x="3641190" y="2860740"/>
                  <a:pt x="3689681" y="2943867"/>
                </a:cubicBezTo>
                <a:cubicBezTo>
                  <a:pt x="3738172" y="3026994"/>
                  <a:pt x="3839773" y="3126285"/>
                  <a:pt x="3925209" y="3123976"/>
                </a:cubicBezTo>
                <a:cubicBezTo>
                  <a:pt x="4010645" y="3121667"/>
                  <a:pt x="4121482" y="3024686"/>
                  <a:pt x="4202300" y="2930013"/>
                </a:cubicBezTo>
                <a:cubicBezTo>
                  <a:pt x="4283118" y="2835340"/>
                  <a:pt x="4310827" y="2754522"/>
                  <a:pt x="4410118" y="2555940"/>
                </a:cubicBezTo>
                <a:cubicBezTo>
                  <a:pt x="4509409" y="2357358"/>
                  <a:pt x="4677972" y="1969431"/>
                  <a:pt x="4798045" y="1738522"/>
                </a:cubicBezTo>
                <a:cubicBezTo>
                  <a:pt x="4918118" y="1507613"/>
                  <a:pt x="5026645" y="1253612"/>
                  <a:pt x="5130554" y="1170485"/>
                </a:cubicBezTo>
                <a:cubicBezTo>
                  <a:pt x="5234463" y="1087358"/>
                  <a:pt x="5377627" y="1163558"/>
                  <a:pt x="5421500" y="1239758"/>
                </a:cubicBezTo>
                <a:cubicBezTo>
                  <a:pt x="5465373" y="1315958"/>
                  <a:pt x="5442282" y="1424485"/>
                  <a:pt x="5393791" y="1627685"/>
                </a:cubicBezTo>
                <a:cubicBezTo>
                  <a:pt x="5345300" y="1830885"/>
                  <a:pt x="5218300" y="2211885"/>
                  <a:pt x="5130554" y="2458958"/>
                </a:cubicBezTo>
                <a:cubicBezTo>
                  <a:pt x="5042808" y="2706031"/>
                  <a:pt x="4950445" y="2916158"/>
                  <a:pt x="4867318" y="3110122"/>
                </a:cubicBezTo>
                <a:cubicBezTo>
                  <a:pt x="4784191" y="3304086"/>
                  <a:pt x="4631791" y="3622740"/>
                  <a:pt x="4631791" y="3622740"/>
                </a:cubicBezTo>
                <a:lnTo>
                  <a:pt x="4631791" y="3622740"/>
                </a:lnTo>
                <a:cubicBezTo>
                  <a:pt x="4599464" y="3770522"/>
                  <a:pt x="4474772" y="4195395"/>
                  <a:pt x="4437827" y="4509431"/>
                </a:cubicBezTo>
                <a:cubicBezTo>
                  <a:pt x="4400882" y="4823467"/>
                  <a:pt x="4428591" y="5280667"/>
                  <a:pt x="4410118" y="5506958"/>
                </a:cubicBezTo>
                <a:cubicBezTo>
                  <a:pt x="4391645" y="5733249"/>
                  <a:pt x="4308518" y="5663976"/>
                  <a:pt x="4326991" y="5867176"/>
                </a:cubicBezTo>
                <a:cubicBezTo>
                  <a:pt x="4345464" y="6070376"/>
                  <a:pt x="4809590" y="6587613"/>
                  <a:pt x="4520954" y="6726158"/>
                </a:cubicBezTo>
                <a:cubicBezTo>
                  <a:pt x="4232318" y="6864703"/>
                  <a:pt x="2966935" y="6767722"/>
                  <a:pt x="2622881" y="6726158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7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176</Words>
  <Application>Microsoft Office PowerPoint</Application>
  <PresentationFormat>On-screen Show (4:3)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 CENA</vt:lpstr>
      <vt:lpstr>Arial</vt:lpstr>
      <vt:lpstr>Arial Narrow</vt:lpstr>
      <vt:lpstr>Bradley Hand ITC</vt:lpstr>
      <vt:lpstr>Calibri</vt:lpstr>
      <vt:lpstr>Calibri Light</vt:lpstr>
      <vt:lpstr>MS Reference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Baljit Borde</dc:creator>
  <cp:lastModifiedBy>Baljit Borde</cp:lastModifiedBy>
  <cp:revision>79</cp:revision>
  <dcterms:created xsi:type="dcterms:W3CDTF">2016-03-20T18:34:03Z</dcterms:created>
  <dcterms:modified xsi:type="dcterms:W3CDTF">2018-12-28T09:54:42Z</dcterms:modified>
</cp:coreProperties>
</file>