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6"/>
  </p:notesMasterIdLst>
  <p:handoutMasterIdLst>
    <p:handoutMasterId r:id="rId17"/>
  </p:handoutMasterIdLst>
  <p:sldIdLst>
    <p:sldId id="455" r:id="rId2"/>
    <p:sldId id="453" r:id="rId3"/>
    <p:sldId id="594" r:id="rId4"/>
    <p:sldId id="467" r:id="rId5"/>
    <p:sldId id="491" r:id="rId6"/>
    <p:sldId id="513" r:id="rId7"/>
    <p:sldId id="503" r:id="rId8"/>
    <p:sldId id="514" r:id="rId9"/>
    <p:sldId id="516" r:id="rId10"/>
    <p:sldId id="521" r:id="rId11"/>
    <p:sldId id="533" r:id="rId12"/>
    <p:sldId id="540" r:id="rId13"/>
    <p:sldId id="555" r:id="rId14"/>
    <p:sldId id="556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pos="2744">
          <p15:clr>
            <a:srgbClr val="A4A3A4"/>
          </p15:clr>
        </p15:guide>
        <p15:guide id="4" pos="3061">
          <p15:clr>
            <a:srgbClr val="A4A3A4"/>
          </p15:clr>
        </p15:guide>
        <p15:guide id="5" pos="5556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9B"/>
    <a:srgbClr val="BAA738"/>
    <a:srgbClr val="FFDA9D"/>
    <a:srgbClr val="C9B457"/>
    <a:srgbClr val="69C400"/>
    <a:srgbClr val="A4A4A4"/>
    <a:srgbClr val="D9C06F"/>
    <a:srgbClr val="70A4DE"/>
    <a:srgbClr val="92D050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368" autoAdjust="0"/>
  </p:normalViewPr>
  <p:slideViewPr>
    <p:cSldViewPr snapToObjects="1" showGuides="1">
      <p:cViewPr varScale="1">
        <p:scale>
          <a:sx n="130" d="100"/>
          <a:sy n="130" d="100"/>
        </p:scale>
        <p:origin x="672" y="114"/>
      </p:cViewPr>
      <p:guideLst>
        <p:guide orient="horz" pos="307"/>
        <p:guide orient="horz" pos="3026"/>
        <p:guide pos="2744"/>
        <p:guide pos="3061"/>
        <p:guide pos="5556"/>
        <p:guide pos="3998"/>
      </p:guideLst>
    </p:cSldViewPr>
  </p:slideViewPr>
  <p:outlineViewPr>
    <p:cViewPr>
      <p:scale>
        <a:sx n="33" d="100"/>
        <a:sy n="33" d="100"/>
      </p:scale>
      <p:origin x="0" y="169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chemeClr val="tx1">
                <a:lumMod val="60000"/>
                <a:lumOff val="40000"/>
              </a:schemeClr>
            </a:gs>
            <a:gs pos="73000">
              <a:srgbClr val="373737"/>
            </a:gs>
            <a:gs pos="99001">
              <a:schemeClr val="tx1">
                <a:lumMod val="50000"/>
              </a:scheme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31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ctr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47631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47631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4529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 userDrawn="1"/>
        </p:nvSpPr>
        <p:spPr>
          <a:xfrm>
            <a:off x="4421605" y="523374"/>
            <a:ext cx="4120816" cy="4180973"/>
          </a:xfrm>
          <a:custGeom>
            <a:avLst/>
            <a:gdLst>
              <a:gd name="connsiteX0" fmla="*/ 0 w 4120816"/>
              <a:gd name="connsiteY0" fmla="*/ 4180973 h 4180973"/>
              <a:gd name="connsiteX1" fmla="*/ 2875548 w 4120816"/>
              <a:gd name="connsiteY1" fmla="*/ 4180973 h 4180973"/>
              <a:gd name="connsiteX2" fmla="*/ 4114800 w 4120816"/>
              <a:gd name="connsiteY2" fmla="*/ 2935705 h 4180973"/>
              <a:gd name="connsiteX3" fmla="*/ 4120816 w 4120816"/>
              <a:gd name="connsiteY3" fmla="*/ 577515 h 4180973"/>
              <a:gd name="connsiteX4" fmla="*/ 3838074 w 4120816"/>
              <a:gd name="connsiteY4" fmla="*/ 0 h 4180973"/>
              <a:gd name="connsiteX5" fmla="*/ 1546058 w 4120816"/>
              <a:gd name="connsiteY5" fmla="*/ 6015 h 4180973"/>
              <a:gd name="connsiteX6" fmla="*/ 294774 w 4120816"/>
              <a:gd name="connsiteY6" fmla="*/ 1251284 h 4180973"/>
              <a:gd name="connsiteX7" fmla="*/ 18048 w 4120816"/>
              <a:gd name="connsiteY7" fmla="*/ 1846847 h 4180973"/>
              <a:gd name="connsiteX8" fmla="*/ 0 w 4120816"/>
              <a:gd name="connsiteY8" fmla="*/ 4180973 h 418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0816" h="4180973">
                <a:moveTo>
                  <a:pt x="0" y="4180973"/>
                </a:moveTo>
                <a:lnTo>
                  <a:pt x="2875548" y="4180973"/>
                </a:lnTo>
                <a:lnTo>
                  <a:pt x="4114800" y="2935705"/>
                </a:lnTo>
                <a:cubicBezTo>
                  <a:pt x="4116805" y="2149642"/>
                  <a:pt x="4118811" y="1363578"/>
                  <a:pt x="4120816" y="577515"/>
                </a:cubicBezTo>
                <a:lnTo>
                  <a:pt x="3838074" y="0"/>
                </a:lnTo>
                <a:lnTo>
                  <a:pt x="1546058" y="6015"/>
                </a:lnTo>
                <a:lnTo>
                  <a:pt x="294774" y="1251284"/>
                </a:lnTo>
                <a:lnTo>
                  <a:pt x="18048" y="1846847"/>
                </a:lnTo>
                <a:lnTo>
                  <a:pt x="0" y="4180973"/>
                </a:lnTo>
                <a:close/>
              </a:path>
            </a:pathLst>
          </a:custGeom>
          <a:solidFill>
            <a:srgbClr val="A4A4A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77654" y="1707654"/>
            <a:ext cx="487680" cy="487680"/>
          </a:xfrm>
          <a:prstGeom prst="rect">
            <a:avLst/>
          </a:prstGeom>
          <a:solidFill>
            <a:srgbClr val="D3873B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1081091" y="1707654"/>
            <a:ext cx="487680" cy="487680"/>
          </a:xfrm>
          <a:prstGeom prst="rect">
            <a:avLst/>
          </a:prstGeom>
          <a:solidFill>
            <a:srgbClr val="B5725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1684528" y="1707654"/>
            <a:ext cx="487680" cy="48768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2287965" y="1707654"/>
            <a:ext cx="487680" cy="487680"/>
          </a:xfrm>
          <a:prstGeom prst="rect">
            <a:avLst/>
          </a:prstGeom>
          <a:solidFill>
            <a:srgbClr val="354365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472926" y="3083694"/>
            <a:ext cx="487680" cy="487680"/>
          </a:xfrm>
          <a:prstGeom prst="rect">
            <a:avLst/>
          </a:prstGeom>
          <a:solidFill>
            <a:srgbClr val="DEA9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1076363" y="3083694"/>
            <a:ext cx="487680" cy="4876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1679800" y="3083694"/>
            <a:ext cx="487680" cy="487680"/>
          </a:xfrm>
          <a:prstGeom prst="rect">
            <a:avLst/>
          </a:prstGeom>
          <a:solidFill>
            <a:srgbClr val="70A4DE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2283237" y="3083694"/>
            <a:ext cx="487680" cy="487680"/>
          </a:xfrm>
          <a:prstGeom prst="rect">
            <a:avLst/>
          </a:prstGeom>
          <a:solidFill>
            <a:srgbClr val="D9C06F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2886674" y="3083694"/>
            <a:ext cx="487680" cy="487680"/>
          </a:xfrm>
          <a:prstGeom prst="rect">
            <a:avLst/>
          </a:prstGeom>
          <a:solidFill>
            <a:srgbClr val="A4A4A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383504" y="213970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Major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989648" y="2139702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Admin</a:t>
            </a:r>
            <a:br>
              <a:rPr lang="en-US" sz="800" dirty="0"/>
            </a:br>
            <a:r>
              <a:rPr lang="en-US" sz="800" dirty="0"/>
              <a:t>Down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565712" y="213970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Critical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147792" y="2139702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Default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788109" y="2139702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Warning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9520" y="35323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Minor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995664" y="3532314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Normal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571728" y="353231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Unknown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2153808" y="35323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Unmanaged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794125" y="353231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Unreachable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2891402" y="1707654"/>
            <a:ext cx="487680" cy="487680"/>
          </a:xfrm>
          <a:prstGeom prst="rect">
            <a:avLst/>
          </a:prstGeom>
          <a:solidFill>
            <a:srgbClr val="3CE2ED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383504" y="213970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Major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989648" y="2139702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Admin</a:t>
            </a:r>
            <a:br>
              <a:rPr lang="en-US" sz="800" dirty="0"/>
            </a:br>
            <a:r>
              <a:rPr lang="en-US" sz="800" dirty="0"/>
              <a:t>Down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565712" y="213970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Critical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147792" y="2139702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Default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788109" y="2139702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Warning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9520" y="35323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Minor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995664" y="3532314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Normal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571728" y="353231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Unknown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2153808" y="35323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Unmanaged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794125" y="353231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Unreachable</a:t>
            </a:r>
          </a:p>
        </p:txBody>
      </p:sp>
    </p:spTree>
    <p:extLst>
      <p:ext uri="{BB962C8B-B14F-4D97-AF65-F5344CB8AC3E}">
        <p14:creationId xmlns:p14="http://schemas.microsoft.com/office/powerpoint/2010/main" val="40246151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3641" y="1106438"/>
            <a:ext cx="419036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4716016" y="1106438"/>
            <a:ext cx="419036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84941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44585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85" r:id="rId2"/>
    <p:sldLayoutId id="2147483921" r:id="rId3"/>
    <p:sldLayoutId id="2147483922" r:id="rId4"/>
    <p:sldLayoutId id="2147483920" r:id="rId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21" Type="http://schemas.openxmlformats.org/officeDocument/2006/relationships/image" Target="../media/image174.png"/><Relationship Id="rId34" Type="http://schemas.openxmlformats.org/officeDocument/2006/relationships/image" Target="../media/image187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86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37" Type="http://schemas.openxmlformats.org/officeDocument/2006/relationships/image" Target="../media/image190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36" Type="http://schemas.openxmlformats.org/officeDocument/2006/relationships/image" Target="../media/image189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Relationship Id="rId35" Type="http://schemas.openxmlformats.org/officeDocument/2006/relationships/image" Target="../media/image188.png"/><Relationship Id="rId8" Type="http://schemas.openxmlformats.org/officeDocument/2006/relationships/image" Target="../media/image161.png"/><Relationship Id="rId3" Type="http://schemas.openxmlformats.org/officeDocument/2006/relationships/image" Target="../media/image15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image" Target="../media/image207.png"/><Relationship Id="rId26" Type="http://schemas.openxmlformats.org/officeDocument/2006/relationships/image" Target="../media/image215.png"/><Relationship Id="rId21" Type="http://schemas.openxmlformats.org/officeDocument/2006/relationships/image" Target="../media/image210.png"/><Relationship Id="rId34" Type="http://schemas.openxmlformats.org/officeDocument/2006/relationships/image" Target="../media/image223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5" Type="http://schemas.openxmlformats.org/officeDocument/2006/relationships/image" Target="../media/image214.png"/><Relationship Id="rId33" Type="http://schemas.openxmlformats.org/officeDocument/2006/relationships/image" Target="../media/image222.png"/><Relationship Id="rId2" Type="http://schemas.openxmlformats.org/officeDocument/2006/relationships/image" Target="../media/image191.png"/><Relationship Id="rId16" Type="http://schemas.openxmlformats.org/officeDocument/2006/relationships/image" Target="../media/image205.png"/><Relationship Id="rId20" Type="http://schemas.openxmlformats.org/officeDocument/2006/relationships/image" Target="../media/image209.png"/><Relationship Id="rId29" Type="http://schemas.openxmlformats.org/officeDocument/2006/relationships/image" Target="../media/image2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24" Type="http://schemas.openxmlformats.org/officeDocument/2006/relationships/image" Target="../media/image213.png"/><Relationship Id="rId32" Type="http://schemas.openxmlformats.org/officeDocument/2006/relationships/image" Target="../media/image221.png"/><Relationship Id="rId37" Type="http://schemas.openxmlformats.org/officeDocument/2006/relationships/image" Target="../media/image226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23" Type="http://schemas.openxmlformats.org/officeDocument/2006/relationships/image" Target="../media/image212.png"/><Relationship Id="rId28" Type="http://schemas.openxmlformats.org/officeDocument/2006/relationships/image" Target="../media/image217.png"/><Relationship Id="rId36" Type="http://schemas.openxmlformats.org/officeDocument/2006/relationships/image" Target="../media/image225.png"/><Relationship Id="rId10" Type="http://schemas.openxmlformats.org/officeDocument/2006/relationships/image" Target="../media/image199.png"/><Relationship Id="rId19" Type="http://schemas.openxmlformats.org/officeDocument/2006/relationships/image" Target="../media/image208.png"/><Relationship Id="rId31" Type="http://schemas.openxmlformats.org/officeDocument/2006/relationships/image" Target="../media/image220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Relationship Id="rId22" Type="http://schemas.openxmlformats.org/officeDocument/2006/relationships/image" Target="../media/image211.png"/><Relationship Id="rId27" Type="http://schemas.openxmlformats.org/officeDocument/2006/relationships/image" Target="../media/image216.png"/><Relationship Id="rId30" Type="http://schemas.openxmlformats.org/officeDocument/2006/relationships/image" Target="../media/image219.png"/><Relationship Id="rId35" Type="http://schemas.openxmlformats.org/officeDocument/2006/relationships/image" Target="../media/image224.png"/><Relationship Id="rId8" Type="http://schemas.openxmlformats.org/officeDocument/2006/relationships/image" Target="../media/image197.png"/><Relationship Id="rId3" Type="http://schemas.openxmlformats.org/officeDocument/2006/relationships/image" Target="../media/image19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18" Type="http://schemas.openxmlformats.org/officeDocument/2006/relationships/image" Target="../media/image247.png"/><Relationship Id="rId26" Type="http://schemas.openxmlformats.org/officeDocument/2006/relationships/image" Target="../media/image255.png"/><Relationship Id="rId3" Type="http://schemas.openxmlformats.org/officeDocument/2006/relationships/image" Target="../media/image232.png"/><Relationship Id="rId21" Type="http://schemas.openxmlformats.org/officeDocument/2006/relationships/image" Target="../media/image250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17" Type="http://schemas.openxmlformats.org/officeDocument/2006/relationships/image" Target="../media/image246.png"/><Relationship Id="rId25" Type="http://schemas.openxmlformats.org/officeDocument/2006/relationships/image" Target="../media/image254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20" Type="http://schemas.openxmlformats.org/officeDocument/2006/relationships/image" Target="../media/image249.png"/><Relationship Id="rId29" Type="http://schemas.openxmlformats.org/officeDocument/2006/relationships/image" Target="../media/image2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24" Type="http://schemas.openxmlformats.org/officeDocument/2006/relationships/image" Target="../media/image253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23" Type="http://schemas.openxmlformats.org/officeDocument/2006/relationships/image" Target="../media/image252.png"/><Relationship Id="rId28" Type="http://schemas.openxmlformats.org/officeDocument/2006/relationships/image" Target="../media/image257.png"/><Relationship Id="rId10" Type="http://schemas.openxmlformats.org/officeDocument/2006/relationships/image" Target="../media/image239.png"/><Relationship Id="rId19" Type="http://schemas.openxmlformats.org/officeDocument/2006/relationships/image" Target="../media/image248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Relationship Id="rId22" Type="http://schemas.openxmlformats.org/officeDocument/2006/relationships/image" Target="../media/image251.png"/><Relationship Id="rId27" Type="http://schemas.openxmlformats.org/officeDocument/2006/relationships/image" Target="../media/image256.png"/><Relationship Id="rId30" Type="http://schemas.openxmlformats.org/officeDocument/2006/relationships/image" Target="../media/image25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1.png"/><Relationship Id="rId18" Type="http://schemas.openxmlformats.org/officeDocument/2006/relationships/image" Target="../media/image276.png"/><Relationship Id="rId26" Type="http://schemas.openxmlformats.org/officeDocument/2006/relationships/image" Target="../media/image284.png"/><Relationship Id="rId21" Type="http://schemas.openxmlformats.org/officeDocument/2006/relationships/image" Target="../media/image279.png"/><Relationship Id="rId34" Type="http://schemas.openxmlformats.org/officeDocument/2006/relationships/image" Target="../media/image292.png"/><Relationship Id="rId7" Type="http://schemas.openxmlformats.org/officeDocument/2006/relationships/image" Target="../media/image265.png"/><Relationship Id="rId12" Type="http://schemas.openxmlformats.org/officeDocument/2006/relationships/image" Target="../media/image270.png"/><Relationship Id="rId17" Type="http://schemas.openxmlformats.org/officeDocument/2006/relationships/image" Target="../media/image275.png"/><Relationship Id="rId25" Type="http://schemas.openxmlformats.org/officeDocument/2006/relationships/image" Target="../media/image283.png"/><Relationship Id="rId33" Type="http://schemas.openxmlformats.org/officeDocument/2006/relationships/image" Target="../media/image291.png"/><Relationship Id="rId2" Type="http://schemas.openxmlformats.org/officeDocument/2006/relationships/image" Target="../media/image260.png"/><Relationship Id="rId16" Type="http://schemas.openxmlformats.org/officeDocument/2006/relationships/image" Target="../media/image274.png"/><Relationship Id="rId20" Type="http://schemas.openxmlformats.org/officeDocument/2006/relationships/image" Target="../media/image278.png"/><Relationship Id="rId29" Type="http://schemas.openxmlformats.org/officeDocument/2006/relationships/image" Target="../media/image2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4.png"/><Relationship Id="rId11" Type="http://schemas.openxmlformats.org/officeDocument/2006/relationships/image" Target="../media/image269.png"/><Relationship Id="rId24" Type="http://schemas.openxmlformats.org/officeDocument/2006/relationships/image" Target="../media/image282.png"/><Relationship Id="rId32" Type="http://schemas.openxmlformats.org/officeDocument/2006/relationships/image" Target="../media/image290.png"/><Relationship Id="rId37" Type="http://schemas.openxmlformats.org/officeDocument/2006/relationships/image" Target="../media/image295.png"/><Relationship Id="rId5" Type="http://schemas.openxmlformats.org/officeDocument/2006/relationships/image" Target="../media/image263.png"/><Relationship Id="rId15" Type="http://schemas.openxmlformats.org/officeDocument/2006/relationships/image" Target="../media/image273.png"/><Relationship Id="rId23" Type="http://schemas.openxmlformats.org/officeDocument/2006/relationships/image" Target="../media/image281.png"/><Relationship Id="rId28" Type="http://schemas.openxmlformats.org/officeDocument/2006/relationships/image" Target="../media/image286.png"/><Relationship Id="rId36" Type="http://schemas.openxmlformats.org/officeDocument/2006/relationships/image" Target="../media/image294.png"/><Relationship Id="rId10" Type="http://schemas.openxmlformats.org/officeDocument/2006/relationships/image" Target="../media/image268.png"/><Relationship Id="rId19" Type="http://schemas.openxmlformats.org/officeDocument/2006/relationships/image" Target="../media/image277.png"/><Relationship Id="rId31" Type="http://schemas.openxmlformats.org/officeDocument/2006/relationships/image" Target="../media/image289.png"/><Relationship Id="rId4" Type="http://schemas.openxmlformats.org/officeDocument/2006/relationships/image" Target="../media/image262.png"/><Relationship Id="rId9" Type="http://schemas.openxmlformats.org/officeDocument/2006/relationships/image" Target="../media/image267.png"/><Relationship Id="rId14" Type="http://schemas.openxmlformats.org/officeDocument/2006/relationships/image" Target="../media/image272.png"/><Relationship Id="rId22" Type="http://schemas.openxmlformats.org/officeDocument/2006/relationships/image" Target="../media/image280.png"/><Relationship Id="rId27" Type="http://schemas.openxmlformats.org/officeDocument/2006/relationships/image" Target="../media/image285.png"/><Relationship Id="rId30" Type="http://schemas.openxmlformats.org/officeDocument/2006/relationships/image" Target="../media/image288.png"/><Relationship Id="rId35" Type="http://schemas.openxmlformats.org/officeDocument/2006/relationships/image" Target="../media/image293.png"/><Relationship Id="rId8" Type="http://schemas.openxmlformats.org/officeDocument/2006/relationships/image" Target="../media/image266.png"/><Relationship Id="rId3" Type="http://schemas.openxmlformats.org/officeDocument/2006/relationships/image" Target="../media/image2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34" Type="http://schemas.openxmlformats.org/officeDocument/2006/relationships/image" Target="../media/image14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33" Type="http://schemas.openxmlformats.org/officeDocument/2006/relationships/image" Target="../media/image146.png"/><Relationship Id="rId2" Type="http://schemas.openxmlformats.org/officeDocument/2006/relationships/image" Target="../media/image115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5.png"/><Relationship Id="rId37" Type="http://schemas.openxmlformats.org/officeDocument/2006/relationships/image" Target="../media/image150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36" Type="http://schemas.openxmlformats.org/officeDocument/2006/relationships/image" Target="../media/image149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31" Type="http://schemas.openxmlformats.org/officeDocument/2006/relationships/image" Target="../media/image144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Relationship Id="rId8" Type="http://schemas.openxmlformats.org/officeDocument/2006/relationships/image" Target="../media/image121.png"/><Relationship Id="rId3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2.png"/><Relationship Id="rId7" Type="http://schemas.openxmlformats.org/officeDocument/2006/relationships/image" Target="../media/image154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5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2663" y="1530114"/>
            <a:ext cx="8340152" cy="644730"/>
          </a:xfrm>
        </p:spPr>
        <p:txBody>
          <a:bodyPr/>
          <a:lstStyle/>
          <a:p>
            <a:r>
              <a:rPr lang="en-US" dirty="0"/>
              <a:t>Icon Library</a:t>
            </a:r>
          </a:p>
        </p:txBody>
      </p:sp>
    </p:spTree>
    <p:extLst>
      <p:ext uri="{BB962C8B-B14F-4D97-AF65-F5344CB8AC3E}">
        <p14:creationId xmlns:p14="http://schemas.microsoft.com/office/powerpoint/2010/main" val="32084039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pic>
        <p:nvPicPr>
          <p:cNvPr id="41986" name="Picture 2" descr="C:\Users\ecoffey\AppData\Local\Temp\Rar$DRa0.386\30067_Device_router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871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7" name="Picture 3" descr="C:\Users\ecoffey\AppData\Local\Temp\Rar$DRa0.386\30067_Device_router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8916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C:\Users\ecoffey\AppData\Local\Temp\Rar$DRa0.386\30067_Device_router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8958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9" name="Picture 5" descr="C:\Users\ecoffey\AppData\Local\Temp\Rar$DRa0.386\30067_Device_router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6871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6" descr="C:\Users\ecoffey\AppData\Local\Temp\Rar$DRa0.386\30067_Device_router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94" y="171178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1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94" y="178958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2" name="Picture 8" descr="C:\Users\ecoffey\AppData\Local\Temp\Rar$DRa0.386\30067_Device_router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913" y="158986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3" name="Picture 9" descr="C:\Users\ecoffey\AppData\Local\Temp\Rar$DRa0.386\30067_Device_router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24" y="171178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4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617390" y="1427461"/>
            <a:ext cx="2649760" cy="156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5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8958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6" name="Picture 12" descr="C:\Users\ecoffey\AppData\Local\Temp\Rar$DRa0.386\30067_Device_router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9" y="158986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7" name="Picture 13" descr="C:\Users\ecoffey\AppData\Local\Temp\Rar$DRa0.386\30067_Device_router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4" y="168990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8" name="Picture 14" descr="C:\Users\ecoffey\AppData\Local\Temp\Rar$DRa0.386\30067_Device_router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9" y="178207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9" name="Picture 15" descr="C:\Users\ecoffey\AppData\Local\Temp\Rar$DRa0.386\30067_Device_router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9" y="296799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0" name="Picture 16" descr="C:\Users\ecoffey\AppData\Local\Temp\Rar$DRa0.386\30067_Device_router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4" y="308493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1" name="Picture 17" descr="C:\Users\ecoffey\AppData\Local\Temp\Rar$DRa0.386\30067_Device_router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4" y="3176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2" name="Picture 18" descr="C:\Users\ecoffey\AppData\Local\Temp\Rar$DRa0.386\30067_Device_router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59804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3" name="Picture 19" descr="C:\Users\ecoffey\AppData\Local\Temp\Rar$DRa0.386\30067_Device_router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54" y="308913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4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7415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5" name="Picture 21" descr="C:\Users\ecoffey\AppData\Local\Temp\Rar$DRa0.386\30067_Device_router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3499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6" name="Picture 22" descr="C:\Users\ecoffey\AppData\Local\Temp\Rar$DRa0.386\30067_Device_router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8913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7" name="Picture 23" descr="C:\Users\ecoffey\AppData\Local\Temp\Rar$DRa0.386\30067_Device_router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7406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8" name="Picture 24" descr="C:\Users\ecoffey\AppData\Local\Temp\Rar$DRa0.386\30067_Device_router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05" y="29070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9" name="Picture 25" descr="C:\Users\ecoffey\AppData\Local\Temp\Rar$DRa0.386\30067_Device_router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8172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0" name="Picture 26" descr="C:\Users\ecoffey\AppData\Local\Temp\Rar$DRa0.386\30067_Device_router_unreachable_256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t="31406" r="7846" b="21665"/>
          <a:stretch/>
        </p:blipFill>
        <p:spPr bwMode="auto">
          <a:xfrm>
            <a:off x="5508104" y="1782078"/>
            <a:ext cx="2649759" cy="148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1" name="Picture 27" descr="C:\Users\ecoffey\AppData\Local\Temp\Rar$DRa0.386\30067_Device_router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05" y="317406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2" name="Picture 28" descr="C:\Users\ecoffey\AppData\Local\Temp\Rar$DRa0.386\30067_Device_router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12" y="1567982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3" name="Picture 29" descr="C:\Users\ecoffey\AppData\Local\Temp\Rar$DRa0.386\30067_Device_router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9063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4" name="Picture 30" descr="C:\Users\ecoffey\AppData\Local\Temp\Rar$DRa0.386\30067_Device_router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8207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ecoffey\AppData\Local\Temp\Rar$DRa0.583\Cisco Icons November\30067_Device_router_3057\Png_256\30067_Device_router_3057_admindown_256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95686"/>
            <a:ext cx="2514286" cy="14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ecoffey\AppData\Local\Temp\Rar$DRa0.583\Cisco Icons November\30067_Device_router_3057\Png_256\30067_Device_router_3057_critical_256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11710"/>
            <a:ext cx="2514286" cy="14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ecoffey\AppData\Local\Temp\Rar$DRa0.583\Cisco Icons November\30067_Device_router_3057\Png_256\30067_Device_router_3057_major_256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682" y="2436703"/>
            <a:ext cx="2514286" cy="14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ecoffey\AppData\Local\Temp\Rar$DRa0.583\Cisco Icons November\30067_Device_router_3057\Png_256\30067_Device_router_3057_minor_256.pn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63190"/>
            <a:ext cx="2514286" cy="14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ecoffey\AppData\Local\Temp\Rar$DRa0.583\Cisco Icons November\30067_Device_router_3057\Png_256\30067_Device_router_3057_unknown_256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44151"/>
            <a:ext cx="2514286" cy="14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C:\Users\ecoffey\AppData\Local\Temp\Rar$DRa0.583\Cisco Icons November\30067_Device_router_3057\Png_256\30067_Device_router_3057_unmanaged_256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7814"/>
            <a:ext cx="2514286" cy="14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:\Users\ecoffey\AppData\Local\Temp\Rar$DRa0.583\Cisco Icons November\30067_Device_router_3057\Png_256\30067_Device_router_3057_warning_256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50575"/>
            <a:ext cx="2514286" cy="14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4" descr="C:\Users\ecoffey\AppData\Local\Temp\Rar$DRa0.386\30067_Device_router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3179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5" descr="C:\Users\ecoffey\AppData\Local\Temp\Rar$DRa0.386\30067_Device_router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19" y="310648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7" descr="C:\Users\ecoffey\AppData\Local\Temp\Rar$DRa0.386\30067_Device_router_unreachable_64.png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9882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0430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pic>
        <p:nvPicPr>
          <p:cNvPr id="55298" name="Picture 2" descr="C:\Users\ecoffey\AppData\Local\Temp\Rar$DRa0.608\30080_Device_switch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80" y="1476556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99" name="Picture 3" descr="C:\Users\ecoffey\AppData\Local\Temp\Rar$DRa0.608\30080_Device_switch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941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0" name="Picture 4" descr="C:\Users\ecoffey\AppData\Local\Temp\Rar$DRa0.608\30080_Device_switch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30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1" name="Picture 5" descr="C:\Users\ecoffey\AppData\Local\Temp\Rar$DRa0.608\30080_Device_switch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44" y="147447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2" name="Picture 6" descr="C:\Users\ecoffey\AppData\Local\Temp\Rar$DRa0.608\30080_Device_switch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44" y="163941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3" name="Picture 7" descr="C:\Users\ecoffey\AppData\Local\Temp\Rar$DRa0.608\30080_Device_switch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28" y="17730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4" name="Picture 8" descr="C:\Users\ecoffey\AppData\Local\Temp\Rar$DRa0.608\30080_Device_switch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16" y="147447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5" name="Picture 9" descr="C:\Users\ecoffey\AppData\Local\Temp\Rar$DRa0.608\30080_Device_switch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16" y="1613107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6" name="Picture 10" descr="C:\Users\ecoffey\AppData\Local\Temp\Rar$DRa0.608\30080_Device_switch_default_256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5508104" y="1535429"/>
            <a:ext cx="3174856" cy="147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7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93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8" name="Picture 12" descr="C:\Users\ecoffey\AppData\Local\Temp\Rar$DRa0.608\30080_Device_switch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2" y="147447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9" name="Picture 13" descr="C:\Users\ecoffey\AppData\Local\Temp\Rar$DRa0.608\30080_Device_switch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68" y="16573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0" name="Picture 14" descr="C:\Users\ecoffey\AppData\Local\Temp\Rar$DRa0.608\30080_Device_switch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2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1" name="Picture 15" descr="C:\Users\ecoffey\AppData\Local\Temp\Rar$DRa0.608\30080_Device_switch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2" y="275004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2" name="Picture 16" descr="C:\Users\ecoffey\AppData\Local\Temp\Rar$DRa0.608\30080_Device_switch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2" y="293292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3" name="Picture 17" descr="C:\Users\ecoffey\AppData\Local\Temp\Rar$DRa0.608\30080_Device_switch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68" y="309577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4" name="Picture 18" descr="C:\Users\ecoffey\AppData\Local\Temp\Rar$DRa0.608\30080_Device_switch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43014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5" name="Picture 19" descr="C:\Users\ecoffey\AppData\Local\Temp\Rar$DRa0.608\30080_Device_switch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44" y="300795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6" name="Picture 20" descr="C:\Users\ecoffey\AppData\Local\Temp\Rar$DRa0.608\30080_Device_switch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781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7" name="Picture 21" descr="C:\Users\ecoffey\AppData\Local\Temp\Rar$DRa0.608\30080_Device_switch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16" y="281100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8" name="Picture 22" descr="C:\Users\ecoffey\AppData\Local\Temp\Rar$DRa0.608\30080_Device_switch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93" y="296493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9" name="Picture 23" descr="C:\Users\ecoffey\AppData\Local\Temp\Rar$DRa0.608\30080_Device_switch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781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0" name="Picture 24" descr="C:\Users\ecoffey\AppData\Local\Temp\Rar$DRa0.608\30080_Device_switch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467" y="281100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1" name="Picture 25" descr="C:\Users\ecoffey\AppData\Local\Temp\Rar$DRa0.608\30080_Device_switch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69" y="296493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2" name="Picture 26" descr="C:\Users\ecoffey\AppData\Local\Temp\Rar$DRa0.608\30080_Device_switch_unreachable_256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9" b="28161"/>
          <a:stretch/>
        </p:blipFill>
        <p:spPr bwMode="auto">
          <a:xfrm>
            <a:off x="5305429" y="1613107"/>
            <a:ext cx="3174856" cy="152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3" name="Picture 27" descr="C:\Users\ecoffey\AppData\Local\Temp\Rar$DRa0.608\30080_Device_switch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69" y="314781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4" name="Picture 28" descr="C:\Users\ecoffey\AppData\Local\Temp\Rar$DRa0.608\30080_Device_switch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40" y="15354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5" name="Picture 29" descr="C:\Users\ecoffey\AppData\Local\Temp\Rar$DRa0.608\30080_Device_switch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29" y="168822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6" name="Picture 30" descr="C:\Users\ecoffey\AppData\Local\Temp\Rar$DRa0.608\30080_Device_switch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 descr="C:\Users\ecoffey\AppData\Local\Temp\Rar$DRa0.608\30080_Device_switch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06" y="281447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5" descr="C:\Users\ecoffey\AppData\Local\Temp\Rar$DRa0.608\30080_Device_switch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68403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7" descr="C:\Users\ecoffey\AppData\Local\Temp\Rar$DRa0.608\30080_Device_switch_unreachable_64.png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5128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ecoffey\AppData\Local\Temp\Rar$DRa0.200\Cisco Icons November\30080_Device_switch_3062\Png_256\30080_Device_switch_3062_admindown_256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68600"/>
            <a:ext cx="2882540" cy="12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ecoffey\AppData\Local\Temp\Rar$DRa0.200\Cisco Icons November\30080_Device_switch_3062\Png_256\30080_Device_switch_3062_critical_256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85302"/>
            <a:ext cx="2882540" cy="12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:\Users\ecoffey\AppData\Local\Temp\Rar$DRa0.200\Cisco Icons November\30080_Device_switch_3062\Png_256\30080_Device_switch_3062_major_256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92261"/>
            <a:ext cx="2882540" cy="12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Users\ecoffey\AppData\Local\Temp\Rar$DRa0.200\Cisco Icons November\30080_Device_switch_3062\Png_256\30080_Device_switch_3062_minor_256.pn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716219"/>
            <a:ext cx="2882540" cy="12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10" y="2856529"/>
            <a:ext cx="2882540" cy="13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C:\Users\ecoffey\AppData\Local\Temp\Rar$DRa0.200\Cisco Icons November\30080_Device_switch_3062\Png_256\30080_Device_switch_3062_unmanaged_256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39880"/>
            <a:ext cx="2882540" cy="12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C:\Users\ecoffey\AppData\Local\Temp\Rar$DRa0.200\Cisco Icons November\30080_Device_switch_3062\Png_256\30080_Device_switch_3062_warning_256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63838"/>
            <a:ext cx="2882540" cy="12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285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Television</a:t>
            </a:r>
          </a:p>
        </p:txBody>
      </p:sp>
      <p:pic>
        <p:nvPicPr>
          <p:cNvPr id="62466" name="Picture 2" descr="C:\Users\ecoffey\AppData\Local\Temp\Rar$DRa0.500\30087_Device_television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6512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Picture 3" descr="C:\Users\ecoffey\AppData\Local\Temp\Rar$DRa0.500\30087_Device_television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Picture 4" descr="C:\Users\ecoffey\AppData\Local\Temp\Rar$DRa0.500\30087_Device_television_defaul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83" y="2853055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 descr="C:\Users\ecoffey\AppData\Local\Temp\Rar$DRa0.500\30087_Device_television_default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15919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Bridge</a:t>
            </a:r>
          </a:p>
        </p:txBody>
      </p:sp>
      <p:pic>
        <p:nvPicPr>
          <p:cNvPr id="77826" name="Picture 2" descr="C:\Users\ecoffey\AppData\Local\Temp\Rar$DRa0.253\30102_Device_wireless_bridge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04" y="1297702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7" name="Picture 3" descr="C:\Users\ecoffey\AppData\Local\Temp\Rar$DRa0.253\30102_Device_wireless_bridge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3333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8" name="Picture 4" descr="C:\Users\ecoffey\AppData\Local\Temp\Rar$DRa0.253\30102_Device_wireless_bridge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8610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9" name="Picture 5" descr="C:\Users\ecoffey\AppData\Local\Temp\Rar$DRa0.253\30102_Device_wireless_bridge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52" y="136239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0" name="Picture 6" descr="C:\Users\ecoffey\AppData\Local\Temp\Rar$DRa0.253\30102_Device_wireless_bridge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0692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1" name="Picture 7" descr="C:\Users\ecoffey\AppData\Local\Temp\Rar$DRa0.253\30102_Device_wireless_bridge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1552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2" name="Picture 8" descr="C:\Users\ecoffey\AppData\Local\Temp\Rar$DRa0.253\30102_Device_wireless_bridge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24" y="137365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3" name="Picture 9" descr="C:\Users\ecoffey\AppData\Local\Temp\Rar$DRa0.253\30102_Device_wireless_bridge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24" y="152227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4" name="Picture 10" descr="C:\Users\ecoffey\AppData\Local\Temp\Rar$DRa0.253\30102_Device_wireless_bridge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83718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5" name="Picture 11" descr="C:\Users\ecoffey\AppData\Local\Temp\Rar$DRa0.253\30102_Device_wireless_bridge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1552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6" name="Picture 12" descr="C:\Users\ecoffey\AppData\Local\Temp\Rar$DRa0.253\30102_Device_wireless_bridge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11" y="130304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7" name="Picture 13" descr="C:\Users\ecoffey\AppData\Local\Temp\Rar$DRa0.253\30102_Device_wireless_bridge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3" y="1485923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8" name="Picture 14" descr="C:\Users\ecoffey\AppData\Local\Temp\Rar$DRa0.253\30102_Device_wireless_bridge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3" y="168980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9" name="Picture 15" descr="C:\Users\ecoffey\AppData\Local\Temp\Rar$DRa0.253\30102_Device_wireless_bridge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3" y="267195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0" name="Picture 16" descr="C:\Users\ecoffey\AppData\Local\Temp\Rar$DRa0.253\30102_Device_wireless_bridge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1" y="285305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1" name="Picture 17" descr="C:\Users\ecoffey\AppData\Local\Temp\Rar$DRa0.253\30102_Device_wireless_bridge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6" y="307878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2" name="Picture 18" descr="C:\Users\ecoffey\AppData\Local\Temp\Rar$DRa0.253\30102_Device_wireless_bridge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19" y="266905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3" name="Picture 19" descr="C:\Users\ecoffey\AppData\Local\Temp\Rar$DRa0.253\30102_Device_wireless_bridge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19" y="283858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4" name="Picture 20" descr="C:\Users\ecoffey\AppData\Local\Temp\Rar$DRa0.253\30102_Device_wireless_bridge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758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5" name="Picture 21" descr="C:\Users\ecoffey\AppData\Local\Temp\Rar$DRa0.253\30102_Device_wireless_bridge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6905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6" name="Picture 22" descr="C:\Users\ecoffey\AppData\Local\Temp\Rar$DRa0.253\30102_Device_wireless_bridge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603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7" name="Picture 23" descr="C:\Users\ecoffey\AppData\Local\Temp\Rar$DRa0.253\30102_Device_wireless_bridge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758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8" name="Picture 24" descr="C:\Users\ecoffey\AppData\Local\Temp\Rar$DRa0.253\30102_Device_wireless_bridge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97" y="266319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9" name="Picture 25" descr="C:\Users\ecoffey\AppData\Local\Temp\Rar$DRa0.253\30102_Device_wireless_bridge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48" y="285305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50" name="Picture 26" descr="C:\Users\ecoffey\AppData\Local\Temp\Rar$DRa0.253\30102_Device_wireless_bridge_unreachable_25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667" y="2853055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51" name="Picture 27" descr="C:\Users\ecoffey\AppData\Local\Temp\Rar$DRa0.253\30102_Device_wireless_bridge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29" y="30758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52" name="Picture 28" descr="C:\Users\ecoffey\AppData\Local\Temp\Rar$DRa0.253\30102_Device_wireless_bridge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29" y="136400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53" name="Picture 29" descr="C:\Users\ecoffey\AppData\Local\Temp\Rar$DRa0.253\30102_Device_wireless_bridge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2477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54" name="Picture 30" descr="C:\Users\ecoffey\AppData\Local\Temp\Rar$DRa0.253\30102_Device_wireless_bridge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 descr="C:\Users\ecoffey\AppData\Local\Temp\Rar$DRa0.253\30102_Device_wireless_bridge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76" y="266378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5" descr="C:\Users\ecoffey\AppData\Local\Temp\Rar$DRa0.253\30102_Device_wireless_bridge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27" y="285364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7" descr="C:\Users\ecoffey\AppData\Local\Temp\Rar$DRa0.253\30102_Device_wireless_bridge_unreachable_64.png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763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6348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Router</a:t>
            </a:r>
          </a:p>
        </p:txBody>
      </p:sp>
      <p:pic>
        <p:nvPicPr>
          <p:cNvPr id="78850" name="Picture 2" descr="C:\Users\ecoffey\AppData\Local\Temp\Rar$DRa0.423\30103_Device_wireless_router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3085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1" name="Picture 3" descr="C:\Users\ecoffey\AppData\Local\Temp\Rar$DRa0.423\30103_Device_wireless_router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8" y="1485923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2" name="Picture 4" descr="C:\Users\ecoffey\AppData\Local\Temp\Rar$DRa0.423\30103_Device_wireless_router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3" name="Picture 5" descr="C:\Users\ecoffey\AppData\Local\Temp\Rar$DRa0.423\30103_Device_wireless_router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99" y="121479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4" name="Picture 6" descr="C:\Users\ecoffey\AppData\Local\Temp\Rar$DRa0.423\30103_Device_wireless_router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99" y="142608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5" name="Picture 7" descr="C:\Users\ecoffey\AppData\Local\Temp\Rar$DRa0.423\30103_Device_wireless_router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7451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6" name="Picture 8" descr="C:\Users\ecoffey\AppData\Local\Temp\Rar$DRa0.423\30103_Device_wireless_router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33" y="12319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7" name="Picture 9" descr="C:\Users\ecoffey\AppData\Local\Temp\Rar$DRa0.423\30103_Device_wireless_router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24" y="142608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8" name="Picture 10" descr="C:\Users\ecoffey\AppData\Local\Temp\Rar$DRa0.423\30103_Device_wireless_router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3478"/>
            <a:ext cx="3186547" cy="31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9" name="Picture 11" descr="C:\Users\ecoffey\AppData\Local\Temp\Rar$DRa0.423\30103_Device_wireless_router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61" y="170573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0" name="Picture 12" descr="C:\Users\ecoffey\AppData\Local\Temp\Rar$DRa0.423\30103_Device_wireless_router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4" y="136971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1" name="Picture 13" descr="C:\Users\ecoffey\AppData\Local\Temp\Rar$DRa0.423\30103_Device_wireless_router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4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2" name="Picture 14" descr="C:\Users\ecoffey\AppData\Local\Temp\Rar$DRa0.423\30103_Device_wireless_router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0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3" name="Picture 15" descr="C:\Users\ecoffey\AppData\Local\Temp\Rar$DRa0.423\30103_Device_wireless_router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9" y="265570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4" name="Picture 16" descr="C:\Users\ecoffey\AppData\Local\Temp\Rar$DRa0.423\30103_Device_wireless_router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4" y="2844457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5" name="Picture 17" descr="C:\Users\ecoffey\AppData\Local\Temp\Rar$DRa0.423\30103_Device_wireless_router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0" y="30834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6" name="Picture 18" descr="C:\Users\ecoffey\AppData\Local\Temp\Rar$DRa0.423\30103_Device_wireless_router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99" y="2618555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7" name="Picture 19" descr="C:\Users\ecoffey\AppData\Local\Temp\Rar$DRa0.423\30103_Device_wireless_router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2524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8" name="Picture 20" descr="C:\Users\ecoffey\AppData\Local\Temp\Rar$DRa0.423\30103_Device_wireless_router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758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9" name="Picture 21" descr="C:\Users\ecoffey\AppData\Local\Temp\Rar$DRa0.423\30103_Device_wireless_router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271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0" name="Picture 22" descr="C:\Users\ecoffey\AppData\Local\Temp\Rar$DRa0.423\30103_Device_wireless_router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2524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C:\Users\ecoffey\AppData\Local\Temp\Rar$DRa0.423\30103_Device_wireless_router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618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2" name="Picture 24" descr="C:\Users\ecoffey\AppData\Local\Temp\Rar$DRa0.423\30103_Device_wireless_router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22" y="259790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3" name="Picture 25" descr="C:\Users\ecoffey\AppData\Local\Temp\Rar$DRa0.423\30103_Device_wireless_router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67" y="282091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4" name="Picture 26" descr="C:\Users\ecoffey\AppData\Local\Temp\Rar$DRa0.423\30103_Device_wireless_router_unreachable_25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85" y="267494"/>
            <a:ext cx="3186547" cy="31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5" name="Picture 27" descr="C:\Users\ecoffey\AppData\Local\Temp\Rar$DRa0.423\30103_Device_wireless_router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68" y="306618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6" name="Picture 28" descr="C:\Users\ecoffey\AppData\Local\Temp\Rar$DRa0.423\30103_Device_wireless_router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87" y="12319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7" name="Picture 29" descr="C:\Users\ecoffey\AppData\Local\Temp\Rar$DRa0.423\30103_Device_wireless_router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68" y="140019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8" name="Picture 30" descr="C:\Users\ecoffey\AppData\Local\Temp\Rar$DRa0.423\30103_Device_wireless_router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68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C:\Users\ecoffey\AppData\Local\Temp\Rar$DRa0.882\Cisco Icons November\30103_Device_wireless_router_3140\Png_256\30103_Device_wireless_router_3140_admindown_256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94" y="487363"/>
            <a:ext cx="2514286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C:\Users\ecoffey\AppData\Local\Temp\Rar$DRa0.882\Cisco Icons November\30103_Device_wireless_router_3140\Png_256\30103_Device_wireless_router_3140_critical_256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99542"/>
            <a:ext cx="2514286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C:\Users\ecoffey\AppData\Local\Temp\Rar$DRa0.882\Cisco Icons November\30103_Device_wireless_router_3140\Png_256\30103_Device_wireless_router_3140_major_256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23148"/>
            <a:ext cx="2514286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C:\Users\ecoffey\AppData\Local\Temp\Rar$DRa0.882\Cisco Icons November\30103_Device_wireless_router_3140\Png_256\30103_Device_wireless_router_3140_minor_256.pn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06028"/>
            <a:ext cx="2514286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C:\Users\ecoffey\AppData\Local\Temp\Rar$DRa0.882\Cisco Icons November\30103_Device_wireless_router_3140\Png_256\30103_Device_wireless_router_3140_unknown_256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17" y="1310828"/>
            <a:ext cx="2514286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7" name="Picture 7" descr="C:\Users\ecoffey\AppData\Local\Temp\Rar$DRa0.882\Cisco Icons November\30103_Device_wireless_router_3140\Png_256\30103_Device_wireless_router_3140_unmanaged_256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77" y="1491630"/>
            <a:ext cx="2514286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C:\Users\ecoffey\AppData\Local\Temp\Rar$DRa0.882\Cisco Icons November\30103_Device_wireless_router_3140\Png_256\30103_Device_wireless_router_3140_warning_256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37" y="1707654"/>
            <a:ext cx="2514286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C:\Users\ecoffey\AppData\Local\Temp\Rar$DRa0.423\30103_Device_wireless_router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2" y="257175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5" descr="C:\Users\ecoffey\AppData\Local\Temp\Rar$DRa0.423\30103_Device_wireless_router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07" y="279476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7" descr="C:\Users\ecoffey\AppData\Local\Temp\Rar$DRa0.423\30103_Device_wireless_router_unreachable_64.png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4002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4067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Access Point</a:t>
            </a:r>
          </a:p>
        </p:txBody>
      </p:sp>
      <p:pic>
        <p:nvPicPr>
          <p:cNvPr id="1026" name="Picture 2" descr="C:\Users\ecoffey\AppData\Local\Temp\Rar$DRa0.403\30001_Device_access_point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05566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coffey\AppData\Local\Temp\Rar$DRa0.403\30001_Device_access_point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7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coffey\AppData\Local\Temp\Rar$DRa0.403\30001_Device_access_point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8040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coffey\AppData\Local\Temp\Rar$DRa0.403\30001_Device_access_point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759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coffey\AppData\Local\Temp\Rar$DRa0.403\30001_Device_access_point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64" y="159678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coffey\AppData\Local\Temp\Rar$DRa0.403\30001_Device_access_point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coffey\AppData\Local\Temp\Rar$DRa0.403\30001_Device_access_point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25" y="139955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ecoffey\AppData\Local\Temp\Rar$DRa0.403\30001_Device_access_point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589" y="156363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coffey\AppData\Local\Temp\Rar$DRa0.403\30001_Device_access_point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544" y="235572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coffey\AppData\Local\Temp\Rar$DRa0.403\30001_Device_access_point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589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ecoffey\AppData\Local\Temp\Rar$DRa0.403\30001_Device_access_point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8574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ecoffey\AppData\Local\Temp\Rar$DRa0.403\30001_Device_access_point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ecoffey\AppData\Local\Temp\Rar$DRa0.403\30001_Device_access_point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ecoffey\AppData\Local\Temp\Rar$DRa0.403\30001_Device_access_point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851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ecoffey\AppData\Local\Temp\Rar$DRa0.403\30001_Device_access_point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6493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ecoffey\AppData\Local\Temp\Rar$DRa0.403\30001_Device_access_point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658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ecoffey\AppData\Local\Temp\Rar$DRa0.403\30001_Device_access_point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2755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ecoffey\AppData\Local\Temp\Rar$DRa0.403\30001_Device_access_point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3479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ecoffey\AppData\Local\Temp\Rar$DRa0.403\30001_Device_access_point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5683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ecoffey\AppData\Local\Temp\Rar$DRa0.403\30001_Device_access_point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776" y="27546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ecoffey\AppData\Local\Temp\Rar$DRa0.403\30001_Device_access_point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776" y="293179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ecoffey\AppData\Local\Temp\Rar$DRa0.403\30001_Device_access_point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5683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ecoffey\AppData\Local\Temp\Rar$DRa0.403\30001_Device_access_point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546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ecoffey\AppData\Local\Temp\Rar$DRa0.403\30001_Device_access_point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84" y="293179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ecoffey\AppData\Local\Temp\Rar$DRa0.403\30001_Device_access_point_unreachable_25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41" y="3363838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ecoffey\AppData\Local\Temp\Rar$DRa0.403\30001_Device_access_point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13" y="314781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ecoffey\AppData\Local\Temp\Rar$DRa0.403\30001_Device_access_point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7614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ecoffey\AppData\Local\Temp\Rar$DRa0.403\30001_Device_access_point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049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ecoffey\AppData\Local\Temp\Rar$DRa0.403\30001_Device_access_point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C:\Users\ecoffey\AppData\Local\Temp\Rar$DRa0.403\30001_Device_access_point_unknown_16.png"/>
          <p:cNvPicPr>
            <a:picLocks noChangeAspect="1" noChangeArrowheads="1"/>
          </p:cNvPicPr>
          <p:nvPr/>
        </p:nvPicPr>
        <p:blipFill>
          <a:blip r:embed="rId18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3491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" descr="C:\Users\ecoffey\AppData\Local\Temp\Rar$DRa0.403\30001_Device_access_point_unknown_24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421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0" descr="C:\Users\ecoffey\AppData\Local\Temp\Rar$DRa0.403\30001_Device_access_point_unknown_64.png"/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658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93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0" y="1746716"/>
            <a:ext cx="812698" cy="469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6" y="3106670"/>
            <a:ext cx="812698" cy="46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9" y="3096749"/>
            <a:ext cx="812698" cy="4698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71" y="171581"/>
            <a:ext cx="3250794" cy="1828571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Router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4" y="1741869"/>
            <a:ext cx="812698" cy="4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07" y="1712016"/>
            <a:ext cx="812698" cy="469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23193"/>
            <a:ext cx="812698" cy="469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61" y="3086829"/>
            <a:ext cx="812698" cy="469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06670"/>
            <a:ext cx="812698" cy="469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27" y="3086829"/>
            <a:ext cx="812698" cy="469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46717"/>
            <a:ext cx="812698" cy="469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72" y="554088"/>
            <a:ext cx="3250794" cy="1828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67" y="891956"/>
            <a:ext cx="3250794" cy="18285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65" y="1229824"/>
            <a:ext cx="3250794" cy="18285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63" y="1567692"/>
            <a:ext cx="3250794" cy="18285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61" y="1905560"/>
            <a:ext cx="3250794" cy="18285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59" y="2243428"/>
            <a:ext cx="3250794" cy="18285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57" y="2581296"/>
            <a:ext cx="3250794" cy="18285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55" y="2919164"/>
            <a:ext cx="3250794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5882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pic>
        <p:nvPicPr>
          <p:cNvPr id="8194" name="Picture 2" descr="C:\Users\ecoffey\AppData\Local\Temp\Rar$DRa0.400\30009_Device_cloud_white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39" y="1579957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coffey\AppData\Local\Temp\Rar$DRa0.400\30009_Device_cloud_white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6879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ecoffey\AppData\Local\Temp\Rar$DRa0.400\30009_Device_cloud_white_defaul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65" y="1535430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ecoffey\AppData\Local\Temp\Rar$DRa0.400\30009_Device_cloud_white_default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3476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Building</a:t>
            </a:r>
          </a:p>
        </p:txBody>
      </p:sp>
      <p:pic>
        <p:nvPicPr>
          <p:cNvPr id="9218" name="Picture 2" descr="C:\Users\ecoffey\AppData\Local\Temp\Rar$DRa0.080\30032_Device_generic_building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6" y="1337534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ecoffey\AppData\Local\Temp\Rar$DRa0.080\30032_Device_generic_building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6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ecoffey\AppData\Local\Temp\Rar$DRa0.080\30032_Device_generic_building_defaul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23678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ecoffey\AppData\Local\Temp\Rar$DRa0.080\30032_Device_generic_building_default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11075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</a:t>
            </a:r>
          </a:p>
        </p:txBody>
      </p:sp>
      <p:pic>
        <p:nvPicPr>
          <p:cNvPr id="33794" name="Picture 2" descr="C:\Users\ecoffey\AppData\Local\Temp\Rar$DRa1.653\30059_Device_laptop_3145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31827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5" name="Picture 3" descr="C:\Users\ecoffey\AppData\Local\Temp\Rar$DRa1.653\30059_Device_laptop_3145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9009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C:\Users\ecoffey\AppData\Local\Temp\Rar$DRa1.653\30059_Device_laptop_3145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5" descr="C:\Users\ecoffey\AppData\Local\Temp\Rar$DRa1.653\30059_Device_laptop_3145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24" y="1331827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C:\Users\ecoffey\AppData\Local\Temp\Rar$DRa1.653\30059_Device_laptop_3145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24" y="149259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9" name="Picture 7" descr="C:\Users\ecoffey\AppData\Local\Temp\Rar$DRa1.653\30059_Device_laptop_3145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36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C:\Users\ecoffey\AppData\Local\Temp\Rar$DRa1.653\30059_Device_laptop_3145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292" y="1331827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 descr="C:\Users\ecoffey\AppData\Local\Temp\Rar$DRa1.653\30059_Device_laptop_3145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32" y="149009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2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568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3" name="Picture 11" descr="C:\Users\ecoffey\AppData\Local\Temp\Rar$DRa1.653\30059_Device_laptop_3145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47" y="171641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4" name="Picture 12" descr="C:\Users\ecoffey\AppData\Local\Temp\Rar$DRa1.653\30059_Device_laptop_3145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8" y="137067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5" name="Picture 13" descr="C:\Users\ecoffey\AppData\Local\Temp\Rar$DRa1.653\30059_Device_laptop_3145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7" y="149259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6" name="Picture 14" descr="C:\Users\ecoffey\AppData\Local\Temp\Rar$DRa1.653\30059_Device_laptop_3145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" y="172397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7" name="Picture 15" descr="C:\Users\ecoffey\AppData\Local\Temp\Rar$DRa1.653\30059_Device_laptop_3145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7" y="266905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8" name="Picture 16" descr="C:\Users\ecoffey\AppData\Local\Temp\Rar$DRa1.653\30059_Device_laptop_3145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7" y="28607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9" name="Picture 17" descr="C:\Users\ecoffey\AppData\Local\Temp\Rar$DRa1.653\30059_Device_laptop_3145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7" y="309991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0" name="Picture 18" descr="C:\Users\ecoffey\AppData\Local\Temp\Rar$DRa1.653\30059_Device_laptop_3145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24" y="268618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1" name="Picture 19" descr="C:\Users\ecoffey\AppData\Local\Temp\Rar$DRa1.653\30059_Device_laptop_3145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24" y="28403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2" name="Picture 20" descr="C:\Users\ecoffey\AppData\Local\Temp\Rar$DRa1.653\30059_Device_laptop_3145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48" y="309218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3" name="Picture 21" descr="C:\Users\ecoffey\AppData\Local\Temp\Rar$DRa1.653\30059_Device_laptop_3145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32" y="271666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4" name="Picture 22" descr="C:\Users\ecoffey\AppData\Local\Temp\Rar$DRa1.653\30059_Device_laptop_3145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32" y="288486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5" name="Picture 23" descr="C:\Users\ecoffey\AppData\Local\Temp\Rar$DRa1.653\30059_Device_laptop_3145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9991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6" name="Picture 24" descr="C:\Users\ecoffey\AppData\Local\Temp\Rar$DRa1.653\30059_Device_laptop_3145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6408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7" name="Picture 25" descr="C:\Users\ecoffey\AppData\Local\Temp\Rar$DRa1.653\30059_Device_laptop_3145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8107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8" name="Picture 26" descr="C:\Users\ecoffey\AppData\Local\Temp\Rar$DRa1.653\30059_Device_laptop_3145_unreachable_25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2931790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9" name="Picture 27" descr="C:\Users\ecoffey\AppData\Local\Temp\Rar$DRa1.653\30059_Device_laptop_3145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56" y="30758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20" name="Picture 28" descr="C:\Users\ecoffey\AppData\Local\Temp\Rar$DRa1.653\30059_Device_laptop_3145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39" y="1331827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21" name="Picture 29" descr="C:\Users\ecoffey\AppData\Local\Temp\Rar$DRa1.653\30059_Device_laptop_3145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259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22" name="Picture 30" descr="C:\Users\ecoffey\AppData\Local\Temp\Rar$DRa1.653\30059_Device_laptop_3145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 descr="C:\Users\ecoffey\AppData\Local\Temp\Rar$DRa1.653\30059_Device_laptop_3145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68" y="266378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5" descr="C:\Users\ecoffey\AppData\Local\Temp\Rar$DRa1.653\30059_Device_laptop_3145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68" y="288077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7" descr="C:\Users\ecoffey\AppData\Local\Temp\Rar$DRa1.653\30059_Device_laptop_3145_unreachable_64.png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7550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81055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Modem</a:t>
            </a:r>
          </a:p>
        </p:txBody>
      </p:sp>
      <p:pic>
        <p:nvPicPr>
          <p:cNvPr id="21506" name="Picture 2" descr="C:\Users\ecoffey\AppData\Local\Temp\Rar$DRa0.694\30046_Device_modem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23" y="1482276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C:\Users\ecoffey\AppData\Local\Temp\Rar$DRa0.694\30046_Device_modem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259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C:\Users\ecoffey\AppData\Local\Temp\Rar$DRa0.694\30046_Device_modem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 descr="C:\Users\ecoffey\AppData\Local\Temp\Rar$DRa0.694\30046_Device_modem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91926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C:\Users\ecoffey\AppData\Local\Temp\Rar$DRa0.694\30046_Device_modem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6226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7" descr="C:\Users\ecoffey\AppData\Local\Temp\Rar$DRa0.694\30046_Device_modem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C:\Users\ecoffey\AppData\Local\Temp\Rar$DRa0.694\30046_Device_modem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5827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3" name="Picture 9" descr="C:\Users\ecoffey\AppData\Local\Temp\Rar$DRa0.694\30046_Device_modem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92" y="161384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C:\Users\ecoffey\AppData\Local\Temp\Rar$DRa0.694\30046_Device_modem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32710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5" name="Picture 11" descr="C:\Users\ecoffey\AppData\Local\Temp\Rar$DRa0.694\30046_Device_modem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92" y="175370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C:\Users\ecoffey\AppData\Local\Temp\Rar$DRa0.694\30046_Device_modem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0" y="145827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7" name="Picture 13" descr="C:\Users\ecoffey\AppData\Local\Temp\Rar$DRa0.694\30046_Device_modem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4" y="163467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8" name="Picture 14" descr="C:\Users\ecoffey\AppData\Local\Temp\Rar$DRa0.694\30046_Device_modem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4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9" name="Picture 15" descr="C:\Users\ecoffey\AppData\Local\Temp\Rar$DRa0.694\30046_Device_modem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4" y="277175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0" name="Picture 16" descr="C:\Users\ecoffey\AppData\Local\Temp\Rar$DRa0.694\30046_Device_modem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0" y="293341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1" name="Picture 17" descr="C:\Users\ecoffey\AppData\Local\Temp\Rar$DRa0.694\30046_Device_modem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0" y="314781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2" name="Picture 18" descr="C:\Users\ecoffey\AppData\Local\Temp\Rar$DRa0.694\30046_Device_modem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7175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3" name="Picture 19" descr="C:\Users\ecoffey\AppData\Local\Temp\Rar$DRa0.694\30046_Device_modem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54" y="293920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4" name="Picture 20" descr="C:\Users\ecoffey\AppData\Local\Temp\Rar$DRa0.694\30046_Device_modem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220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5" name="Picture 21" descr="C:\Users\ecoffey\AppData\Local\Temp\Rar$DRa0.694\30046_Device_modem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7175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6" name="Picture 22" descr="C:\Users\ecoffey\AppData\Local\Temp\Rar$DRa0.694\30046_Device_modem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3920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7" name="Picture 23" descr="C:\Users\ecoffey\AppData\Local\Temp\Rar$DRa0.694\30046_Device_modem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1999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8" name="Picture 24" descr="C:\Users\ecoffey\AppData\Local\Temp\Rar$DRa0.694\30046_Device_modem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546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9" name="Picture 25" descr="C:\Users\ecoffey\AppData\Local\Temp\Rar$DRa0.694\30046_Device_modem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3711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0" name="Picture 26" descr="C:\Users\ecoffey\AppData\Local\Temp\Rar$DRa0.694\30046_Device_modem_unreachable_25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0" y="3363838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1" name="Picture 27" descr="C:\Users\ecoffey\AppData\Local\Temp\Rar$DRa0.694\30046_Device_modem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26" y="311999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2" name="Picture 28" descr="C:\Users\ecoffey\AppData\Local\Temp\Rar$DRa0.694\30046_Device_modem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7614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3" name="Picture 29" descr="C:\Users\ecoffey\AppData\Local\Temp\Rar$DRa0.694\30046_Device_modem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4323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4" name="Picture 30" descr="C:\Users\ecoffey\AppData\Local\Temp\Rar$DRa0.694\30046_Device_modem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240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 descr="C:\Users\ecoffey\AppData\Local\Temp\Rar$DRa0.694\30046_Device_modem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4" y="276107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5" descr="C:\Users\ecoffey\AppData\Local\Temp\Rar$DRa0.694\30046_Device_modem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4" y="294356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7" descr="C:\Users\ecoffey\AppData\Local\Temp\Rar$DRa0.694\30046_Device_modem_unreachable_64.png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84" y="312644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23414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pic>
        <p:nvPicPr>
          <p:cNvPr id="34818" name="Picture 2" descr="C:\Users\ecoffey\AppData\Local\Temp\Rar$DRa0.101\30060_Device_phone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52" y="142372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9" name="Picture 3" descr="C:\Users\ecoffey\AppData\Local\Temp\Rar$DRa0.101\30060_Device_phone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52" y="155899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C:\Users\ecoffey\AppData\Local\Temp\Rar$DRa0.101\30060_Device_phone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 descr="C:\Users\ecoffey\AppData\Local\Temp\Rar$DRa0.101\30060_Device_phone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69" y="136276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 descr="C:\Users\ecoffey\AppData\Local\Temp\Rar$DRa0.101\30060_Device_phone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20" y="151194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3" name="Picture 7" descr="C:\Users\ecoffey\AppData\Local\Temp\Rar$DRa0.101\30060_Device_phone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20" y="17139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8" descr="C:\Users\ecoffey\AppData\Local\Temp\Rar$DRa0.101\30060_Device_phone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00" y="142372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5" name="Picture 9" descr="C:\Users\ecoffey\AppData\Local\Temp\Rar$DRa0.101\30060_Device_phone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49" y="1545643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6" name="Picture 10" descr="C:\Users\ecoffey\AppData\Local\Temp\Rar$DRa0.101\30060_Device_phone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49" y="-308570"/>
            <a:ext cx="3880924" cy="388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7" name="Picture 11" descr="C:\Users\ecoffey\AppData\Local\Temp\Rar$DRa0.101\30060_Device_phone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00" y="173696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8" name="Picture 12" descr="C:\Users\ecoffey\AppData\Local\Temp\Rar$DRa0.101\30060_Device_phone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2" y="135368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9" name="Picture 13" descr="C:\Users\ecoffey\AppData\Local\Temp\Rar$DRa0.101\30060_Device_phone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0" y="153108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0" name="Picture 14" descr="C:\Users\ecoffey\AppData\Local\Temp\Rar$DRa0.101\30060_Device_phone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0" y="17240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1" name="Picture 15" descr="C:\Users\ecoffey\AppData\Local\Temp\Rar$DRa0.101\30060_Device_phone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" y="27546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2" name="Picture 16" descr="C:\Users\ecoffey\AppData\Local\Temp\Rar$DRa0.101\30060_Device_phone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8" y="291522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3" name="Picture 17" descr="C:\Users\ecoffey\AppData\Local\Temp\Rar$DRa0.101\30060_Device_phone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6" y="30981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4" name="Picture 18" descr="C:\Users\ecoffey\AppData\Local\Temp\Rar$DRa0.101\30060_Device_phone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1577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5" name="Picture 19" descr="C:\Users\ecoffey\AppData\Local\Temp\Rar$DRa0.101\30060_Device_phone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765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6" name="Picture 20" descr="C:\Users\ecoffey\AppData\Local\Temp\Rar$DRa0.101\30060_Device_phone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981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7" name="Picture 21" descr="C:\Users\ecoffey\AppData\Local\Temp\Rar$DRa0.101\30060_Device_phone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9" y="277673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8" name="Picture 22" descr="C:\Users\ecoffey\AppData\Local\Temp\Rar$DRa0.101\30060_Device_phone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20" y="290388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9" name="Picture 23" descr="C:\Users\ecoffey\AppData\Local\Temp\Rar$DRa0.101\30060_Device_phone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20" y="30981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0" name="Picture 24" descr="C:\Users\ecoffey\AppData\Local\Temp\Rar$DRa0.101\30060_Device_phone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720" y="27546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1" name="Picture 25" descr="C:\Users\ecoffey\AppData\Local\Temp\Rar$DRa0.101\30060_Device_phone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28" y="290179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2" name="Picture 26" descr="C:\Users\ecoffey\AppData\Local\Temp\Rar$DRa0.101\30060_Device_phone_unreachable_25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26" y="-92546"/>
            <a:ext cx="3860146" cy="38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3" name="Picture 27" descr="C:\Users\ecoffey\AppData\Local\Temp\Rar$DRa0.101\30060_Device_phone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28" y="308467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4" name="Picture 28" descr="C:\Users\ecoffey\AppData\Local\Temp\Rar$DRa0.101\30060_Device_phone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05" y="141464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5" name="Picture 29" descr="C:\Users\ecoffey\AppData\Local\Temp\Rar$DRa0.101\30060_Device_phone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00" y="15411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6" name="Picture 30" descr="C:\Users\ecoffey\AppData\Local\Temp\Rar$DRa0.101\30060_Device_phone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00" y="17240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ecoffey\AppData\Local\Temp\Rar$DRa0.189\Cisco Icons November\30060_Device_phone_3025\Png_256\30060_Device_phone_3025_admindown_256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23249"/>
            <a:ext cx="3250794" cy="24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coffey\AppData\Local\Temp\Rar$DRa0.189\Cisco Icons November\30060_Device_phone_3025\Png_256\30060_Device_phone_3025_critical_256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83465"/>
            <a:ext cx="3250794" cy="24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ecoffey\AppData\Local\Temp\Rar$DRa0.189\Cisco Icons November\30060_Device_phone_3025\Png_256\30060_Device_phone_3025_major_256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50" y="1327305"/>
            <a:ext cx="3250794" cy="24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ecoffey\AppData\Local\Temp\Rar$DRa0.189\Cisco Icons November\30060_Device_phone_3025\Png_256\30060_Device_phone_3025_minor_256.pn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88" y="1571145"/>
            <a:ext cx="3250794" cy="24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ecoffey\AppData\Local\Temp\Rar$DRa0.189\Cisco Icons November\30060_Device_phone_3025\Png_256\30060_Device_phone_3025_unknown_256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1923678"/>
            <a:ext cx="3250794" cy="24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ecoffey\AppData\Local\Temp\Rar$DRa0.189\Cisco Icons November\30060_Device_phone_3025\Png_256\30060_Device_phone_3025_unmanaged_256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83" y="2067694"/>
            <a:ext cx="3250794" cy="24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ecoffey\AppData\Local\Temp\Rar$DRa0.189\Cisco Icons November\30060_Device_phone_3025\Png_256\30060_Device_phone_3025_warning_256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11710"/>
            <a:ext cx="3250794" cy="24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C:\Users\ecoffey\AppData\Local\Temp\Rar$DRa0.101\30060_Device_phone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71" y="280194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5" descr="C:\Users\ecoffey\AppData\Local\Temp\Rar$DRa0.101\30060_Device_phone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9" y="294910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7" descr="C:\Users\ecoffey\AppData\Local\Temp\Rar$DRa0.101\30060_Device_phone_unreachable_64.png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9" y="31319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8896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</a:t>
            </a:r>
          </a:p>
        </p:txBody>
      </p:sp>
      <p:pic>
        <p:nvPicPr>
          <p:cNvPr id="36866" name="Picture 2" descr="C:\Users\ecoffey\AppData\Local\Temp\Rar$DRa1.410\30062_Device_printer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24" y="84355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Picture 3" descr="C:\Users\ecoffey\AppData\Local\Temp\Rar$DRa1.410\30062_Device_printer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24" y="105836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C:\Users\ecoffey\AppData\Local\Temp\Rar$DRa1.410\30062_Device_printer_default_256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2641581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 descr="C:\Users\ecoffey\AppData\Local\Temp\Rar$DRa1.410\30062_Device_printer_default_64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55" y="1256030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2454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9650</TotalTime>
  <Words>23</Words>
  <Application>Microsoft Office PowerPoint</Application>
  <PresentationFormat>On-screen Show (16:9)</PresentationFormat>
  <Paragraphs>16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Blue theme 2014 16x9</vt:lpstr>
      <vt:lpstr>Icon Library</vt:lpstr>
      <vt:lpstr>Wired Access Point</vt:lpstr>
      <vt:lpstr>ATM Router</vt:lpstr>
      <vt:lpstr>Cloud</vt:lpstr>
      <vt:lpstr>Generic Building</vt:lpstr>
      <vt:lpstr>Laptop</vt:lpstr>
      <vt:lpstr>Modem</vt:lpstr>
      <vt:lpstr>Phone</vt:lpstr>
      <vt:lpstr>Printer</vt:lpstr>
      <vt:lpstr>Router</vt:lpstr>
      <vt:lpstr>Switch</vt:lpstr>
      <vt:lpstr>Television</vt:lpstr>
      <vt:lpstr>Wireless Bridge</vt:lpstr>
      <vt:lpstr>Wireless Router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SHERIDAN Ellie [Narrogin Senior High School]</cp:lastModifiedBy>
  <cp:revision>324</cp:revision>
  <dcterms:created xsi:type="dcterms:W3CDTF">2014-07-09T19:55:36Z</dcterms:created>
  <dcterms:modified xsi:type="dcterms:W3CDTF">2024-02-21T09:27:15Z</dcterms:modified>
</cp:coreProperties>
</file>