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2"/>
  </p:notesMasterIdLst>
  <p:handoutMasterIdLst>
    <p:handoutMasterId r:id="rId13"/>
  </p:handoutMasterIdLst>
  <p:sldIdLst>
    <p:sldId id="603" r:id="rId2"/>
    <p:sldId id="593" r:id="rId3"/>
    <p:sldId id="606" r:id="rId4"/>
    <p:sldId id="608" r:id="rId5"/>
    <p:sldId id="586" r:id="rId6"/>
    <p:sldId id="604" r:id="rId7"/>
    <p:sldId id="592" r:id="rId8"/>
    <p:sldId id="607" r:id="rId9"/>
    <p:sldId id="588" r:id="rId10"/>
    <p:sldId id="587" r:id="rId1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">
          <p15:clr>
            <a:srgbClr val="A4A3A4"/>
          </p15:clr>
        </p15:guide>
        <p15:guide id="2" orient="horz" pos="3026">
          <p15:clr>
            <a:srgbClr val="A4A3A4"/>
          </p15:clr>
        </p15:guide>
        <p15:guide id="3" pos="2744">
          <p15:clr>
            <a:srgbClr val="A4A3A4"/>
          </p15:clr>
        </p15:guide>
        <p15:guide id="4" pos="3061">
          <p15:clr>
            <a:srgbClr val="A4A3A4"/>
          </p15:clr>
        </p15:guide>
        <p15:guide id="5" pos="5556">
          <p15:clr>
            <a:srgbClr val="A4A3A4"/>
          </p15:clr>
        </p15:guide>
        <p15:guide id="6" pos="39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99B"/>
    <a:srgbClr val="BAA738"/>
    <a:srgbClr val="FFDA9D"/>
    <a:srgbClr val="C9B457"/>
    <a:srgbClr val="69C400"/>
    <a:srgbClr val="A4A4A4"/>
    <a:srgbClr val="D9C06F"/>
    <a:srgbClr val="70A4DE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674EB4-D79A-4EF2-A660-F9905F118DCC}" v="1" dt="2024-03-19T05:49:26.4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1" autoAdjust="0"/>
    <p:restoredTop sz="86368" autoAdjust="0"/>
  </p:normalViewPr>
  <p:slideViewPr>
    <p:cSldViewPr snapToObjects="1" showGuides="1">
      <p:cViewPr varScale="1">
        <p:scale>
          <a:sx n="87" d="100"/>
          <a:sy n="87" d="100"/>
        </p:scale>
        <p:origin x="456" y="72"/>
      </p:cViewPr>
      <p:guideLst>
        <p:guide orient="horz" pos="307"/>
        <p:guide orient="horz" pos="3026"/>
        <p:guide pos="2744"/>
        <p:guide pos="3061"/>
        <p:guide pos="5556"/>
        <p:guide pos="3998"/>
      </p:guideLst>
    </p:cSldViewPr>
  </p:slideViewPr>
  <p:outlineViewPr>
    <p:cViewPr>
      <p:scale>
        <a:sx n="33" d="100"/>
        <a:sy n="33" d="100"/>
      </p:scale>
      <p:origin x="0" y="169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TSON Claire [Narrogin Senior High School]" userId="100cd44f-ddf4-4b38-810a-4b0fbb395d22" providerId="ADAL" clId="{83674EB4-D79A-4EF2-A660-F9905F118DCC}"/>
    <pc:docChg chg="delSld modSld">
      <pc:chgData name="WATSON Claire [Narrogin Senior High School]" userId="100cd44f-ddf4-4b38-810a-4b0fbb395d22" providerId="ADAL" clId="{83674EB4-D79A-4EF2-A660-F9905F118DCC}" dt="2024-03-19T05:49:26.428" v="18" actId="1076"/>
      <pc:docMkLst>
        <pc:docMk/>
      </pc:docMkLst>
      <pc:sldChg chg="modSp">
        <pc:chgData name="WATSON Claire [Narrogin Senior High School]" userId="100cd44f-ddf4-4b38-810a-4b0fbb395d22" providerId="ADAL" clId="{83674EB4-D79A-4EF2-A660-F9905F118DCC}" dt="2024-03-19T05:49:26.428" v="18" actId="1076"/>
        <pc:sldMkLst>
          <pc:docMk/>
          <pc:sldMk cId="1812510388" sldId="587"/>
        </pc:sldMkLst>
        <pc:picChg chg="mod">
          <ac:chgData name="WATSON Claire [Narrogin Senior High School]" userId="100cd44f-ddf4-4b38-810a-4b0fbb395d22" providerId="ADAL" clId="{83674EB4-D79A-4EF2-A660-F9905F118DCC}" dt="2024-03-19T05:49:26.428" v="18" actId="1076"/>
          <ac:picMkLst>
            <pc:docMk/>
            <pc:sldMk cId="1812510388" sldId="587"/>
            <ac:picMk id="5" creationId="{BAF2499B-EC04-D7CE-369A-CB763DF7DF00}"/>
          </ac:picMkLst>
        </pc:picChg>
      </pc:sldChg>
      <pc:sldChg chg="del">
        <pc:chgData name="WATSON Claire [Narrogin Senior High School]" userId="100cd44f-ddf4-4b38-810a-4b0fbb395d22" providerId="ADAL" clId="{83674EB4-D79A-4EF2-A660-F9905F118DCC}" dt="2024-03-18T10:14:16.135" v="17" actId="47"/>
        <pc:sldMkLst>
          <pc:docMk/>
          <pc:sldMk cId="3638441861" sldId="590"/>
        </pc:sldMkLst>
      </pc:sldChg>
      <pc:sldChg chg="del">
        <pc:chgData name="WATSON Claire [Narrogin Senior High School]" userId="100cd44f-ddf4-4b38-810a-4b0fbb395d22" providerId="ADAL" clId="{83674EB4-D79A-4EF2-A660-F9905F118DCC}" dt="2024-03-18T10:14:03.055" v="10" actId="47"/>
        <pc:sldMkLst>
          <pc:docMk/>
          <pc:sldMk cId="3345782703" sldId="594"/>
        </pc:sldMkLst>
      </pc:sldChg>
      <pc:sldChg chg="del">
        <pc:chgData name="WATSON Claire [Narrogin Senior High School]" userId="100cd44f-ddf4-4b38-810a-4b0fbb395d22" providerId="ADAL" clId="{83674EB4-D79A-4EF2-A660-F9905F118DCC}" dt="2024-03-18T10:14:04.174" v="11" actId="47"/>
        <pc:sldMkLst>
          <pc:docMk/>
          <pc:sldMk cId="2732715919" sldId="595"/>
        </pc:sldMkLst>
      </pc:sldChg>
      <pc:sldChg chg="del">
        <pc:chgData name="WATSON Claire [Narrogin Senior High School]" userId="100cd44f-ddf4-4b38-810a-4b0fbb395d22" providerId="ADAL" clId="{83674EB4-D79A-4EF2-A660-F9905F118DCC}" dt="2024-03-18T10:14:09.433" v="12" actId="47"/>
        <pc:sldMkLst>
          <pc:docMk/>
          <pc:sldMk cId="3816841266" sldId="596"/>
        </pc:sldMkLst>
      </pc:sldChg>
      <pc:sldChg chg="modSp mod">
        <pc:chgData name="WATSON Claire [Narrogin Senior High School]" userId="100cd44f-ddf4-4b38-810a-4b0fbb395d22" providerId="ADAL" clId="{83674EB4-D79A-4EF2-A660-F9905F118DCC}" dt="2024-03-18T10:13:39.551" v="5" actId="20577"/>
        <pc:sldMkLst>
          <pc:docMk/>
          <pc:sldMk cId="2983476861" sldId="603"/>
        </pc:sldMkLst>
        <pc:spChg chg="mod">
          <ac:chgData name="WATSON Claire [Narrogin Senior High School]" userId="100cd44f-ddf4-4b38-810a-4b0fbb395d22" providerId="ADAL" clId="{83674EB4-D79A-4EF2-A660-F9905F118DCC}" dt="2024-03-18T10:13:39.551" v="5" actId="20577"/>
          <ac:spMkLst>
            <pc:docMk/>
            <pc:sldMk cId="2983476861" sldId="603"/>
            <ac:spMk id="3" creationId="{00000000-0000-0000-0000-000000000000}"/>
          </ac:spMkLst>
        </pc:spChg>
      </pc:sldChg>
      <pc:sldChg chg="del">
        <pc:chgData name="WATSON Claire [Narrogin Senior High School]" userId="100cd44f-ddf4-4b38-810a-4b0fbb395d22" providerId="ADAL" clId="{83674EB4-D79A-4EF2-A660-F9905F118DCC}" dt="2024-03-18T10:13:50.612" v="8" actId="47"/>
        <pc:sldMkLst>
          <pc:docMk/>
          <pc:sldMk cId="4198768624" sldId="605"/>
        </pc:sldMkLst>
      </pc:sldChg>
      <pc:sldChg chg="del">
        <pc:chgData name="WATSON Claire [Narrogin Senior High School]" userId="100cd44f-ddf4-4b38-810a-4b0fbb395d22" providerId="ADAL" clId="{83674EB4-D79A-4EF2-A660-F9905F118DCC}" dt="2024-03-18T10:13:52.233" v="9" actId="47"/>
        <pc:sldMkLst>
          <pc:docMk/>
          <pc:sldMk cId="1402323624" sldId="610"/>
        </pc:sldMkLst>
      </pc:sldChg>
      <pc:sldChg chg="del">
        <pc:chgData name="WATSON Claire [Narrogin Senior High School]" userId="100cd44f-ddf4-4b38-810a-4b0fbb395d22" providerId="ADAL" clId="{83674EB4-D79A-4EF2-A660-F9905F118DCC}" dt="2024-03-18T10:14:10.674" v="13" actId="47"/>
        <pc:sldMkLst>
          <pc:docMk/>
          <pc:sldMk cId="3035299206" sldId="611"/>
        </pc:sldMkLst>
      </pc:sldChg>
      <pc:sldChg chg="del">
        <pc:chgData name="WATSON Claire [Narrogin Senior High School]" userId="100cd44f-ddf4-4b38-810a-4b0fbb395d22" providerId="ADAL" clId="{83674EB4-D79A-4EF2-A660-F9905F118DCC}" dt="2024-03-18T10:14:13.470" v="15" actId="47"/>
        <pc:sldMkLst>
          <pc:docMk/>
          <pc:sldMk cId="2100949557" sldId="612"/>
        </pc:sldMkLst>
      </pc:sldChg>
      <pc:sldChg chg="del">
        <pc:chgData name="WATSON Claire [Narrogin Senior High School]" userId="100cd44f-ddf4-4b38-810a-4b0fbb395d22" providerId="ADAL" clId="{83674EB4-D79A-4EF2-A660-F9905F118DCC}" dt="2024-03-18T10:14:14.735" v="16" actId="47"/>
        <pc:sldMkLst>
          <pc:docMk/>
          <pc:sldMk cId="2344851571" sldId="613"/>
        </pc:sldMkLst>
      </pc:sldChg>
      <pc:sldChg chg="del">
        <pc:chgData name="WATSON Claire [Narrogin Senior High School]" userId="100cd44f-ddf4-4b38-810a-4b0fbb395d22" providerId="ADAL" clId="{83674EB4-D79A-4EF2-A660-F9905F118DCC}" dt="2024-03-18T10:14:12.095" v="14" actId="47"/>
        <pc:sldMkLst>
          <pc:docMk/>
          <pc:sldMk cId="926838761" sldId="614"/>
        </pc:sldMkLst>
      </pc:sldChg>
      <pc:sldChg chg="del">
        <pc:chgData name="WATSON Claire [Narrogin Senior High School]" userId="100cd44f-ddf4-4b38-810a-4b0fbb395d22" providerId="ADAL" clId="{83674EB4-D79A-4EF2-A660-F9905F118DCC}" dt="2024-03-18T10:13:49.472" v="7" actId="47"/>
        <pc:sldMkLst>
          <pc:docMk/>
          <pc:sldMk cId="1652564461" sldId="615"/>
        </pc:sldMkLst>
      </pc:sldChg>
      <pc:sldChg chg="del">
        <pc:chgData name="WATSON Claire [Narrogin Senior High School]" userId="100cd44f-ddf4-4b38-810a-4b0fbb395d22" providerId="ADAL" clId="{83674EB4-D79A-4EF2-A660-F9905F118DCC}" dt="2024-03-18T10:13:45.895" v="6" actId="47"/>
        <pc:sldMkLst>
          <pc:docMk/>
          <pc:sldMk cId="2873568106" sldId="61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2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chemeClr val="tx1">
                <a:lumMod val="60000"/>
                <a:lumOff val="40000"/>
              </a:schemeClr>
            </a:gs>
            <a:gs pos="73000">
              <a:srgbClr val="373737"/>
            </a:gs>
            <a:gs pos="99001">
              <a:schemeClr val="tx1">
                <a:lumMod val="50000"/>
              </a:scheme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31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ctr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47631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ctr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47631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ctr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44529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ctr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54"/>
          <p:cNvSpPr/>
          <p:nvPr userDrawn="1"/>
        </p:nvSpPr>
        <p:spPr>
          <a:xfrm>
            <a:off x="4421605" y="523374"/>
            <a:ext cx="4120816" cy="4180973"/>
          </a:xfrm>
          <a:custGeom>
            <a:avLst/>
            <a:gdLst>
              <a:gd name="connsiteX0" fmla="*/ 0 w 4120816"/>
              <a:gd name="connsiteY0" fmla="*/ 4180973 h 4180973"/>
              <a:gd name="connsiteX1" fmla="*/ 2875548 w 4120816"/>
              <a:gd name="connsiteY1" fmla="*/ 4180973 h 4180973"/>
              <a:gd name="connsiteX2" fmla="*/ 4114800 w 4120816"/>
              <a:gd name="connsiteY2" fmla="*/ 2935705 h 4180973"/>
              <a:gd name="connsiteX3" fmla="*/ 4120816 w 4120816"/>
              <a:gd name="connsiteY3" fmla="*/ 577515 h 4180973"/>
              <a:gd name="connsiteX4" fmla="*/ 3838074 w 4120816"/>
              <a:gd name="connsiteY4" fmla="*/ 0 h 4180973"/>
              <a:gd name="connsiteX5" fmla="*/ 1546058 w 4120816"/>
              <a:gd name="connsiteY5" fmla="*/ 6015 h 4180973"/>
              <a:gd name="connsiteX6" fmla="*/ 294774 w 4120816"/>
              <a:gd name="connsiteY6" fmla="*/ 1251284 h 4180973"/>
              <a:gd name="connsiteX7" fmla="*/ 18048 w 4120816"/>
              <a:gd name="connsiteY7" fmla="*/ 1846847 h 4180973"/>
              <a:gd name="connsiteX8" fmla="*/ 0 w 4120816"/>
              <a:gd name="connsiteY8" fmla="*/ 4180973 h 418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0816" h="4180973">
                <a:moveTo>
                  <a:pt x="0" y="4180973"/>
                </a:moveTo>
                <a:lnTo>
                  <a:pt x="2875548" y="4180973"/>
                </a:lnTo>
                <a:lnTo>
                  <a:pt x="4114800" y="2935705"/>
                </a:lnTo>
                <a:cubicBezTo>
                  <a:pt x="4116805" y="2149642"/>
                  <a:pt x="4118811" y="1363578"/>
                  <a:pt x="4120816" y="577515"/>
                </a:cubicBezTo>
                <a:lnTo>
                  <a:pt x="3838074" y="0"/>
                </a:lnTo>
                <a:lnTo>
                  <a:pt x="1546058" y="6015"/>
                </a:lnTo>
                <a:lnTo>
                  <a:pt x="294774" y="1251284"/>
                </a:lnTo>
                <a:lnTo>
                  <a:pt x="18048" y="1846847"/>
                </a:lnTo>
                <a:lnTo>
                  <a:pt x="0" y="4180973"/>
                </a:lnTo>
                <a:close/>
              </a:path>
            </a:pathLst>
          </a:custGeom>
          <a:solidFill>
            <a:srgbClr val="A4A4A4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77654" y="1707654"/>
            <a:ext cx="487680" cy="487680"/>
          </a:xfrm>
          <a:prstGeom prst="rect">
            <a:avLst/>
          </a:prstGeom>
          <a:solidFill>
            <a:srgbClr val="D3873B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1081091" y="1707654"/>
            <a:ext cx="487680" cy="487680"/>
          </a:xfrm>
          <a:prstGeom prst="rect">
            <a:avLst/>
          </a:prstGeom>
          <a:solidFill>
            <a:srgbClr val="B57257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 userDrawn="1"/>
        </p:nvSpPr>
        <p:spPr>
          <a:xfrm>
            <a:off x="1684528" y="1707654"/>
            <a:ext cx="487680" cy="487680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 userDrawn="1"/>
        </p:nvSpPr>
        <p:spPr>
          <a:xfrm>
            <a:off x="2287965" y="1707654"/>
            <a:ext cx="487680" cy="487680"/>
          </a:xfrm>
          <a:prstGeom prst="rect">
            <a:avLst/>
          </a:prstGeom>
          <a:solidFill>
            <a:srgbClr val="354365">
              <a:alpha val="4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 userDrawn="1"/>
        </p:nvSpPr>
        <p:spPr>
          <a:xfrm>
            <a:off x="472926" y="3083694"/>
            <a:ext cx="487680" cy="487680"/>
          </a:xfrm>
          <a:prstGeom prst="rect">
            <a:avLst/>
          </a:prstGeom>
          <a:solidFill>
            <a:srgbClr val="DEA9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 userDrawn="1"/>
        </p:nvSpPr>
        <p:spPr>
          <a:xfrm>
            <a:off x="1076363" y="3083694"/>
            <a:ext cx="487680" cy="48768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1679800" y="3083694"/>
            <a:ext cx="487680" cy="487680"/>
          </a:xfrm>
          <a:prstGeom prst="rect">
            <a:avLst/>
          </a:prstGeom>
          <a:solidFill>
            <a:srgbClr val="70A4DE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 userDrawn="1"/>
        </p:nvSpPr>
        <p:spPr>
          <a:xfrm>
            <a:off x="2283237" y="3083694"/>
            <a:ext cx="487680" cy="487680"/>
          </a:xfrm>
          <a:prstGeom prst="rect">
            <a:avLst/>
          </a:prstGeom>
          <a:solidFill>
            <a:srgbClr val="D9C06F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 userDrawn="1"/>
        </p:nvSpPr>
        <p:spPr>
          <a:xfrm>
            <a:off x="2886674" y="3083694"/>
            <a:ext cx="487680" cy="487680"/>
          </a:xfrm>
          <a:prstGeom prst="rect">
            <a:avLst/>
          </a:prstGeom>
          <a:solidFill>
            <a:srgbClr val="A4A4A4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383504" y="2139702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Major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989648" y="2139702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Admin</a:t>
            </a:r>
            <a:br>
              <a:rPr lang="en-US" sz="800" dirty="0"/>
            </a:br>
            <a:r>
              <a:rPr lang="en-US" sz="800" dirty="0"/>
              <a:t>Down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1565712" y="2139702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Critical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2147792" y="2139702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Default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2788109" y="2139702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Warning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389520" y="3532314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Minor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995664" y="3532314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Normal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571728" y="3532314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Unknown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2153808" y="35323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Unmanaged</a:t>
            </a:r>
          </a:p>
        </p:txBody>
      </p:sp>
      <p:sp>
        <p:nvSpPr>
          <p:cNvPr id="43" name="TextBox 42"/>
          <p:cNvSpPr txBox="1"/>
          <p:nvPr userDrawn="1"/>
        </p:nvSpPr>
        <p:spPr>
          <a:xfrm>
            <a:off x="2794125" y="3532314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Unreachable</a:t>
            </a:r>
          </a:p>
        </p:txBody>
      </p:sp>
      <p:sp>
        <p:nvSpPr>
          <p:cNvPr id="49" name="Rectangle 48"/>
          <p:cNvSpPr/>
          <p:nvPr userDrawn="1"/>
        </p:nvSpPr>
        <p:spPr>
          <a:xfrm>
            <a:off x="2891402" y="1707654"/>
            <a:ext cx="487680" cy="487680"/>
          </a:xfrm>
          <a:prstGeom prst="rect">
            <a:avLst/>
          </a:prstGeom>
          <a:solidFill>
            <a:srgbClr val="3CE2ED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383504" y="2139702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Major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989648" y="2139702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Admin</a:t>
            </a:r>
            <a:br>
              <a:rPr lang="en-US" sz="800" dirty="0"/>
            </a:br>
            <a:r>
              <a:rPr lang="en-US" sz="800" dirty="0"/>
              <a:t>Down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1565712" y="2139702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Critical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2147792" y="2139702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Default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2788109" y="2139702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Warning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389520" y="3532314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Minor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995664" y="3532314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Normal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571728" y="3532314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Unknown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2153808" y="35323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Unmanaged</a:t>
            </a:r>
          </a:p>
        </p:txBody>
      </p:sp>
      <p:sp>
        <p:nvSpPr>
          <p:cNvPr id="43" name="TextBox 42"/>
          <p:cNvSpPr txBox="1"/>
          <p:nvPr userDrawn="1"/>
        </p:nvSpPr>
        <p:spPr>
          <a:xfrm>
            <a:off x="2794125" y="3532314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Unreachable</a:t>
            </a:r>
          </a:p>
        </p:txBody>
      </p:sp>
    </p:spTree>
    <p:extLst>
      <p:ext uri="{BB962C8B-B14F-4D97-AF65-F5344CB8AC3E}">
        <p14:creationId xmlns:p14="http://schemas.microsoft.com/office/powerpoint/2010/main" val="402461517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3641" y="1106438"/>
            <a:ext cx="4190368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4716016" y="1106438"/>
            <a:ext cx="4190368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3849415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losing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44585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85" r:id="rId2"/>
    <p:sldLayoutId id="2147483921" r:id="rId3"/>
    <p:sldLayoutId id="2147483922" r:id="rId4"/>
    <p:sldLayoutId id="2147483920" r:id="rId5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01924" y="2787774"/>
            <a:ext cx="8340152" cy="644730"/>
          </a:xfrm>
        </p:spPr>
        <p:txBody>
          <a:bodyPr/>
          <a:lstStyle/>
          <a:p>
            <a:pPr>
              <a:lnSpc>
                <a:spcPts val="7200"/>
              </a:lnSpc>
            </a:pPr>
            <a:r>
              <a:rPr lang="en-US" b="1" dirty="0">
                <a:solidFill>
                  <a:srgbClr val="000000"/>
                </a:solidFill>
                <a:latin typeface="Gill Sans Nova" panose="020B0604020202020204" pitchFamily="34" charset="0"/>
              </a:rPr>
              <a:t>CISCO Icon Library</a:t>
            </a:r>
            <a:br>
              <a:rPr lang="en-US" b="1" dirty="0">
                <a:solidFill>
                  <a:srgbClr val="000000"/>
                </a:solidFill>
                <a:latin typeface="Gill Sans Nova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Gill Sans Nova" panose="020B0604020202020204" pitchFamily="34" charset="0"/>
              </a:rPr>
              <a:t>Network Diagrams</a:t>
            </a:r>
          </a:p>
        </p:txBody>
      </p:sp>
    </p:spTree>
    <p:extLst>
      <p:ext uri="{BB962C8B-B14F-4D97-AF65-F5344CB8AC3E}">
        <p14:creationId xmlns:p14="http://schemas.microsoft.com/office/powerpoint/2010/main" val="298347686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B5283E-1EDA-F124-44CD-8FCB52A792A6}"/>
              </a:ext>
            </a:extLst>
          </p:cNvPr>
          <p:cNvSpPr txBox="1">
            <a:spLocks/>
          </p:cNvSpPr>
          <p:nvPr/>
        </p:nvSpPr>
        <p:spPr>
          <a:xfrm>
            <a:off x="395536" y="341659"/>
            <a:ext cx="3127457" cy="731837"/>
          </a:xfrm>
          <a:prstGeom prst="rect">
            <a:avLst/>
          </a:prstGeom>
        </p:spPr>
        <p:txBody>
          <a:bodyPr/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rgbClr val="676767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dirty="0">
                <a:solidFill>
                  <a:srgbClr val="000000"/>
                </a:solidFill>
                <a:latin typeface="Gill Sans Nova" panose="020B0602020104020203" pitchFamily="34" charset="0"/>
              </a:rPr>
              <a:t>Wireless Bridge</a:t>
            </a:r>
          </a:p>
        </p:txBody>
      </p:sp>
      <p:pic>
        <p:nvPicPr>
          <p:cNvPr id="5" name="Picture 10" descr="C:\Users\ecoffey\AppData\Local\Temp\Rar$DRa0.253\30102_Device_wireless_bridge_default_256.png">
            <a:extLst>
              <a:ext uri="{FF2B5EF4-FFF2-40B4-BE49-F238E27FC236}">
                <a16:creationId xmlns:a16="http://schemas.microsoft.com/office/drawing/2014/main" id="{BAF2499B-EC04-D7CE-369A-CB763DF7D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185" y="1779662"/>
            <a:ext cx="2670800" cy="267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51038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A3D9-07DD-F18A-D09E-DCDF1B64155F}"/>
              </a:ext>
            </a:extLst>
          </p:cNvPr>
          <p:cNvSpPr txBox="1">
            <a:spLocks/>
          </p:cNvSpPr>
          <p:nvPr/>
        </p:nvSpPr>
        <p:spPr>
          <a:xfrm>
            <a:off x="437766" y="399753"/>
            <a:ext cx="8345488" cy="731837"/>
          </a:xfrm>
          <a:prstGeom prst="rect">
            <a:avLst/>
          </a:prstGeom>
        </p:spPr>
        <p:txBody>
          <a:bodyPr/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rgbClr val="676767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dirty="0">
                <a:solidFill>
                  <a:srgbClr val="000000"/>
                </a:solidFill>
                <a:latin typeface="Gill Sans Nova" panose="020B0602020104020203" pitchFamily="34" charset="0"/>
              </a:rPr>
              <a:t>Access Point</a:t>
            </a:r>
          </a:p>
        </p:txBody>
      </p:sp>
      <p:pic>
        <p:nvPicPr>
          <p:cNvPr id="3" name="Picture 10" descr="C:\Users\ecoffey\AppData\Local\Temp\Rar$DRa0.403\30001_Device_access_point_default_256.png">
            <a:extLst>
              <a:ext uri="{FF2B5EF4-FFF2-40B4-BE49-F238E27FC236}">
                <a16:creationId xmlns:a16="http://schemas.microsoft.com/office/drawing/2014/main" id="{B7FC755C-B115-4DD0-E690-4C4DC0C2C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1419622"/>
            <a:ext cx="3102848" cy="310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77709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1">
            <a:extLst>
              <a:ext uri="{FF2B5EF4-FFF2-40B4-BE49-F238E27FC236}">
                <a16:creationId xmlns:a16="http://schemas.microsoft.com/office/drawing/2014/main" id="{70F9B587-0E93-C807-ACFE-E35B4D59B1EA}"/>
              </a:ext>
            </a:extLst>
          </p:cNvPr>
          <p:cNvSpPr txBox="1">
            <a:spLocks/>
          </p:cNvSpPr>
          <p:nvPr/>
        </p:nvSpPr>
        <p:spPr>
          <a:xfrm>
            <a:off x="437766" y="341313"/>
            <a:ext cx="8345488" cy="731837"/>
          </a:xfrm>
          <a:prstGeom prst="rect">
            <a:avLst/>
          </a:prstGeom>
        </p:spPr>
        <p:txBody>
          <a:bodyPr/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rgbClr val="676767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dirty="0">
                <a:solidFill>
                  <a:srgbClr val="000000"/>
                </a:solidFill>
                <a:latin typeface="Gill Sans Nova" panose="020B0602020104020203" pitchFamily="34" charset="0"/>
              </a:rPr>
              <a:t>ATM Router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F40BA5-E3AA-C072-0F71-7635203B163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766" y="2631119"/>
            <a:ext cx="3250794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9004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A3DD-6A20-A0A7-684D-73B47800621F}"/>
              </a:ext>
            </a:extLst>
          </p:cNvPr>
          <p:cNvSpPr txBox="1">
            <a:spLocks/>
          </p:cNvSpPr>
          <p:nvPr/>
        </p:nvSpPr>
        <p:spPr>
          <a:xfrm>
            <a:off x="437766" y="341313"/>
            <a:ext cx="8345488" cy="731837"/>
          </a:xfrm>
          <a:prstGeom prst="rect">
            <a:avLst/>
          </a:prstGeom>
        </p:spPr>
        <p:txBody>
          <a:bodyPr/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rgbClr val="676767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dirty="0">
                <a:solidFill>
                  <a:srgbClr val="000000"/>
                </a:solidFill>
                <a:latin typeface="Gill Sans Nova" panose="020B0602020104020203" pitchFamily="34" charset="0"/>
              </a:rPr>
              <a:t>Cloud</a:t>
            </a:r>
          </a:p>
        </p:txBody>
      </p:sp>
      <p:pic>
        <p:nvPicPr>
          <p:cNvPr id="9218" name="Picture 2" descr="cloud computing icon on white background">
            <a:extLst>
              <a:ext uri="{FF2B5EF4-FFF2-40B4-BE49-F238E27FC236}">
                <a16:creationId xmlns:a16="http://schemas.microsoft.com/office/drawing/2014/main" id="{D72DF4DB-09C8-F19F-4A60-726C99BA2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27" t="19056" r="5110" b="23359"/>
          <a:stretch/>
        </p:blipFill>
        <p:spPr bwMode="auto">
          <a:xfrm flipH="1">
            <a:off x="251520" y="1707654"/>
            <a:ext cx="3744416" cy="26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53065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DA4ADA4-A522-EF4F-86B5-D7CAF3B2AC12}"/>
              </a:ext>
            </a:extLst>
          </p:cNvPr>
          <p:cNvSpPr txBox="1">
            <a:spLocks/>
          </p:cNvSpPr>
          <p:nvPr/>
        </p:nvSpPr>
        <p:spPr>
          <a:xfrm>
            <a:off x="437766" y="341313"/>
            <a:ext cx="8345488" cy="731837"/>
          </a:xfrm>
          <a:prstGeom prst="rect">
            <a:avLst/>
          </a:prstGeom>
        </p:spPr>
        <p:txBody>
          <a:bodyPr/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rgbClr val="676767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dirty="0">
                <a:solidFill>
                  <a:srgbClr val="000000"/>
                </a:solidFill>
                <a:latin typeface="Gill Sans Nova" panose="020B0602020104020203" pitchFamily="34" charset="0"/>
              </a:rPr>
              <a:t>Modem</a:t>
            </a:r>
          </a:p>
        </p:txBody>
      </p:sp>
      <p:pic>
        <p:nvPicPr>
          <p:cNvPr id="13" name="Picture 10" descr="C:\Users\ecoffey\AppData\Local\Temp\Rar$DRa0.694\30046_Device_modem_default_256.png">
            <a:extLst>
              <a:ext uri="{FF2B5EF4-FFF2-40B4-BE49-F238E27FC236}">
                <a16:creationId xmlns:a16="http://schemas.microsoft.com/office/drawing/2014/main" id="{8983A6CE-5448-0AFC-AD9C-25D805C20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1952" b="21951"/>
          <a:stretch/>
        </p:blipFill>
        <p:spPr bwMode="auto">
          <a:xfrm>
            <a:off x="107504" y="2643758"/>
            <a:ext cx="295232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16969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8F8E-ECA8-0E74-BB80-CAEE82C85625}"/>
              </a:ext>
            </a:extLst>
          </p:cNvPr>
          <p:cNvSpPr txBox="1">
            <a:spLocks/>
          </p:cNvSpPr>
          <p:nvPr/>
        </p:nvSpPr>
        <p:spPr>
          <a:xfrm>
            <a:off x="437766" y="341313"/>
            <a:ext cx="8345488" cy="731837"/>
          </a:xfrm>
          <a:prstGeom prst="rect">
            <a:avLst/>
          </a:prstGeom>
        </p:spPr>
        <p:txBody>
          <a:bodyPr/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rgbClr val="676767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dirty="0">
                <a:solidFill>
                  <a:srgbClr val="000000"/>
                </a:solidFill>
                <a:latin typeface="Gill Sans Nova" panose="020B0602020104020203" pitchFamily="34" charset="0"/>
              </a:rPr>
              <a:t>Router</a:t>
            </a:r>
          </a:p>
        </p:txBody>
      </p:sp>
      <p:pic>
        <p:nvPicPr>
          <p:cNvPr id="3" name="Picture 8" descr="C:\Users\ecoffey\AppData\Local\Temp\Rar$DRa0.583\Cisco Icons November\30067_Device_router_3057\Png_256\30067_Device_router_3057_warning_256.png">
            <a:extLst>
              <a:ext uri="{FF2B5EF4-FFF2-40B4-BE49-F238E27FC236}">
                <a16:creationId xmlns:a16="http://schemas.microsoft.com/office/drawing/2014/main" id="{F089479A-0E95-1585-B67A-DFC084F83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863" y="2335000"/>
            <a:ext cx="3023486" cy="171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13294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F692CB-C7D2-899B-D026-EE1AFBBF4CC4}"/>
              </a:ext>
            </a:extLst>
          </p:cNvPr>
          <p:cNvSpPr txBox="1">
            <a:spLocks/>
          </p:cNvSpPr>
          <p:nvPr/>
        </p:nvSpPr>
        <p:spPr>
          <a:xfrm>
            <a:off x="437766" y="341313"/>
            <a:ext cx="8345488" cy="731837"/>
          </a:xfrm>
          <a:prstGeom prst="rect">
            <a:avLst/>
          </a:prstGeom>
        </p:spPr>
        <p:txBody>
          <a:bodyPr/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rgbClr val="676767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dirty="0">
                <a:solidFill>
                  <a:srgbClr val="000000"/>
                </a:solidFill>
                <a:latin typeface="Gill Sans Nova" panose="020B0602020104020203" pitchFamily="34" charset="0"/>
              </a:rPr>
              <a:t>Satellite</a:t>
            </a:r>
          </a:p>
        </p:txBody>
      </p:sp>
      <p:pic>
        <p:nvPicPr>
          <p:cNvPr id="11" name="Picture 10" descr="C:\Users\ecoffey\AppData\Local\Temp\Rar$DRa0.572\30070_Device_satellite_default_256.png">
            <a:extLst>
              <a:ext uri="{FF2B5EF4-FFF2-40B4-BE49-F238E27FC236}">
                <a16:creationId xmlns:a16="http://schemas.microsoft.com/office/drawing/2014/main" id="{E3BF5A77-C6C7-4479-853D-CCE1177FB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9462" y="707231"/>
            <a:ext cx="468052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71921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917A-5401-4512-FA69-B0C902299CBF}"/>
              </a:ext>
            </a:extLst>
          </p:cNvPr>
          <p:cNvSpPr txBox="1">
            <a:spLocks/>
          </p:cNvSpPr>
          <p:nvPr/>
        </p:nvSpPr>
        <p:spPr>
          <a:xfrm>
            <a:off x="437766" y="341313"/>
            <a:ext cx="8345488" cy="731837"/>
          </a:xfrm>
          <a:prstGeom prst="rect">
            <a:avLst/>
          </a:prstGeom>
        </p:spPr>
        <p:txBody>
          <a:bodyPr/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rgbClr val="676767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dirty="0">
                <a:solidFill>
                  <a:srgbClr val="000000"/>
                </a:solidFill>
                <a:latin typeface="Gill Sans Nova" panose="020B0602020104020203" pitchFamily="34" charset="0"/>
              </a:rPr>
              <a:t>Wired Access Point</a:t>
            </a:r>
          </a:p>
        </p:txBody>
      </p:sp>
      <p:pic>
        <p:nvPicPr>
          <p:cNvPr id="3" name="Picture 10" descr="C:\Users\ecoffey\AppData\Local\Temp\Rar$DRa0.403\30001_Device_access_point_default_256.png">
            <a:extLst>
              <a:ext uri="{FF2B5EF4-FFF2-40B4-BE49-F238E27FC236}">
                <a16:creationId xmlns:a16="http://schemas.microsoft.com/office/drawing/2014/main" id="{29CBAA44-FDE4-94B8-B346-F1F01033B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4355" b="22454"/>
          <a:stretch/>
        </p:blipFill>
        <p:spPr bwMode="auto">
          <a:xfrm>
            <a:off x="450584" y="2571750"/>
            <a:ext cx="3384376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91111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C551-06C3-ED84-BCF9-B097CDD56B5B}"/>
              </a:ext>
            </a:extLst>
          </p:cNvPr>
          <p:cNvSpPr txBox="1">
            <a:spLocks/>
          </p:cNvSpPr>
          <p:nvPr/>
        </p:nvSpPr>
        <p:spPr>
          <a:xfrm>
            <a:off x="437766" y="341313"/>
            <a:ext cx="3486162" cy="731837"/>
          </a:xfrm>
          <a:prstGeom prst="rect">
            <a:avLst/>
          </a:prstGeom>
        </p:spPr>
        <p:txBody>
          <a:bodyPr/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rgbClr val="676767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dirty="0">
                <a:solidFill>
                  <a:srgbClr val="000000"/>
                </a:solidFill>
                <a:latin typeface="Gill Sans Nova" panose="020B0602020104020203" pitchFamily="34" charset="0"/>
              </a:rPr>
              <a:t>Wireless Router</a:t>
            </a:r>
          </a:p>
        </p:txBody>
      </p:sp>
      <p:pic>
        <p:nvPicPr>
          <p:cNvPr id="3" name="Picture 3" descr="C:\Users\ecoffey\AppData\Local\Temp\Rar$DRa0.882\Cisco Icons November\30103_Device_wireless_router_3140\Png_256\30103_Device_wireless_router_3140_critical_256.png">
            <a:extLst>
              <a:ext uri="{FF2B5EF4-FFF2-40B4-BE49-F238E27FC236}">
                <a16:creationId xmlns:a16="http://schemas.microsoft.com/office/drawing/2014/main" id="{130D5A32-FBAA-CC81-6658-1E58E3523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576" y="1491630"/>
            <a:ext cx="2514286" cy="30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03089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lue theme 2014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9718</TotalTime>
  <Words>22</Words>
  <Application>Microsoft Office PowerPoint</Application>
  <PresentationFormat>On-screen Show (16:9)</PresentationFormat>
  <Paragraphs>11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Nova</vt:lpstr>
      <vt:lpstr>Blue theme 2014 16x9</vt:lpstr>
      <vt:lpstr>CISCO Icon Library Network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Mitesh Gohil</dc:creator>
  <cp:lastModifiedBy>WATSON Claire [Narrogin Senior High School]</cp:lastModifiedBy>
  <cp:revision>324</cp:revision>
  <dcterms:created xsi:type="dcterms:W3CDTF">2014-07-09T19:55:36Z</dcterms:created>
  <dcterms:modified xsi:type="dcterms:W3CDTF">2024-03-19T05:49:37Z</dcterms:modified>
</cp:coreProperties>
</file>