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15"/>
  </p:notesMasterIdLst>
  <p:handoutMasterIdLst>
    <p:handoutMasterId r:id="rId16"/>
  </p:handoutMasterIdLst>
  <p:sldIdLst>
    <p:sldId id="603" r:id="rId2"/>
    <p:sldId id="616" r:id="rId3"/>
    <p:sldId id="615" r:id="rId4"/>
    <p:sldId id="605" r:id="rId5"/>
    <p:sldId id="610" r:id="rId6"/>
    <p:sldId id="594" r:id="rId7"/>
    <p:sldId id="595" r:id="rId8"/>
    <p:sldId id="596" r:id="rId9"/>
    <p:sldId id="611" r:id="rId10"/>
    <p:sldId id="614" r:id="rId11"/>
    <p:sldId id="612" r:id="rId12"/>
    <p:sldId id="613" r:id="rId13"/>
    <p:sldId id="590" r:id="rId14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07">
          <p15:clr>
            <a:srgbClr val="A4A3A4"/>
          </p15:clr>
        </p15:guide>
        <p15:guide id="2" orient="horz" pos="3026">
          <p15:clr>
            <a:srgbClr val="A4A3A4"/>
          </p15:clr>
        </p15:guide>
        <p15:guide id="3" pos="2744">
          <p15:clr>
            <a:srgbClr val="A4A3A4"/>
          </p15:clr>
        </p15:guide>
        <p15:guide id="4" pos="3061">
          <p15:clr>
            <a:srgbClr val="A4A3A4"/>
          </p15:clr>
        </p15:guide>
        <p15:guide id="5" pos="5556">
          <p15:clr>
            <a:srgbClr val="A4A3A4"/>
          </p15:clr>
        </p15:guide>
        <p15:guide id="6" pos="399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D99B"/>
    <a:srgbClr val="BAA738"/>
    <a:srgbClr val="FFDA9D"/>
    <a:srgbClr val="C9B457"/>
    <a:srgbClr val="69C400"/>
    <a:srgbClr val="A4A4A4"/>
    <a:srgbClr val="D9C06F"/>
    <a:srgbClr val="70A4DE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1A4068-1C66-470B-90CC-0BED94655A19}" v="292" dt="2024-03-18T09:46:40.3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1" autoAdjust="0"/>
    <p:restoredTop sz="86368" autoAdjust="0"/>
  </p:normalViewPr>
  <p:slideViewPr>
    <p:cSldViewPr snapToObjects="1" showGuides="1">
      <p:cViewPr varScale="1">
        <p:scale>
          <a:sx n="87" d="100"/>
          <a:sy n="87" d="100"/>
        </p:scale>
        <p:origin x="456" y="72"/>
      </p:cViewPr>
      <p:guideLst>
        <p:guide orient="horz" pos="307"/>
        <p:guide orient="horz" pos="3026"/>
        <p:guide pos="2744"/>
        <p:guide pos="3061"/>
        <p:guide pos="5556"/>
        <p:guide pos="3998"/>
      </p:guideLst>
    </p:cSldViewPr>
  </p:slideViewPr>
  <p:outlineViewPr>
    <p:cViewPr>
      <p:scale>
        <a:sx n="33" d="100"/>
        <a:sy n="33" d="100"/>
      </p:scale>
      <p:origin x="0" y="169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TSON Claire [Narrogin Senior High School]" userId="100cd44f-ddf4-4b38-810a-4b0fbb395d22" providerId="ADAL" clId="{931A4068-1C66-470B-90CC-0BED94655A19}"/>
    <pc:docChg chg="undo redo custSel addSld delSld modSld sldOrd">
      <pc:chgData name="WATSON Claire [Narrogin Senior High School]" userId="100cd44f-ddf4-4b38-810a-4b0fbb395d22" providerId="ADAL" clId="{931A4068-1C66-470B-90CC-0BED94655A19}" dt="2024-03-18T10:20:39.902" v="610" actId="20577"/>
      <pc:docMkLst>
        <pc:docMk/>
      </pc:docMkLst>
      <pc:sldChg chg="addSp delSp modSp del">
        <pc:chgData name="WATSON Claire [Narrogin Senior High School]" userId="100cd44f-ddf4-4b38-810a-4b0fbb395d22" providerId="ADAL" clId="{931A4068-1C66-470B-90CC-0BED94655A19}" dt="2024-03-18T07:54:12.777" v="114" actId="47"/>
        <pc:sldMkLst>
          <pc:docMk/>
          <pc:sldMk cId="1719449320" sldId="453"/>
        </pc:sldMkLst>
        <pc:spChg chg="del">
          <ac:chgData name="WATSON Claire [Narrogin Senior High School]" userId="100cd44f-ddf4-4b38-810a-4b0fbb395d22" providerId="ADAL" clId="{931A4068-1C66-470B-90CC-0BED94655A19}" dt="2024-03-18T07:54:11.044" v="113" actId="21"/>
          <ac:spMkLst>
            <pc:docMk/>
            <pc:sldMk cId="1719449320" sldId="453"/>
            <ac:spMk id="2" creationId="{00000000-0000-0000-0000-000000000000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7:54:11.044" v="113" actId="21"/>
          <ac:spMkLst>
            <pc:docMk/>
            <pc:sldMk cId="1719449320" sldId="453"/>
            <ac:spMk id="3" creationId="{50E9198C-62FF-D505-7E67-E61A045A8089}"/>
          </ac:spMkLst>
        </pc:spChg>
        <pc:picChg chg="del">
          <ac:chgData name="WATSON Claire [Narrogin Senior High School]" userId="100cd44f-ddf4-4b38-810a-4b0fbb395d22" providerId="ADAL" clId="{931A4068-1C66-470B-90CC-0BED94655A19}" dt="2024-03-18T07:54:11.044" v="113" actId="21"/>
          <ac:picMkLst>
            <pc:docMk/>
            <pc:sldMk cId="1719449320" sldId="453"/>
            <ac:picMk id="1034" creationId="{00000000-0000-0000-0000-000000000000}"/>
          </ac:picMkLst>
        </pc:picChg>
      </pc:sldChg>
      <pc:sldChg chg="del">
        <pc:chgData name="WATSON Claire [Narrogin Senior High School]" userId="100cd44f-ddf4-4b38-810a-4b0fbb395d22" providerId="ADAL" clId="{931A4068-1C66-470B-90CC-0BED94655A19}" dt="2024-03-18T07:53:51.792" v="111" actId="47"/>
        <pc:sldMkLst>
          <pc:docMk/>
          <pc:sldMk cId="3208403922" sldId="455"/>
        </pc:sldMkLst>
      </pc:sldChg>
      <pc:sldChg chg="del">
        <pc:chgData name="WATSON Claire [Narrogin Senior High School]" userId="100cd44f-ddf4-4b38-810a-4b0fbb395d22" providerId="ADAL" clId="{931A4068-1C66-470B-90CC-0BED94655A19}" dt="2024-03-18T08:10:59.730" v="294" actId="47"/>
        <pc:sldMkLst>
          <pc:docMk/>
          <pc:sldMk cId="2848741289" sldId="465"/>
        </pc:sldMkLst>
      </pc:sldChg>
      <pc:sldChg chg="del">
        <pc:chgData name="WATSON Claire [Narrogin Senior High School]" userId="100cd44f-ddf4-4b38-810a-4b0fbb395d22" providerId="ADAL" clId="{931A4068-1C66-470B-90CC-0BED94655A19}" dt="2024-03-18T08:10:58.594" v="293" actId="47"/>
        <pc:sldMkLst>
          <pc:docMk/>
          <pc:sldMk cId="2040034767" sldId="467"/>
        </pc:sldMkLst>
      </pc:sldChg>
      <pc:sldChg chg="addSp delSp modSp del">
        <pc:chgData name="WATSON Claire [Narrogin Senior High School]" userId="100cd44f-ddf4-4b38-810a-4b0fbb395d22" providerId="ADAL" clId="{931A4068-1C66-470B-90CC-0BED94655A19}" dt="2024-03-18T08:06:38.011" v="251" actId="47"/>
        <pc:sldMkLst>
          <pc:docMk/>
          <pc:sldMk cId="2471234141" sldId="503"/>
        </pc:sldMkLst>
        <pc:spChg chg="del">
          <ac:chgData name="WATSON Claire [Narrogin Senior High School]" userId="100cd44f-ddf4-4b38-810a-4b0fbb395d22" providerId="ADAL" clId="{931A4068-1C66-470B-90CC-0BED94655A19}" dt="2024-03-18T08:06:35.225" v="250" actId="21"/>
          <ac:spMkLst>
            <pc:docMk/>
            <pc:sldMk cId="2471234141" sldId="503"/>
            <ac:spMk id="2" creationId="{00000000-0000-0000-0000-000000000000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8:06:35.225" v="250" actId="21"/>
          <ac:spMkLst>
            <pc:docMk/>
            <pc:sldMk cId="2471234141" sldId="503"/>
            <ac:spMk id="3" creationId="{EE380F90-FDE9-8451-5FDE-F67B9FA56AC2}"/>
          </ac:spMkLst>
        </pc:spChg>
        <pc:picChg chg="del">
          <ac:chgData name="WATSON Claire [Narrogin Senior High School]" userId="100cd44f-ddf4-4b38-810a-4b0fbb395d22" providerId="ADAL" clId="{931A4068-1C66-470B-90CC-0BED94655A19}" dt="2024-03-18T08:06:35.225" v="250" actId="21"/>
          <ac:picMkLst>
            <pc:docMk/>
            <pc:sldMk cId="2471234141" sldId="503"/>
            <ac:picMk id="21514" creationId="{00000000-0000-0000-0000-000000000000}"/>
          </ac:picMkLst>
        </pc:picChg>
      </pc:sldChg>
      <pc:sldChg chg="del">
        <pc:chgData name="WATSON Claire [Narrogin Senior High School]" userId="100cd44f-ddf4-4b38-810a-4b0fbb395d22" providerId="ADAL" clId="{931A4068-1C66-470B-90CC-0BED94655A19}" dt="2024-03-18T08:10:56.066" v="292" actId="47"/>
        <pc:sldMkLst>
          <pc:docMk/>
          <pc:sldMk cId="706810552" sldId="513"/>
        </pc:sldMkLst>
      </pc:sldChg>
      <pc:sldChg chg="addSp delSp modSp del">
        <pc:chgData name="WATSON Claire [Narrogin Senior High School]" userId="100cd44f-ddf4-4b38-810a-4b0fbb395d22" providerId="ADAL" clId="{931A4068-1C66-470B-90CC-0BED94655A19}" dt="2024-03-18T07:51:36.848" v="86" actId="47"/>
        <pc:sldMkLst>
          <pc:docMk/>
          <pc:sldMk cId="1300688966" sldId="514"/>
        </pc:sldMkLst>
        <pc:spChg chg="del">
          <ac:chgData name="WATSON Claire [Narrogin Senior High School]" userId="100cd44f-ddf4-4b38-810a-4b0fbb395d22" providerId="ADAL" clId="{931A4068-1C66-470B-90CC-0BED94655A19}" dt="2024-03-18T07:51:35.324" v="85" actId="21"/>
          <ac:spMkLst>
            <pc:docMk/>
            <pc:sldMk cId="1300688966" sldId="514"/>
            <ac:spMk id="2" creationId="{00000000-0000-0000-0000-000000000000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7:51:35.324" v="85" actId="21"/>
          <ac:spMkLst>
            <pc:docMk/>
            <pc:sldMk cId="1300688966" sldId="514"/>
            <ac:spMk id="3" creationId="{16C36CA2-9F97-7496-1A4B-D6FF6BD1D9A2}"/>
          </ac:spMkLst>
        </pc:spChg>
        <pc:picChg chg="del">
          <ac:chgData name="WATSON Claire [Narrogin Senior High School]" userId="100cd44f-ddf4-4b38-810a-4b0fbb395d22" providerId="ADAL" clId="{931A4068-1C66-470B-90CC-0BED94655A19}" dt="2024-03-18T07:51:35.324" v="85" actId="21"/>
          <ac:picMkLst>
            <pc:docMk/>
            <pc:sldMk cId="1300688966" sldId="514"/>
            <ac:picMk id="34842" creationId="{00000000-0000-0000-0000-000000000000}"/>
          </ac:picMkLst>
        </pc:picChg>
      </pc:sldChg>
      <pc:sldChg chg="addSp delSp modSp del">
        <pc:chgData name="WATSON Claire [Narrogin Senior High School]" userId="100cd44f-ddf4-4b38-810a-4b0fbb395d22" providerId="ADAL" clId="{931A4068-1C66-470B-90CC-0BED94655A19}" dt="2024-03-18T07:49:33.740" v="52" actId="47"/>
        <pc:sldMkLst>
          <pc:docMk/>
          <pc:sldMk cId="2190224542" sldId="516"/>
        </pc:sldMkLst>
        <pc:spChg chg="del">
          <ac:chgData name="WATSON Claire [Narrogin Senior High School]" userId="100cd44f-ddf4-4b38-810a-4b0fbb395d22" providerId="ADAL" clId="{931A4068-1C66-470B-90CC-0BED94655A19}" dt="2024-03-18T07:49:32.423" v="51" actId="21"/>
          <ac:spMkLst>
            <pc:docMk/>
            <pc:sldMk cId="2190224542" sldId="516"/>
            <ac:spMk id="2" creationId="{00000000-0000-0000-0000-000000000000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7:49:32.423" v="51" actId="21"/>
          <ac:spMkLst>
            <pc:docMk/>
            <pc:sldMk cId="2190224542" sldId="516"/>
            <ac:spMk id="3" creationId="{EEA94E99-7A9F-C343-1999-2B67229C784B}"/>
          </ac:spMkLst>
        </pc:spChg>
        <pc:picChg chg="del">
          <ac:chgData name="WATSON Claire [Narrogin Senior High School]" userId="100cd44f-ddf4-4b38-810a-4b0fbb395d22" providerId="ADAL" clId="{931A4068-1C66-470B-90CC-0BED94655A19}" dt="2024-03-18T07:49:32.423" v="51" actId="21"/>
          <ac:picMkLst>
            <pc:docMk/>
            <pc:sldMk cId="2190224542" sldId="516"/>
            <ac:picMk id="36868" creationId="{00000000-0000-0000-0000-000000000000}"/>
          </ac:picMkLst>
        </pc:picChg>
      </pc:sldChg>
      <pc:sldChg chg="addSp delSp modSp del">
        <pc:chgData name="WATSON Claire [Narrogin Senior High School]" userId="100cd44f-ddf4-4b38-810a-4b0fbb395d22" providerId="ADAL" clId="{931A4068-1C66-470B-90CC-0BED94655A19}" dt="2024-03-18T07:47:53.108" v="33" actId="47"/>
        <pc:sldMkLst>
          <pc:docMk/>
          <pc:sldMk cId="3935504301" sldId="521"/>
        </pc:sldMkLst>
        <pc:spChg chg="del">
          <ac:chgData name="WATSON Claire [Narrogin Senior High School]" userId="100cd44f-ddf4-4b38-810a-4b0fbb395d22" providerId="ADAL" clId="{931A4068-1C66-470B-90CC-0BED94655A19}" dt="2024-03-18T07:47:50.815" v="32" actId="21"/>
          <ac:spMkLst>
            <pc:docMk/>
            <pc:sldMk cId="3935504301" sldId="521"/>
            <ac:spMk id="2" creationId="{00000000-0000-0000-0000-000000000000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7:47:50.815" v="32" actId="21"/>
          <ac:spMkLst>
            <pc:docMk/>
            <pc:sldMk cId="3935504301" sldId="521"/>
            <ac:spMk id="3" creationId="{0A4F95E6-850D-5E72-75A5-E37F7E21C444}"/>
          </ac:spMkLst>
        </pc:spChg>
        <pc:picChg chg="del">
          <ac:chgData name="WATSON Claire [Narrogin Senior High School]" userId="100cd44f-ddf4-4b38-810a-4b0fbb395d22" providerId="ADAL" clId="{931A4068-1C66-470B-90CC-0BED94655A19}" dt="2024-03-18T07:47:50.815" v="32" actId="21"/>
          <ac:picMkLst>
            <pc:docMk/>
            <pc:sldMk cId="3935504301" sldId="521"/>
            <ac:picMk id="11272" creationId="{00000000-0000-0000-0000-000000000000}"/>
          </ac:picMkLst>
        </pc:picChg>
      </pc:sldChg>
      <pc:sldChg chg="addSp delSp modSp del">
        <pc:chgData name="WATSON Claire [Narrogin Senior High School]" userId="100cd44f-ddf4-4b38-810a-4b0fbb395d22" providerId="ADAL" clId="{931A4068-1C66-470B-90CC-0BED94655A19}" dt="2024-03-18T07:46:59.958" v="23" actId="47"/>
        <pc:sldMkLst>
          <pc:docMk/>
          <pc:sldMk cId="2102175353" sldId="524"/>
        </pc:sldMkLst>
        <pc:spChg chg="del">
          <ac:chgData name="WATSON Claire [Narrogin Senior High School]" userId="100cd44f-ddf4-4b38-810a-4b0fbb395d22" providerId="ADAL" clId="{931A4068-1C66-470B-90CC-0BED94655A19}" dt="2024-03-18T07:46:57.416" v="22" actId="21"/>
          <ac:spMkLst>
            <pc:docMk/>
            <pc:sldMk cId="2102175353" sldId="524"/>
            <ac:spMk id="2" creationId="{00000000-0000-0000-0000-000000000000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7:46:57.416" v="22" actId="21"/>
          <ac:spMkLst>
            <pc:docMk/>
            <pc:sldMk cId="2102175353" sldId="524"/>
            <ac:spMk id="3" creationId="{083B124D-815A-BCBC-7625-2ABEF9D4C4EC}"/>
          </ac:spMkLst>
        </pc:spChg>
        <pc:picChg chg="del">
          <ac:chgData name="WATSON Claire [Narrogin Senior High School]" userId="100cd44f-ddf4-4b38-810a-4b0fbb395d22" providerId="ADAL" clId="{931A4068-1C66-470B-90CC-0BED94655A19}" dt="2024-03-18T07:46:57.416" v="22" actId="21"/>
          <ac:picMkLst>
            <pc:docMk/>
            <pc:sldMk cId="2102175353" sldId="524"/>
            <ac:picMk id="45066" creationId="{00000000-0000-0000-0000-000000000000}"/>
          </ac:picMkLst>
        </pc:picChg>
      </pc:sldChg>
      <pc:sldChg chg="del">
        <pc:chgData name="WATSON Claire [Narrogin Senior High School]" userId="100cd44f-ddf4-4b38-810a-4b0fbb395d22" providerId="ADAL" clId="{931A4068-1C66-470B-90CC-0BED94655A19}" dt="2024-03-18T07:43:43.558" v="10" actId="47"/>
        <pc:sldMkLst>
          <pc:docMk/>
          <pc:sldMk cId="2498131838" sldId="528"/>
        </pc:sldMkLst>
      </pc:sldChg>
      <pc:sldChg chg="del">
        <pc:chgData name="WATSON Claire [Narrogin Senior High School]" userId="100cd44f-ddf4-4b38-810a-4b0fbb395d22" providerId="ADAL" clId="{931A4068-1C66-470B-90CC-0BED94655A19}" dt="2024-03-18T07:43:00.723" v="0" actId="47"/>
        <pc:sldMkLst>
          <pc:docMk/>
          <pc:sldMk cId="1684159196" sldId="540"/>
        </pc:sldMkLst>
      </pc:sldChg>
      <pc:sldChg chg="del">
        <pc:chgData name="WATSON Claire [Narrogin Senior High School]" userId="100cd44f-ddf4-4b38-810a-4b0fbb395d22" providerId="ADAL" clId="{931A4068-1C66-470B-90CC-0BED94655A19}" dt="2024-03-18T07:46:49.117" v="21" actId="47"/>
        <pc:sldMkLst>
          <pc:docMk/>
          <pc:sldMk cId="1490193965" sldId="585"/>
        </pc:sldMkLst>
      </pc:sldChg>
      <pc:sldChg chg="addSp delSp modSp del mod ord">
        <pc:chgData name="WATSON Claire [Narrogin Senior High School]" userId="100cd44f-ddf4-4b38-810a-4b0fbb395d22" providerId="ADAL" clId="{931A4068-1C66-470B-90CC-0BED94655A19}" dt="2024-03-18T10:19:45.006" v="595" actId="47"/>
        <pc:sldMkLst>
          <pc:docMk/>
          <pc:sldMk cId="593169693" sldId="586"/>
        </pc:sldMkLst>
        <pc:spChg chg="del mod">
          <ac:chgData name="WATSON Claire [Narrogin Senior High School]" userId="100cd44f-ddf4-4b38-810a-4b0fbb395d22" providerId="ADAL" clId="{931A4068-1C66-470B-90CC-0BED94655A19}" dt="2024-03-18T07:43:16.661" v="3" actId="478"/>
          <ac:spMkLst>
            <pc:docMk/>
            <pc:sldMk cId="593169693" sldId="586"/>
            <ac:spMk id="4" creationId="{8485EE73-2A26-D0F3-4DE1-0F6DBCE7B0E8}"/>
          </ac:spMkLst>
        </pc:spChg>
        <pc:spChg chg="add del mod">
          <ac:chgData name="WATSON Claire [Narrogin Senior High School]" userId="100cd44f-ddf4-4b38-810a-4b0fbb395d22" providerId="ADAL" clId="{931A4068-1C66-470B-90CC-0BED94655A19}" dt="2024-03-18T07:46:01.261" v="12" actId="478"/>
          <ac:spMkLst>
            <pc:docMk/>
            <pc:sldMk cId="593169693" sldId="586"/>
            <ac:spMk id="6" creationId="{E568A2D1-DFA2-5AB9-C687-7ACE6383D98D}"/>
          </ac:spMkLst>
        </pc:spChg>
        <pc:spChg chg="add del mod">
          <ac:chgData name="WATSON Claire [Narrogin Senior High School]" userId="100cd44f-ddf4-4b38-810a-4b0fbb395d22" providerId="ADAL" clId="{931A4068-1C66-470B-90CC-0BED94655A19}" dt="2024-03-18T07:47:06.939" v="25" actId="478"/>
          <ac:spMkLst>
            <pc:docMk/>
            <pc:sldMk cId="593169693" sldId="586"/>
            <ac:spMk id="8" creationId="{5A9B8378-5BEC-86BA-09F7-B10EEFD725C4}"/>
          </ac:spMkLst>
        </pc:spChg>
        <pc:spChg chg="add del mod">
          <ac:chgData name="WATSON Claire [Narrogin Senior High School]" userId="100cd44f-ddf4-4b38-810a-4b0fbb395d22" providerId="ADAL" clId="{931A4068-1C66-470B-90CC-0BED94655A19}" dt="2024-03-18T07:47:59.588" v="35" actId="478"/>
          <ac:spMkLst>
            <pc:docMk/>
            <pc:sldMk cId="593169693" sldId="586"/>
            <ac:spMk id="10" creationId="{31F692CB-C7D2-899B-D026-EE1AFBBF4CC4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8:56:23.741" v="482" actId="2711"/>
          <ac:spMkLst>
            <pc:docMk/>
            <pc:sldMk cId="593169693" sldId="586"/>
            <ac:spMk id="12" creationId="{ADA4ADA4-A522-EF4F-86B5-D7CAF3B2AC12}"/>
          </ac:spMkLst>
        </pc:spChg>
        <pc:picChg chg="del">
          <ac:chgData name="WATSON Claire [Narrogin Senior High School]" userId="100cd44f-ddf4-4b38-810a-4b0fbb395d22" providerId="ADAL" clId="{931A4068-1C66-470B-90CC-0BED94655A19}" dt="2024-03-18T07:43:17.274" v="4" actId="478"/>
          <ac:picMkLst>
            <pc:docMk/>
            <pc:sldMk cId="593169693" sldId="586"/>
            <ac:picMk id="5" creationId="{9C358461-7560-789F-499B-E18CE8018E99}"/>
          </ac:picMkLst>
        </pc:picChg>
        <pc:picChg chg="add del mod">
          <ac:chgData name="WATSON Claire [Narrogin Senior High School]" userId="100cd44f-ddf4-4b38-810a-4b0fbb395d22" providerId="ADAL" clId="{931A4068-1C66-470B-90CC-0BED94655A19}" dt="2024-03-18T07:46:02.027" v="13" actId="478"/>
          <ac:picMkLst>
            <pc:docMk/>
            <pc:sldMk cId="593169693" sldId="586"/>
            <ac:picMk id="7" creationId="{8E96BACB-1BD8-A512-D8C7-12B7E934C8DA}"/>
          </ac:picMkLst>
        </pc:picChg>
        <pc:picChg chg="add del mod">
          <ac:chgData name="WATSON Claire [Narrogin Senior High School]" userId="100cd44f-ddf4-4b38-810a-4b0fbb395d22" providerId="ADAL" clId="{931A4068-1C66-470B-90CC-0BED94655A19}" dt="2024-03-18T07:47:07.667" v="26" actId="478"/>
          <ac:picMkLst>
            <pc:docMk/>
            <pc:sldMk cId="593169693" sldId="586"/>
            <ac:picMk id="9" creationId="{0419F3EF-1B77-D553-882D-774EE9670E20}"/>
          </ac:picMkLst>
        </pc:picChg>
        <pc:picChg chg="add del mod">
          <ac:chgData name="WATSON Claire [Narrogin Senior High School]" userId="100cd44f-ddf4-4b38-810a-4b0fbb395d22" providerId="ADAL" clId="{931A4068-1C66-470B-90CC-0BED94655A19}" dt="2024-03-18T07:48:00.571" v="36" actId="478"/>
          <ac:picMkLst>
            <pc:docMk/>
            <pc:sldMk cId="593169693" sldId="586"/>
            <ac:picMk id="11" creationId="{E3BF5A77-C6C7-4479-853D-CCE1177FB15F}"/>
          </ac:picMkLst>
        </pc:picChg>
        <pc:picChg chg="add mod">
          <ac:chgData name="WATSON Claire [Narrogin Senior High School]" userId="100cd44f-ddf4-4b38-810a-4b0fbb395d22" providerId="ADAL" clId="{931A4068-1C66-470B-90CC-0BED94655A19}" dt="2024-03-18T09:13:23.588" v="495" actId="732"/>
          <ac:picMkLst>
            <pc:docMk/>
            <pc:sldMk cId="593169693" sldId="586"/>
            <ac:picMk id="13" creationId="{8983A6CE-5448-0AFC-AD9C-25D805C2014F}"/>
          </ac:picMkLst>
        </pc:picChg>
      </pc:sldChg>
      <pc:sldChg chg="modSp del mod">
        <pc:chgData name="WATSON Claire [Narrogin Senior High School]" userId="100cd44f-ddf4-4b38-810a-4b0fbb395d22" providerId="ADAL" clId="{931A4068-1C66-470B-90CC-0BED94655A19}" dt="2024-03-18T10:19:58.291" v="600" actId="47"/>
        <pc:sldMkLst>
          <pc:docMk/>
          <pc:sldMk cId="1812510388" sldId="587"/>
        </pc:sldMkLst>
        <pc:spChg chg="mod">
          <ac:chgData name="WATSON Claire [Narrogin Senior High School]" userId="100cd44f-ddf4-4b38-810a-4b0fbb395d22" providerId="ADAL" clId="{931A4068-1C66-470B-90CC-0BED94655A19}" dt="2024-03-18T08:57:44.796" v="493" actId="2711"/>
          <ac:spMkLst>
            <pc:docMk/>
            <pc:sldMk cId="1812510388" sldId="587"/>
            <ac:spMk id="4" creationId="{FAB5283E-1EDA-F124-44CD-8FCB52A792A6}"/>
          </ac:spMkLst>
        </pc:spChg>
      </pc:sldChg>
      <pc:sldChg chg="modSp del mod">
        <pc:chgData name="WATSON Claire [Narrogin Senior High School]" userId="100cd44f-ddf4-4b38-810a-4b0fbb395d22" providerId="ADAL" clId="{931A4068-1C66-470B-90CC-0BED94655A19}" dt="2024-03-18T10:19:56.827" v="599" actId="47"/>
        <pc:sldMkLst>
          <pc:docMk/>
          <pc:sldMk cId="4076030898" sldId="588"/>
        </pc:sldMkLst>
        <pc:spChg chg="mod">
          <ac:chgData name="WATSON Claire [Narrogin Senior High School]" userId="100cd44f-ddf4-4b38-810a-4b0fbb395d22" providerId="ADAL" clId="{931A4068-1C66-470B-90CC-0BED94655A19}" dt="2024-03-18T08:57:38.844" v="492" actId="2711"/>
          <ac:spMkLst>
            <pc:docMk/>
            <pc:sldMk cId="4076030898" sldId="588"/>
            <ac:spMk id="2" creationId="{A0FAC551-06C3-ED84-BCF9-B097CDD56B5B}"/>
          </ac:spMkLst>
        </pc:spChg>
      </pc:sldChg>
      <pc:sldChg chg="addSp delSp modSp add del">
        <pc:chgData name="WATSON Claire [Narrogin Senior High School]" userId="100cd44f-ddf4-4b38-810a-4b0fbb395d22" providerId="ADAL" clId="{931A4068-1C66-470B-90CC-0BED94655A19}" dt="2024-03-18T08:45:42.054" v="445" actId="47"/>
        <pc:sldMkLst>
          <pc:docMk/>
          <pc:sldMk cId="771400709" sldId="589"/>
        </pc:sldMkLst>
        <pc:picChg chg="del mod">
          <ac:chgData name="WATSON Claire [Narrogin Senior High School]" userId="100cd44f-ddf4-4b38-810a-4b0fbb395d22" providerId="ADAL" clId="{931A4068-1C66-470B-90CC-0BED94655A19}" dt="2024-03-18T08:44:58.370" v="442" actId="478"/>
          <ac:picMkLst>
            <pc:docMk/>
            <pc:sldMk cId="771400709" sldId="589"/>
            <ac:picMk id="5" creationId="{9C358461-7560-789F-499B-E18CE8018E99}"/>
          </ac:picMkLst>
        </pc:picChg>
        <pc:picChg chg="add del">
          <ac:chgData name="WATSON Claire [Narrogin Senior High School]" userId="100cd44f-ddf4-4b38-810a-4b0fbb395d22" providerId="ADAL" clId="{931A4068-1C66-470B-90CC-0BED94655A19}" dt="2024-03-18T08:45:40.506" v="444" actId="478"/>
          <ac:picMkLst>
            <pc:docMk/>
            <pc:sldMk cId="771400709" sldId="589"/>
            <ac:picMk id="8194" creationId="{FC948CEA-8648-2866-AEA6-46EC5D1016E7}"/>
          </ac:picMkLst>
        </pc:picChg>
      </pc:sldChg>
      <pc:sldChg chg="addSp delSp modSp add mod ord">
        <pc:chgData name="WATSON Claire [Narrogin Senior High School]" userId="100cd44f-ddf4-4b38-810a-4b0fbb395d22" providerId="ADAL" clId="{931A4068-1C66-470B-90CC-0BED94655A19}" dt="2024-03-18T09:38:36.050" v="524"/>
        <pc:sldMkLst>
          <pc:docMk/>
          <pc:sldMk cId="3638441861" sldId="590"/>
        </pc:sldMkLst>
        <pc:spChg chg="mod">
          <ac:chgData name="WATSON Claire [Narrogin Senior High School]" userId="100cd44f-ddf4-4b38-810a-4b0fbb395d22" providerId="ADAL" clId="{931A4068-1C66-470B-90CC-0BED94655A19}" dt="2024-03-18T09:38:20.050" v="518" actId="20577"/>
          <ac:spMkLst>
            <pc:docMk/>
            <pc:sldMk cId="3638441861" sldId="590"/>
            <ac:spMk id="6" creationId="{E568A2D1-DFA2-5AB9-C687-7ACE6383D98D}"/>
          </ac:spMkLst>
        </pc:spChg>
        <pc:picChg chg="del">
          <ac:chgData name="WATSON Claire [Narrogin Senior High School]" userId="100cd44f-ddf4-4b38-810a-4b0fbb395d22" providerId="ADAL" clId="{931A4068-1C66-470B-90CC-0BED94655A19}" dt="2024-03-18T09:37:38.426" v="501" actId="478"/>
          <ac:picMkLst>
            <pc:docMk/>
            <pc:sldMk cId="3638441861" sldId="590"/>
            <ac:picMk id="7" creationId="{8E96BACB-1BD8-A512-D8C7-12B7E934C8DA}"/>
          </ac:picMkLst>
        </pc:picChg>
        <pc:picChg chg="add mod">
          <ac:chgData name="WATSON Claire [Narrogin Senior High School]" userId="100cd44f-ddf4-4b38-810a-4b0fbb395d22" providerId="ADAL" clId="{931A4068-1C66-470B-90CC-0BED94655A19}" dt="2024-03-18T09:38:04.001" v="509" actId="732"/>
          <ac:picMkLst>
            <pc:docMk/>
            <pc:sldMk cId="3638441861" sldId="590"/>
            <ac:picMk id="1026" creationId="{70D01869-02D9-0129-CDDA-8D2B5B98C148}"/>
          </ac:picMkLst>
        </pc:picChg>
      </pc:sldChg>
      <pc:sldChg chg="add del">
        <pc:chgData name="WATSON Claire [Narrogin Senior High School]" userId="100cd44f-ddf4-4b38-810a-4b0fbb395d22" providerId="ADAL" clId="{931A4068-1C66-470B-90CC-0BED94655A19}" dt="2024-03-18T08:49:30.505" v="448" actId="47"/>
        <pc:sldMkLst>
          <pc:docMk/>
          <pc:sldMk cId="2481168675" sldId="591"/>
        </pc:sldMkLst>
      </pc:sldChg>
      <pc:sldChg chg="modSp add del mod">
        <pc:chgData name="WATSON Claire [Narrogin Senior High School]" userId="100cd44f-ddf4-4b38-810a-4b0fbb395d22" providerId="ADAL" clId="{931A4068-1C66-470B-90CC-0BED94655A19}" dt="2024-03-18T10:19:50.078" v="597" actId="47"/>
        <pc:sldMkLst>
          <pc:docMk/>
          <pc:sldMk cId="3187719214" sldId="592"/>
        </pc:sldMkLst>
        <pc:spChg chg="mod">
          <ac:chgData name="WATSON Claire [Narrogin Senior High School]" userId="100cd44f-ddf4-4b38-810a-4b0fbb395d22" providerId="ADAL" clId="{931A4068-1C66-470B-90CC-0BED94655A19}" dt="2024-03-18T08:56:54.327" v="486" actId="2711"/>
          <ac:spMkLst>
            <pc:docMk/>
            <pc:sldMk cId="3187719214" sldId="592"/>
            <ac:spMk id="10" creationId="{31F692CB-C7D2-899B-D026-EE1AFBBF4CC4}"/>
          </ac:spMkLst>
        </pc:spChg>
        <pc:picChg chg="mod">
          <ac:chgData name="WATSON Claire [Narrogin Senior High School]" userId="100cd44f-ddf4-4b38-810a-4b0fbb395d22" providerId="ADAL" clId="{931A4068-1C66-470B-90CC-0BED94655A19}" dt="2024-03-18T07:56:11.562" v="132" actId="1076"/>
          <ac:picMkLst>
            <pc:docMk/>
            <pc:sldMk cId="3187719214" sldId="592"/>
            <ac:picMk id="11" creationId="{E3BF5A77-C6C7-4479-853D-CCE1177FB15F}"/>
          </ac:picMkLst>
        </pc:picChg>
      </pc:sldChg>
      <pc:sldChg chg="addSp modSp add del mod ord">
        <pc:chgData name="WATSON Claire [Narrogin Senior High School]" userId="100cd44f-ddf4-4b38-810a-4b0fbb395d22" providerId="ADAL" clId="{931A4068-1C66-470B-90CC-0BED94655A19}" dt="2024-03-18T10:19:37.489" v="592" actId="47"/>
        <pc:sldMkLst>
          <pc:docMk/>
          <pc:sldMk cId="1802777099" sldId="593"/>
        </pc:sldMkLst>
        <pc:spChg chg="add mod">
          <ac:chgData name="WATSON Claire [Narrogin Senior High School]" userId="100cd44f-ddf4-4b38-810a-4b0fbb395d22" providerId="ADAL" clId="{931A4068-1C66-470B-90CC-0BED94655A19}" dt="2024-03-18T08:55:23.664" v="477" actId="1036"/>
          <ac:spMkLst>
            <pc:docMk/>
            <pc:sldMk cId="1802777099" sldId="593"/>
            <ac:spMk id="2" creationId="{31D2A3D9-07DD-F18A-D09E-DCDF1B64155F}"/>
          </ac:spMkLst>
        </pc:spChg>
        <pc:picChg chg="add mod">
          <ac:chgData name="WATSON Claire [Narrogin Senior High School]" userId="100cd44f-ddf4-4b38-810a-4b0fbb395d22" providerId="ADAL" clId="{931A4068-1C66-470B-90CC-0BED94655A19}" dt="2024-03-18T07:54:49.218" v="121" actId="1076"/>
          <ac:picMkLst>
            <pc:docMk/>
            <pc:sldMk cId="1802777099" sldId="593"/>
            <ac:picMk id="3" creationId="{B7FC755C-B115-4DD0-E690-4C4DC0C2C216}"/>
          </ac:picMkLst>
        </pc:picChg>
      </pc:sldChg>
      <pc:sldChg chg="addSp modSp add mod ord">
        <pc:chgData name="WATSON Claire [Narrogin Senior High School]" userId="100cd44f-ddf4-4b38-810a-4b0fbb395d22" providerId="ADAL" clId="{931A4068-1C66-470B-90CC-0BED94655A19}" dt="2024-03-18T08:56:32.318" v="483" actId="2711"/>
        <pc:sldMkLst>
          <pc:docMk/>
          <pc:sldMk cId="3345782703" sldId="594"/>
        </pc:sldMkLst>
        <pc:spChg chg="add mod">
          <ac:chgData name="WATSON Claire [Narrogin Senior High School]" userId="100cd44f-ddf4-4b38-810a-4b0fbb395d22" providerId="ADAL" clId="{931A4068-1C66-470B-90CC-0BED94655A19}" dt="2024-03-18T08:56:32.318" v="483" actId="2711"/>
          <ac:spMkLst>
            <pc:docMk/>
            <pc:sldMk cId="3345782703" sldId="594"/>
            <ac:spMk id="2" creationId="{96B13650-72B7-F816-5A26-E372DF434CFA}"/>
          </ac:spMkLst>
        </pc:spChg>
        <pc:picChg chg="add mod">
          <ac:chgData name="WATSON Claire [Narrogin Senior High School]" userId="100cd44f-ddf4-4b38-810a-4b0fbb395d22" providerId="ADAL" clId="{931A4068-1C66-470B-90CC-0BED94655A19}" dt="2024-03-18T07:52:39.944" v="94" actId="1367"/>
          <ac:picMkLst>
            <pc:docMk/>
            <pc:sldMk cId="3345782703" sldId="594"/>
            <ac:picMk id="3" creationId="{1F807422-2E91-9B64-EEB5-4CB8F0873AB1}"/>
          </ac:picMkLst>
        </pc:picChg>
      </pc:sldChg>
      <pc:sldChg chg="addSp delSp modSp add mod ord">
        <pc:chgData name="WATSON Claire [Narrogin Senior High School]" userId="100cd44f-ddf4-4b38-810a-4b0fbb395d22" providerId="ADAL" clId="{931A4068-1C66-470B-90CC-0BED94655A19}" dt="2024-03-18T08:56:38.692" v="484" actId="2711"/>
        <pc:sldMkLst>
          <pc:docMk/>
          <pc:sldMk cId="2732715919" sldId="595"/>
        </pc:sldMkLst>
        <pc:spChg chg="add mod">
          <ac:chgData name="WATSON Claire [Narrogin Senior High School]" userId="100cd44f-ddf4-4b38-810a-4b0fbb395d22" providerId="ADAL" clId="{931A4068-1C66-470B-90CC-0BED94655A19}" dt="2024-03-18T08:56:38.692" v="484" actId="2711"/>
          <ac:spMkLst>
            <pc:docMk/>
            <pc:sldMk cId="2732715919" sldId="595"/>
            <ac:spMk id="2" creationId="{F1CB095C-B70E-03E8-DB4F-8C7F85F27C36}"/>
          </ac:spMkLst>
        </pc:spChg>
        <pc:picChg chg="add del mod">
          <ac:chgData name="WATSON Claire [Narrogin Senior High School]" userId="100cd44f-ddf4-4b38-810a-4b0fbb395d22" providerId="ADAL" clId="{931A4068-1C66-470B-90CC-0BED94655A19}" dt="2024-03-18T07:54:54.019" v="122" actId="478"/>
          <ac:picMkLst>
            <pc:docMk/>
            <pc:sldMk cId="2732715919" sldId="595"/>
            <ac:picMk id="3" creationId="{7C7612D5-5E92-70B6-5D8E-431D9BB97D99}"/>
          </ac:picMkLst>
        </pc:picChg>
        <pc:picChg chg="add del mod">
          <ac:chgData name="WATSON Claire [Narrogin Senior High School]" userId="100cd44f-ddf4-4b38-810a-4b0fbb395d22" providerId="ADAL" clId="{931A4068-1C66-470B-90CC-0BED94655A19}" dt="2024-03-18T08:40:17.124" v="400" actId="478"/>
          <ac:picMkLst>
            <pc:docMk/>
            <pc:sldMk cId="2732715919" sldId="595"/>
            <ac:picMk id="4" creationId="{BA0681B5-8F53-76F1-ADE6-86E4E950E660}"/>
          </ac:picMkLst>
        </pc:picChg>
        <pc:picChg chg="add mod">
          <ac:chgData name="WATSON Claire [Narrogin Senior High School]" userId="100cd44f-ddf4-4b38-810a-4b0fbb395d22" providerId="ADAL" clId="{931A4068-1C66-470B-90CC-0BED94655A19}" dt="2024-03-18T08:40:26.857" v="403" actId="1076"/>
          <ac:picMkLst>
            <pc:docMk/>
            <pc:sldMk cId="2732715919" sldId="595"/>
            <ac:picMk id="5122" creationId="{B0A6D5A6-FF17-3C29-F2BE-D7433D3EBC32}"/>
          </ac:picMkLst>
        </pc:picChg>
      </pc:sldChg>
      <pc:sldChg chg="addSp delSp modSp add mod ord">
        <pc:chgData name="WATSON Claire [Narrogin Senior High School]" userId="100cd44f-ddf4-4b38-810a-4b0fbb395d22" providerId="ADAL" clId="{931A4068-1C66-470B-90CC-0BED94655A19}" dt="2024-03-18T08:56:58.958" v="487" actId="2711"/>
        <pc:sldMkLst>
          <pc:docMk/>
          <pc:sldMk cId="3816841266" sldId="596"/>
        </pc:sldMkLst>
        <pc:spChg chg="add del mod">
          <ac:chgData name="WATSON Claire [Narrogin Senior High School]" userId="100cd44f-ddf4-4b38-810a-4b0fbb395d22" providerId="ADAL" clId="{931A4068-1C66-470B-90CC-0BED94655A19}" dt="2024-03-18T07:57:02.886" v="145" actId="478"/>
          <ac:spMkLst>
            <pc:docMk/>
            <pc:sldMk cId="3816841266" sldId="596"/>
            <ac:spMk id="2" creationId="{627F8F8E-ECA8-0E74-BB80-CAEE82C85625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8:56:58.958" v="487" actId="2711"/>
          <ac:spMkLst>
            <pc:docMk/>
            <pc:sldMk cId="3816841266" sldId="596"/>
            <ac:spMk id="5" creationId="{CD3ED70F-A53F-B1EF-867F-D66718DEC6D4}"/>
          </ac:spMkLst>
        </pc:spChg>
        <pc:spChg chg="del mod topLvl">
          <ac:chgData name="WATSON Claire [Narrogin Senior High School]" userId="100cd44f-ddf4-4b38-810a-4b0fbb395d22" providerId="ADAL" clId="{931A4068-1C66-470B-90CC-0BED94655A19}" dt="2024-03-18T08:14:10.648" v="319" actId="478"/>
          <ac:spMkLst>
            <pc:docMk/>
            <pc:sldMk cId="3816841266" sldId="596"/>
            <ac:spMk id="8" creationId="{BC765618-6392-C548-A6CB-D6723A6B333C}"/>
          </ac:spMkLst>
        </pc:spChg>
        <pc:grpChg chg="add del mod">
          <ac:chgData name="WATSON Claire [Narrogin Senior High School]" userId="100cd44f-ddf4-4b38-810a-4b0fbb395d22" providerId="ADAL" clId="{931A4068-1C66-470B-90CC-0BED94655A19}" dt="2024-03-18T08:14:07.819" v="318" actId="165"/>
          <ac:grpSpMkLst>
            <pc:docMk/>
            <pc:sldMk cId="3816841266" sldId="596"/>
            <ac:grpSpMk id="6" creationId="{4E33A4AA-4CA1-AB83-B358-223720D2557C}"/>
          </ac:grpSpMkLst>
        </pc:grpChg>
        <pc:picChg chg="add del mod">
          <ac:chgData name="WATSON Claire [Narrogin Senior High School]" userId="100cd44f-ddf4-4b38-810a-4b0fbb395d22" providerId="ADAL" clId="{931A4068-1C66-470B-90CC-0BED94655A19}" dt="2024-03-18T07:56:59.899" v="144" actId="478"/>
          <ac:picMkLst>
            <pc:docMk/>
            <pc:sldMk cId="3816841266" sldId="596"/>
            <ac:picMk id="3" creationId="{F089479A-0E95-1585-B67A-DFC084F83CF9}"/>
          </ac:picMkLst>
        </pc:picChg>
        <pc:picChg chg="add mod modCrop">
          <ac:chgData name="WATSON Claire [Narrogin Senior High School]" userId="100cd44f-ddf4-4b38-810a-4b0fbb395d22" providerId="ADAL" clId="{931A4068-1C66-470B-90CC-0BED94655A19}" dt="2024-03-18T08:34:19.849" v="341" actId="732"/>
          <ac:picMkLst>
            <pc:docMk/>
            <pc:sldMk cId="3816841266" sldId="596"/>
            <ac:picMk id="4" creationId="{5FCDC099-D233-072E-A6EC-C9E597323135}"/>
          </ac:picMkLst>
        </pc:picChg>
        <pc:picChg chg="add del mod topLvl">
          <ac:chgData name="WATSON Claire [Narrogin Senior High School]" userId="100cd44f-ddf4-4b38-810a-4b0fbb395d22" providerId="ADAL" clId="{931A4068-1C66-470B-90CC-0BED94655A19}" dt="2024-03-18T08:34:29.240" v="344" actId="14100"/>
          <ac:picMkLst>
            <pc:docMk/>
            <pc:sldMk cId="3816841266" sldId="596"/>
            <ac:picMk id="7" creationId="{D4115194-85FB-1AC6-532C-FDBF05C8CD0E}"/>
          </ac:picMkLst>
        </pc:picChg>
        <pc:picChg chg="add del">
          <ac:chgData name="WATSON Claire [Narrogin Senior High School]" userId="100cd44f-ddf4-4b38-810a-4b0fbb395d22" providerId="ADAL" clId="{931A4068-1C66-470B-90CC-0BED94655A19}" dt="2024-03-18T08:35:47.073" v="350"/>
          <ac:picMkLst>
            <pc:docMk/>
            <pc:sldMk cId="3816841266" sldId="596"/>
            <ac:picMk id="1026" creationId="{78B8B21C-A8D0-2FE8-AD00-3A1EB0432A14}"/>
          </ac:picMkLst>
        </pc:picChg>
      </pc:sldChg>
      <pc:sldChg chg="add del">
        <pc:chgData name="WATSON Claire [Narrogin Senior High School]" userId="100cd44f-ddf4-4b38-810a-4b0fbb395d22" providerId="ADAL" clId="{931A4068-1C66-470B-90CC-0BED94655A19}" dt="2024-03-18T08:07:35.724" v="261" actId="47"/>
        <pc:sldMkLst>
          <pc:docMk/>
          <pc:sldMk cId="2376357648" sldId="597"/>
        </pc:sldMkLst>
      </pc:sldChg>
      <pc:sldChg chg="addSp delSp modSp add del mod">
        <pc:chgData name="WATSON Claire [Narrogin Senior High School]" userId="100cd44f-ddf4-4b38-810a-4b0fbb395d22" providerId="ADAL" clId="{931A4068-1C66-470B-90CC-0BED94655A19}" dt="2024-03-18T08:07:52.925" v="267" actId="47"/>
        <pc:sldMkLst>
          <pc:docMk/>
          <pc:sldMk cId="4225499384" sldId="598"/>
        </pc:sldMkLst>
        <pc:spChg chg="del mod">
          <ac:chgData name="WATSON Claire [Narrogin Senior High School]" userId="100cd44f-ddf4-4b38-810a-4b0fbb395d22" providerId="ADAL" clId="{931A4068-1C66-470B-90CC-0BED94655A19}" dt="2024-03-18T08:07:49.590" v="266" actId="21"/>
          <ac:spMkLst>
            <pc:docMk/>
            <pc:sldMk cId="4225499384" sldId="598"/>
            <ac:spMk id="2" creationId="{00000000-0000-0000-0000-000000000000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8:07:49.590" v="266" actId="21"/>
          <ac:spMkLst>
            <pc:docMk/>
            <pc:sldMk cId="4225499384" sldId="598"/>
            <ac:spMk id="3" creationId="{F7BCBFFF-6A71-8B7D-6552-2EE9E2839AB1}"/>
          </ac:spMkLst>
        </pc:spChg>
        <pc:spChg chg="del mod">
          <ac:chgData name="WATSON Claire [Narrogin Senior High School]" userId="100cd44f-ddf4-4b38-810a-4b0fbb395d22" providerId="ADAL" clId="{931A4068-1C66-470B-90CC-0BED94655A19}" dt="2024-03-18T08:07:43.398" v="265" actId="478"/>
          <ac:spMkLst>
            <pc:docMk/>
            <pc:sldMk cId="4225499384" sldId="598"/>
            <ac:spMk id="4" creationId="{3BF03B93-2057-2792-7829-9F0C44F5960F}"/>
          </ac:spMkLst>
        </pc:spChg>
        <pc:picChg chg="del">
          <ac:chgData name="WATSON Claire [Narrogin Senior High School]" userId="100cd44f-ddf4-4b38-810a-4b0fbb395d22" providerId="ADAL" clId="{931A4068-1C66-470B-90CC-0BED94655A19}" dt="2024-03-18T08:07:49.590" v="266" actId="21"/>
          <ac:picMkLst>
            <pc:docMk/>
            <pc:sldMk cId="4225499384" sldId="598"/>
            <ac:picMk id="33802" creationId="{00000000-0000-0000-0000-000000000000}"/>
          </ac:picMkLst>
        </pc:picChg>
        <pc:picChg chg="del">
          <ac:chgData name="WATSON Claire [Narrogin Senior High School]" userId="100cd44f-ddf4-4b38-810a-4b0fbb395d22" providerId="ADAL" clId="{931A4068-1C66-470B-90CC-0BED94655A19}" dt="2024-03-18T08:07:41.885" v="264" actId="478"/>
          <ac:picMkLst>
            <pc:docMk/>
            <pc:sldMk cId="4225499384" sldId="598"/>
            <ac:picMk id="33818" creationId="{00000000-0000-0000-0000-000000000000}"/>
          </ac:picMkLst>
        </pc:picChg>
      </pc:sldChg>
      <pc:sldChg chg="delSp add del">
        <pc:chgData name="WATSON Claire [Narrogin Senior High School]" userId="100cd44f-ddf4-4b38-810a-4b0fbb395d22" providerId="ADAL" clId="{931A4068-1C66-470B-90CC-0BED94655A19}" dt="2024-03-18T07:55:07.281" v="124" actId="47"/>
        <pc:sldMkLst>
          <pc:docMk/>
          <pc:sldMk cId="2190224542" sldId="599"/>
        </pc:sldMkLst>
        <pc:picChg chg="del">
          <ac:chgData name="WATSON Claire [Narrogin Senior High School]" userId="100cd44f-ddf4-4b38-810a-4b0fbb395d22" providerId="ADAL" clId="{931A4068-1C66-470B-90CC-0BED94655A19}" dt="2024-03-18T07:55:05.663" v="123" actId="21"/>
          <ac:picMkLst>
            <pc:docMk/>
            <pc:sldMk cId="2190224542" sldId="599"/>
            <ac:picMk id="36868" creationId="{00000000-0000-0000-0000-000000000000}"/>
          </ac:picMkLst>
        </pc:picChg>
      </pc:sldChg>
      <pc:sldChg chg="addSp delSp modSp add del mod">
        <pc:chgData name="WATSON Claire [Narrogin Senior High School]" userId="100cd44f-ddf4-4b38-810a-4b0fbb395d22" providerId="ADAL" clId="{931A4068-1C66-470B-90CC-0BED94655A19}" dt="2024-03-18T07:56:48.525" v="142" actId="47"/>
        <pc:sldMkLst>
          <pc:docMk/>
          <pc:sldMk cId="2054851728" sldId="600"/>
        </pc:sldMkLst>
        <pc:spChg chg="del mod">
          <ac:chgData name="WATSON Claire [Narrogin Senior High School]" userId="100cd44f-ddf4-4b38-810a-4b0fbb395d22" providerId="ADAL" clId="{931A4068-1C66-470B-90CC-0BED94655A19}" dt="2024-03-18T07:56:45.945" v="141" actId="21"/>
          <ac:spMkLst>
            <pc:docMk/>
            <pc:sldMk cId="2054851728" sldId="600"/>
            <ac:spMk id="2" creationId="{00000000-0000-0000-0000-000000000000}"/>
          </ac:spMkLst>
        </pc:spChg>
        <pc:spChg chg="del mod">
          <ac:chgData name="WATSON Claire [Narrogin Senior High School]" userId="100cd44f-ddf4-4b38-810a-4b0fbb395d22" providerId="ADAL" clId="{931A4068-1C66-470B-90CC-0BED94655A19}" dt="2024-03-18T07:56:36.087" v="137" actId="478"/>
          <ac:spMkLst>
            <pc:docMk/>
            <pc:sldMk cId="2054851728" sldId="600"/>
            <ac:spMk id="3" creationId="{81F72B49-08EC-B36D-5586-2F50B38DD898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7:56:45.945" v="141" actId="21"/>
          <ac:spMkLst>
            <pc:docMk/>
            <pc:sldMk cId="2054851728" sldId="600"/>
            <ac:spMk id="4" creationId="{6C3F499E-6BFF-BB90-DEF4-00240EE6C9CB}"/>
          </ac:spMkLst>
        </pc:spChg>
        <pc:picChg chg="add del mod">
          <ac:chgData name="WATSON Claire [Narrogin Senior High School]" userId="100cd44f-ddf4-4b38-810a-4b0fbb395d22" providerId="ADAL" clId="{931A4068-1C66-470B-90CC-0BED94655A19}" dt="2024-03-18T07:56:45.945" v="141" actId="21"/>
          <ac:picMkLst>
            <pc:docMk/>
            <pc:sldMk cId="2054851728" sldId="600"/>
            <ac:picMk id="8196" creationId="{00000000-0000-0000-0000-000000000000}"/>
          </ac:picMkLst>
        </pc:picChg>
      </pc:sldChg>
      <pc:sldChg chg="addSp delSp modSp add del mod">
        <pc:chgData name="WATSON Claire [Narrogin Senior High School]" userId="100cd44f-ddf4-4b38-810a-4b0fbb395d22" providerId="ADAL" clId="{931A4068-1C66-470B-90CC-0BED94655A19}" dt="2024-03-18T08:05:42.434" v="241" actId="47"/>
        <pc:sldMkLst>
          <pc:docMk/>
          <pc:sldMk cId="1094958829" sldId="601"/>
        </pc:sldMkLst>
        <pc:spChg chg="add mod">
          <ac:chgData name="WATSON Claire [Narrogin Senior High School]" userId="100cd44f-ddf4-4b38-810a-4b0fbb395d22" providerId="ADAL" clId="{931A4068-1C66-470B-90CC-0BED94655A19}" dt="2024-03-18T08:05:40.308" v="240" actId="21"/>
          <ac:spMkLst>
            <pc:docMk/>
            <pc:sldMk cId="1094958829" sldId="601"/>
            <ac:spMk id="3" creationId="{B92BB5A2-12DE-E826-C47F-43D0A44F7C1C}"/>
          </ac:spMkLst>
        </pc:spChg>
        <pc:spChg chg="del mod">
          <ac:chgData name="WATSON Claire [Narrogin Senior High School]" userId="100cd44f-ddf4-4b38-810a-4b0fbb395d22" providerId="ADAL" clId="{931A4068-1C66-470B-90CC-0BED94655A19}" dt="2024-03-18T08:05:40.308" v="240" actId="21"/>
          <ac:spMkLst>
            <pc:docMk/>
            <pc:sldMk cId="1094958829" sldId="601"/>
            <ac:spMk id="22" creationId="{00000000-0000-0000-0000-000000000000}"/>
          </ac:spMkLst>
        </pc:spChg>
        <pc:picChg chg="del">
          <ac:chgData name="WATSON Claire [Narrogin Senior High School]" userId="100cd44f-ddf4-4b38-810a-4b0fbb395d22" providerId="ADAL" clId="{931A4068-1C66-470B-90CC-0BED94655A19}" dt="2024-03-18T08:05:40.308" v="240" actId="21"/>
          <ac:picMkLst>
            <pc:docMk/>
            <pc:sldMk cId="1094958829" sldId="601"/>
            <ac:picMk id="18" creationId="{00000000-0000-0000-0000-000000000000}"/>
          </ac:picMkLst>
        </pc:picChg>
      </pc:sldChg>
      <pc:sldChg chg="addSp delSp modSp add del">
        <pc:chgData name="WATSON Claire [Narrogin Senior High School]" userId="100cd44f-ddf4-4b38-810a-4b0fbb395d22" providerId="ADAL" clId="{931A4068-1C66-470B-90CC-0BED94655A19}" dt="2024-03-18T08:04:08.121" v="224" actId="47"/>
        <pc:sldMkLst>
          <pc:docMk/>
          <pc:sldMk cId="430033364" sldId="602"/>
        </pc:sldMkLst>
        <pc:spChg chg="del">
          <ac:chgData name="WATSON Claire [Narrogin Senior High School]" userId="100cd44f-ddf4-4b38-810a-4b0fbb395d22" providerId="ADAL" clId="{931A4068-1C66-470B-90CC-0BED94655A19}" dt="2024-03-18T08:04:05.225" v="223" actId="21"/>
          <ac:spMkLst>
            <pc:docMk/>
            <pc:sldMk cId="430033364" sldId="602"/>
            <ac:spMk id="2" creationId="{00000000-0000-0000-0000-000000000000}"/>
          </ac:spMkLst>
        </pc:spChg>
        <pc:spChg chg="add mod">
          <ac:chgData name="WATSON Claire [Narrogin Senior High School]" userId="100cd44f-ddf4-4b38-810a-4b0fbb395d22" providerId="ADAL" clId="{931A4068-1C66-470B-90CC-0BED94655A19}" dt="2024-03-18T08:04:05.225" v="223" actId="21"/>
          <ac:spMkLst>
            <pc:docMk/>
            <pc:sldMk cId="430033364" sldId="602"/>
            <ac:spMk id="4" creationId="{C1C7AD3B-F82D-76A5-9F85-B1A6DBFD8DBF}"/>
          </ac:spMkLst>
        </pc:spChg>
        <pc:picChg chg="del">
          <ac:chgData name="WATSON Claire [Narrogin Senior High School]" userId="100cd44f-ddf4-4b38-810a-4b0fbb395d22" providerId="ADAL" clId="{931A4068-1C66-470B-90CC-0BED94655A19}" dt="2024-03-18T08:04:05.225" v="223" actId="21"/>
          <ac:picMkLst>
            <pc:docMk/>
            <pc:sldMk cId="430033364" sldId="602"/>
            <ac:picMk id="1034" creationId="{00000000-0000-0000-0000-000000000000}"/>
          </ac:picMkLst>
        </pc:picChg>
      </pc:sldChg>
      <pc:sldChg chg="modSp add mod ord setBg">
        <pc:chgData name="WATSON Claire [Narrogin Senior High School]" userId="100cd44f-ddf4-4b38-810a-4b0fbb395d22" providerId="ADAL" clId="{931A4068-1C66-470B-90CC-0BED94655A19}" dt="2024-03-18T10:20:39.902" v="610" actId="20577"/>
        <pc:sldMkLst>
          <pc:docMk/>
          <pc:sldMk cId="2983476861" sldId="603"/>
        </pc:sldMkLst>
        <pc:spChg chg="mod">
          <ac:chgData name="WATSON Claire [Narrogin Senior High School]" userId="100cd44f-ddf4-4b38-810a-4b0fbb395d22" providerId="ADAL" clId="{931A4068-1C66-470B-90CC-0BED94655A19}" dt="2024-03-18T10:20:39.902" v="610" actId="20577"/>
          <ac:spMkLst>
            <pc:docMk/>
            <pc:sldMk cId="2983476861" sldId="603"/>
            <ac:spMk id="3" creationId="{00000000-0000-0000-0000-000000000000}"/>
          </ac:spMkLst>
        </pc:spChg>
      </pc:sldChg>
      <pc:sldChg chg="modSp add del mod">
        <pc:chgData name="WATSON Claire [Narrogin Senior High School]" userId="100cd44f-ddf4-4b38-810a-4b0fbb395d22" providerId="ADAL" clId="{931A4068-1C66-470B-90CC-0BED94655A19}" dt="2024-03-18T10:19:48.926" v="596" actId="47"/>
        <pc:sldMkLst>
          <pc:docMk/>
          <pc:sldMk cId="1779132948" sldId="604"/>
        </pc:sldMkLst>
        <pc:spChg chg="mod">
          <ac:chgData name="WATSON Claire [Narrogin Senior High School]" userId="100cd44f-ddf4-4b38-810a-4b0fbb395d22" providerId="ADAL" clId="{931A4068-1C66-470B-90CC-0BED94655A19}" dt="2024-03-18T08:56:48.950" v="485" actId="2711"/>
          <ac:spMkLst>
            <pc:docMk/>
            <pc:sldMk cId="1779132948" sldId="604"/>
            <ac:spMk id="2" creationId="{627F8F8E-ECA8-0E74-BB80-CAEE82C85625}"/>
          </ac:spMkLst>
        </pc:spChg>
      </pc:sldChg>
      <pc:sldChg chg="addSp delSp modSp add mod ord">
        <pc:chgData name="WATSON Claire [Narrogin Senior High School]" userId="100cd44f-ddf4-4b38-810a-4b0fbb395d22" providerId="ADAL" clId="{931A4068-1C66-470B-90CC-0BED94655A19}" dt="2024-03-18T08:56:13.678" v="480" actId="2711"/>
        <pc:sldMkLst>
          <pc:docMk/>
          <pc:sldMk cId="4198768624" sldId="605"/>
        </pc:sldMkLst>
        <pc:spChg chg="add mod">
          <ac:chgData name="WATSON Claire [Narrogin Senior High School]" userId="100cd44f-ddf4-4b38-810a-4b0fbb395d22" providerId="ADAL" clId="{931A4068-1C66-470B-90CC-0BED94655A19}" dt="2024-03-18T08:56:13.678" v="480" actId="2711"/>
          <ac:spMkLst>
            <pc:docMk/>
            <pc:sldMk cId="4198768624" sldId="605"/>
            <ac:spMk id="2" creationId="{0EF288D7-53D9-A285-DC40-CD4B7D350203}"/>
          </ac:spMkLst>
        </pc:spChg>
        <pc:spChg chg="add del">
          <ac:chgData name="WATSON Claire [Narrogin Senior High School]" userId="100cd44f-ddf4-4b38-810a-4b0fbb395d22" providerId="ADAL" clId="{931A4068-1C66-470B-90CC-0BED94655A19}" dt="2024-03-18T08:42:59.659" v="428" actId="478"/>
          <ac:spMkLst>
            <pc:docMk/>
            <pc:sldMk cId="4198768624" sldId="605"/>
            <ac:spMk id="4" creationId="{6D67908B-521D-8D1D-0280-C94A1073C785}"/>
          </ac:spMkLst>
        </pc:spChg>
        <pc:spChg chg="add del">
          <ac:chgData name="WATSON Claire [Narrogin Senior High School]" userId="100cd44f-ddf4-4b38-810a-4b0fbb395d22" providerId="ADAL" clId="{931A4068-1C66-470B-90CC-0BED94655A19}" dt="2024-03-18T08:43:03.170" v="430" actId="478"/>
          <ac:spMkLst>
            <pc:docMk/>
            <pc:sldMk cId="4198768624" sldId="605"/>
            <ac:spMk id="5" creationId="{9E29C176-C4E0-4B05-0329-E4F56BDEBB8E}"/>
          </ac:spMkLst>
        </pc:spChg>
        <pc:spChg chg="add del">
          <ac:chgData name="WATSON Claire [Narrogin Senior High School]" userId="100cd44f-ddf4-4b38-810a-4b0fbb395d22" providerId="ADAL" clId="{931A4068-1C66-470B-90CC-0BED94655A19}" dt="2024-03-18T08:43:20.483" v="432" actId="478"/>
          <ac:spMkLst>
            <pc:docMk/>
            <pc:sldMk cId="4198768624" sldId="605"/>
            <ac:spMk id="6" creationId="{66A64475-CF4E-D421-2D9D-1E074AC981F8}"/>
          </ac:spMkLst>
        </pc:spChg>
        <pc:picChg chg="add del mod">
          <ac:chgData name="WATSON Claire [Narrogin Senior High School]" userId="100cd44f-ddf4-4b38-810a-4b0fbb395d22" providerId="ADAL" clId="{931A4068-1C66-470B-90CC-0BED94655A19}" dt="2024-03-18T08:42:03.123" v="422" actId="478"/>
          <ac:picMkLst>
            <pc:docMk/>
            <pc:sldMk cId="4198768624" sldId="605"/>
            <ac:picMk id="3" creationId="{7FDA1FEF-15F5-6F6F-7E05-A1980ED19889}"/>
          </ac:picMkLst>
        </pc:picChg>
        <pc:picChg chg="add del mod">
          <ac:chgData name="WATSON Claire [Narrogin Senior High School]" userId="100cd44f-ddf4-4b38-810a-4b0fbb395d22" providerId="ADAL" clId="{931A4068-1C66-470B-90CC-0BED94655A19}" dt="2024-03-18T08:42:45.855" v="426" actId="478"/>
          <ac:picMkLst>
            <pc:docMk/>
            <pc:sldMk cId="4198768624" sldId="605"/>
            <ac:picMk id="7170" creationId="{F0918C3D-E6E7-28EA-C736-8069D5EC2E72}"/>
          </ac:picMkLst>
        </pc:picChg>
        <pc:picChg chg="add mod">
          <ac:chgData name="WATSON Claire [Narrogin Senior High School]" userId="100cd44f-ddf4-4b38-810a-4b0fbb395d22" providerId="ADAL" clId="{931A4068-1C66-470B-90CC-0BED94655A19}" dt="2024-03-18T08:44:24.883" v="438" actId="1076"/>
          <ac:picMkLst>
            <pc:docMk/>
            <pc:sldMk cId="4198768624" sldId="605"/>
            <ac:picMk id="7178" creationId="{063D711E-4230-3158-1D88-02C1846B4AFF}"/>
          </ac:picMkLst>
        </pc:picChg>
      </pc:sldChg>
      <pc:sldChg chg="addSp modSp add del mod">
        <pc:chgData name="WATSON Claire [Narrogin Senior High School]" userId="100cd44f-ddf4-4b38-810a-4b0fbb395d22" providerId="ADAL" clId="{931A4068-1C66-470B-90CC-0BED94655A19}" dt="2024-03-18T10:19:38.725" v="593" actId="47"/>
        <pc:sldMkLst>
          <pc:docMk/>
          <pc:sldMk cId="2747790041" sldId="606"/>
        </pc:sldMkLst>
        <pc:spChg chg="add mod">
          <ac:chgData name="WATSON Claire [Narrogin Senior High School]" userId="100cd44f-ddf4-4b38-810a-4b0fbb395d22" providerId="ADAL" clId="{931A4068-1C66-470B-90CC-0BED94655A19}" dt="2024-03-18T08:55:58.175" v="479" actId="2711"/>
          <ac:spMkLst>
            <pc:docMk/>
            <pc:sldMk cId="2747790041" sldId="606"/>
            <ac:spMk id="2" creationId="{70F9B587-0E93-C807-ACFE-E35B4D59B1EA}"/>
          </ac:spMkLst>
        </pc:spChg>
        <pc:picChg chg="add mod">
          <ac:chgData name="WATSON Claire [Narrogin Senior High School]" userId="100cd44f-ddf4-4b38-810a-4b0fbb395d22" providerId="ADAL" clId="{931A4068-1C66-470B-90CC-0BED94655A19}" dt="2024-03-18T08:06:08.581" v="245" actId="1367"/>
          <ac:picMkLst>
            <pc:docMk/>
            <pc:sldMk cId="2747790041" sldId="606"/>
            <ac:picMk id="3" creationId="{C2F40BA5-E3AA-C072-0F71-7635203B1633}"/>
          </ac:picMkLst>
        </pc:picChg>
      </pc:sldChg>
      <pc:sldChg chg="addSp modSp add del mod ord">
        <pc:chgData name="WATSON Claire [Narrogin Senior High School]" userId="100cd44f-ddf4-4b38-810a-4b0fbb395d22" providerId="ADAL" clId="{931A4068-1C66-470B-90CC-0BED94655A19}" dt="2024-03-18T10:19:55.020" v="598" actId="47"/>
        <pc:sldMkLst>
          <pc:docMk/>
          <pc:sldMk cId="599911116" sldId="607"/>
        </pc:sldMkLst>
        <pc:spChg chg="add mod">
          <ac:chgData name="WATSON Claire [Narrogin Senior High School]" userId="100cd44f-ddf4-4b38-810a-4b0fbb395d22" providerId="ADAL" clId="{931A4068-1C66-470B-90CC-0BED94655A19}" dt="2024-03-18T08:57:28.877" v="491" actId="2711"/>
          <ac:spMkLst>
            <pc:docMk/>
            <pc:sldMk cId="599911116" sldId="607"/>
            <ac:spMk id="2" creationId="{B62E917A-5401-4512-FA69-B0C902299CBF}"/>
          </ac:spMkLst>
        </pc:spChg>
        <pc:picChg chg="add mod">
          <ac:chgData name="WATSON Claire [Narrogin Senior High School]" userId="100cd44f-ddf4-4b38-810a-4b0fbb395d22" providerId="ADAL" clId="{931A4068-1C66-470B-90CC-0BED94655A19}" dt="2024-03-18T09:15:19.021" v="498" actId="732"/>
          <ac:picMkLst>
            <pc:docMk/>
            <pc:sldMk cId="599911116" sldId="607"/>
            <ac:picMk id="3" creationId="{29CBAA44-FDE4-94B8-B346-F1F01033B1E3}"/>
          </ac:picMkLst>
        </pc:picChg>
      </pc:sldChg>
      <pc:sldChg chg="addSp delSp modSp add del mod">
        <pc:chgData name="WATSON Claire [Narrogin Senior High School]" userId="100cd44f-ddf4-4b38-810a-4b0fbb395d22" providerId="ADAL" clId="{931A4068-1C66-470B-90CC-0BED94655A19}" dt="2024-03-18T10:19:40.414" v="594" actId="47"/>
        <pc:sldMkLst>
          <pc:docMk/>
          <pc:sldMk cId="2806530655" sldId="608"/>
        </pc:sldMkLst>
        <pc:spChg chg="add mod">
          <ac:chgData name="WATSON Claire [Narrogin Senior High School]" userId="100cd44f-ddf4-4b38-810a-4b0fbb395d22" providerId="ADAL" clId="{931A4068-1C66-470B-90CC-0BED94655A19}" dt="2024-03-18T08:55:43.579" v="478" actId="2711"/>
          <ac:spMkLst>
            <pc:docMk/>
            <pc:sldMk cId="2806530655" sldId="608"/>
            <ac:spMk id="2" creationId="{F4A5A3DD-6A20-A0A7-684D-73B47800621F}"/>
          </ac:spMkLst>
        </pc:spChg>
        <pc:spChg chg="add del mod">
          <ac:chgData name="WATSON Claire [Narrogin Senior High School]" userId="100cd44f-ddf4-4b38-810a-4b0fbb395d22" providerId="ADAL" clId="{931A4068-1C66-470B-90CC-0BED94655A19}" dt="2024-03-18T08:02:55.845" v="219" actId="478"/>
          <ac:spMkLst>
            <pc:docMk/>
            <pc:sldMk cId="2806530655" sldId="608"/>
            <ac:spMk id="4" creationId="{4C30CB77-D0EC-FB37-F969-B3243AF9AC27}"/>
          </ac:spMkLst>
        </pc:spChg>
        <pc:picChg chg="add del mod">
          <ac:chgData name="WATSON Claire [Narrogin Senior High School]" userId="100cd44f-ddf4-4b38-810a-4b0fbb395d22" providerId="ADAL" clId="{931A4068-1C66-470B-90CC-0BED94655A19}" dt="2024-03-18T08:52:17.488" v="457" actId="478"/>
          <ac:picMkLst>
            <pc:docMk/>
            <pc:sldMk cId="2806530655" sldId="608"/>
            <ac:picMk id="3" creationId="{5691978B-2151-34C1-9E4F-1CE783D390DE}"/>
          </ac:picMkLst>
        </pc:picChg>
        <pc:picChg chg="add mod">
          <ac:chgData name="WATSON Claire [Narrogin Senior High School]" userId="100cd44f-ddf4-4b38-810a-4b0fbb395d22" providerId="ADAL" clId="{931A4068-1C66-470B-90CC-0BED94655A19}" dt="2024-03-18T08:52:21.746" v="459" actId="14100"/>
          <ac:picMkLst>
            <pc:docMk/>
            <pc:sldMk cId="2806530655" sldId="608"/>
            <ac:picMk id="9218" creationId="{D72DF4DB-09C8-F19F-4A60-726C99BA2850}"/>
          </ac:picMkLst>
        </pc:picChg>
      </pc:sldChg>
      <pc:sldChg chg="addSp delSp modSp add del mod">
        <pc:chgData name="WATSON Claire [Narrogin Senior High School]" userId="100cd44f-ddf4-4b38-810a-4b0fbb395d22" providerId="ADAL" clId="{931A4068-1C66-470B-90CC-0BED94655A19}" dt="2024-03-18T08:53:11.028" v="460" actId="47"/>
        <pc:sldMkLst>
          <pc:docMk/>
          <pc:sldMk cId="2246611054" sldId="609"/>
        </pc:sldMkLst>
        <pc:spChg chg="add mod">
          <ac:chgData name="WATSON Claire [Narrogin Senior High School]" userId="100cd44f-ddf4-4b38-810a-4b0fbb395d22" providerId="ADAL" clId="{931A4068-1C66-470B-90CC-0BED94655A19}" dt="2024-03-18T08:37:26.178" v="376" actId="20577"/>
          <ac:spMkLst>
            <pc:docMk/>
            <pc:sldMk cId="2246611054" sldId="609"/>
            <ac:spMk id="2" creationId="{98954B40-6C39-79CA-B1C3-BD3E4F5EB6ED}"/>
          </ac:spMkLst>
        </pc:spChg>
        <pc:picChg chg="add del mod">
          <ac:chgData name="WATSON Claire [Narrogin Senior High School]" userId="100cd44f-ddf4-4b38-810a-4b0fbb395d22" providerId="ADAL" clId="{931A4068-1C66-470B-90CC-0BED94655A19}" dt="2024-03-18T08:38:42.993" v="392" actId="478"/>
          <ac:picMkLst>
            <pc:docMk/>
            <pc:sldMk cId="2246611054" sldId="609"/>
            <ac:picMk id="3074" creationId="{3AEC68CA-68A8-D612-DFF9-3B52B834586B}"/>
          </ac:picMkLst>
        </pc:picChg>
      </pc:sldChg>
      <pc:sldChg chg="addSp modSp add mod ord">
        <pc:chgData name="WATSON Claire [Narrogin Senior High School]" userId="100cd44f-ddf4-4b38-810a-4b0fbb395d22" providerId="ADAL" clId="{931A4068-1C66-470B-90CC-0BED94655A19}" dt="2024-03-18T08:56:18.351" v="481" actId="2711"/>
        <pc:sldMkLst>
          <pc:docMk/>
          <pc:sldMk cId="1402323624" sldId="610"/>
        </pc:sldMkLst>
        <pc:spChg chg="add mod">
          <ac:chgData name="WATSON Claire [Narrogin Senior High School]" userId="100cd44f-ddf4-4b38-810a-4b0fbb395d22" providerId="ADAL" clId="{931A4068-1C66-470B-90CC-0BED94655A19}" dt="2024-03-18T08:56:18.351" v="481" actId="2711"/>
          <ac:spMkLst>
            <pc:docMk/>
            <pc:sldMk cId="1402323624" sldId="610"/>
            <ac:spMk id="2" creationId="{F8C9CD64-3AFF-DEF7-8BD0-9BD7AA7674EA}"/>
          </ac:spMkLst>
        </pc:spChg>
        <pc:picChg chg="add mod">
          <ac:chgData name="WATSON Claire [Narrogin Senior High School]" userId="100cd44f-ddf4-4b38-810a-4b0fbb395d22" providerId="ADAL" clId="{931A4068-1C66-470B-90CC-0BED94655A19}" dt="2024-03-18T08:35:59.640" v="353" actId="1076"/>
          <ac:picMkLst>
            <pc:docMk/>
            <pc:sldMk cId="1402323624" sldId="610"/>
            <ac:picMk id="2050" creationId="{F2AED3BF-A314-0584-61F7-919409DDE513}"/>
          </ac:picMkLst>
        </pc:picChg>
      </pc:sldChg>
      <pc:sldChg chg="addSp delSp modSp add mod ord">
        <pc:chgData name="WATSON Claire [Narrogin Senior High School]" userId="100cd44f-ddf4-4b38-810a-4b0fbb395d22" providerId="ADAL" clId="{931A4068-1C66-470B-90CC-0BED94655A19}" dt="2024-03-18T08:57:16.975" v="489" actId="2711"/>
        <pc:sldMkLst>
          <pc:docMk/>
          <pc:sldMk cId="3035299206" sldId="611"/>
        </pc:sldMkLst>
        <pc:spChg chg="add mod">
          <ac:chgData name="WATSON Claire [Narrogin Senior High School]" userId="100cd44f-ddf4-4b38-810a-4b0fbb395d22" providerId="ADAL" clId="{931A4068-1C66-470B-90CC-0BED94655A19}" dt="2024-03-18T08:57:16.975" v="489" actId="2711"/>
          <ac:spMkLst>
            <pc:docMk/>
            <pc:sldMk cId="3035299206" sldId="611"/>
            <ac:spMk id="3" creationId="{604E91B0-F43B-8CA8-E2BC-97004C35ECC1}"/>
          </ac:spMkLst>
        </pc:spChg>
        <pc:picChg chg="add del mod modCrop">
          <ac:chgData name="WATSON Claire [Narrogin Senior High School]" userId="100cd44f-ddf4-4b38-810a-4b0fbb395d22" providerId="ADAL" clId="{931A4068-1C66-470B-90CC-0BED94655A19}" dt="2024-03-18T08:41:01.892" v="405" actId="478"/>
          <ac:picMkLst>
            <pc:docMk/>
            <pc:sldMk cId="3035299206" sldId="611"/>
            <ac:picMk id="2" creationId="{B94D3FFC-BE65-BBAD-AE33-EB424FEE227F}"/>
          </ac:picMkLst>
        </pc:picChg>
        <pc:picChg chg="add del mod">
          <ac:chgData name="WATSON Claire [Narrogin Senior High School]" userId="100cd44f-ddf4-4b38-810a-4b0fbb395d22" providerId="ADAL" clId="{931A4068-1C66-470B-90CC-0BED94655A19}" dt="2024-03-18T08:41:08.436" v="408" actId="478"/>
          <ac:picMkLst>
            <pc:docMk/>
            <pc:sldMk cId="3035299206" sldId="611"/>
            <ac:picMk id="6146" creationId="{B72FB194-1639-6C48-6344-D31E980344E1}"/>
          </ac:picMkLst>
        </pc:picChg>
        <pc:picChg chg="add del mod">
          <ac:chgData name="WATSON Claire [Narrogin Senior High School]" userId="100cd44f-ddf4-4b38-810a-4b0fbb395d22" providerId="ADAL" clId="{931A4068-1C66-470B-90CC-0BED94655A19}" dt="2024-03-18T08:41:35.019" v="418" actId="478"/>
          <ac:picMkLst>
            <pc:docMk/>
            <pc:sldMk cId="3035299206" sldId="611"/>
            <ac:picMk id="6148" creationId="{88976BF0-0E5D-D215-4AEF-050600C1E7B6}"/>
          </ac:picMkLst>
        </pc:picChg>
        <pc:picChg chg="add mod">
          <ac:chgData name="WATSON Claire [Narrogin Senior High School]" userId="100cd44f-ddf4-4b38-810a-4b0fbb395d22" providerId="ADAL" clId="{931A4068-1C66-470B-90CC-0BED94655A19}" dt="2024-03-18T08:41:58.065" v="421" actId="1076"/>
          <ac:picMkLst>
            <pc:docMk/>
            <pc:sldMk cId="3035299206" sldId="611"/>
            <ac:picMk id="6150" creationId="{5B854734-C531-F15A-76CE-7CE18031E908}"/>
          </ac:picMkLst>
        </pc:picChg>
      </pc:sldChg>
      <pc:sldChg chg="addSp delSp modSp add mod ord">
        <pc:chgData name="WATSON Claire [Narrogin Senior High School]" userId="100cd44f-ddf4-4b38-810a-4b0fbb395d22" providerId="ADAL" clId="{931A4068-1C66-470B-90CC-0BED94655A19}" dt="2024-03-18T08:57:22.494" v="490" actId="2711"/>
        <pc:sldMkLst>
          <pc:docMk/>
          <pc:sldMk cId="2100949557" sldId="612"/>
        </pc:sldMkLst>
        <pc:spChg chg="mod">
          <ac:chgData name="WATSON Claire [Narrogin Senior High School]" userId="100cd44f-ddf4-4b38-810a-4b0fbb395d22" providerId="ADAL" clId="{931A4068-1C66-470B-90CC-0BED94655A19}" dt="2024-03-18T08:57:22.494" v="490" actId="2711"/>
          <ac:spMkLst>
            <pc:docMk/>
            <pc:sldMk cId="2100949557" sldId="612"/>
            <ac:spMk id="2" creationId="{98954B40-6C39-79CA-B1C3-BD3E4F5EB6ED}"/>
          </ac:spMkLst>
        </pc:spChg>
        <pc:picChg chg="del">
          <ac:chgData name="WATSON Claire [Narrogin Senior High School]" userId="100cd44f-ddf4-4b38-810a-4b0fbb395d22" providerId="ADAL" clId="{931A4068-1C66-470B-90CC-0BED94655A19}" dt="2024-03-18T08:38:19.745" v="387" actId="478"/>
          <ac:picMkLst>
            <pc:docMk/>
            <pc:sldMk cId="2100949557" sldId="612"/>
            <ac:picMk id="3074" creationId="{3AEC68CA-68A8-D612-DFF9-3B52B834586B}"/>
          </ac:picMkLst>
        </pc:picChg>
        <pc:picChg chg="add mod">
          <ac:chgData name="WATSON Claire [Narrogin Senior High School]" userId="100cd44f-ddf4-4b38-810a-4b0fbb395d22" providerId="ADAL" clId="{931A4068-1C66-470B-90CC-0BED94655A19}" dt="2024-03-18T08:38:33.979" v="391"/>
          <ac:picMkLst>
            <pc:docMk/>
            <pc:sldMk cId="2100949557" sldId="612"/>
            <ac:picMk id="4098" creationId="{53C10714-3120-FC92-090C-383BEB153CB5}"/>
          </ac:picMkLst>
        </pc:picChg>
      </pc:sldChg>
      <pc:sldChg chg="modSp add mod ord">
        <pc:chgData name="WATSON Claire [Narrogin Senior High School]" userId="100cd44f-ddf4-4b38-810a-4b0fbb395d22" providerId="ADAL" clId="{931A4068-1C66-470B-90CC-0BED94655A19}" dt="2024-03-18T09:33:20.105" v="500"/>
        <pc:sldMkLst>
          <pc:docMk/>
          <pc:sldMk cId="2344851571" sldId="613"/>
        </pc:sldMkLst>
        <pc:spChg chg="mod">
          <ac:chgData name="WATSON Claire [Narrogin Senior High School]" userId="100cd44f-ddf4-4b38-810a-4b0fbb395d22" providerId="ADAL" clId="{931A4068-1C66-470B-90CC-0BED94655A19}" dt="2024-03-18T08:55:03.419" v="472" actId="2711"/>
          <ac:spMkLst>
            <pc:docMk/>
            <pc:sldMk cId="2344851571" sldId="613"/>
            <ac:spMk id="2" creationId="{98954B40-6C39-79CA-B1C3-BD3E4F5EB6ED}"/>
          </ac:spMkLst>
        </pc:spChg>
      </pc:sldChg>
      <pc:sldChg chg="addSp delSp modSp add mod">
        <pc:chgData name="WATSON Claire [Narrogin Senior High School]" userId="100cd44f-ddf4-4b38-810a-4b0fbb395d22" providerId="ADAL" clId="{931A4068-1C66-470B-90CC-0BED94655A19}" dt="2024-03-18T09:40:08.384" v="540" actId="1076"/>
        <pc:sldMkLst>
          <pc:docMk/>
          <pc:sldMk cId="926838761" sldId="614"/>
        </pc:sldMkLst>
        <pc:spChg chg="mod">
          <ac:chgData name="WATSON Claire [Narrogin Senior High School]" userId="100cd44f-ddf4-4b38-810a-4b0fbb395d22" providerId="ADAL" clId="{931A4068-1C66-470B-90CC-0BED94655A19}" dt="2024-03-18T09:39:56.770" v="536" actId="20577"/>
          <ac:spMkLst>
            <pc:docMk/>
            <pc:sldMk cId="926838761" sldId="614"/>
            <ac:spMk id="3" creationId="{604E91B0-F43B-8CA8-E2BC-97004C35ECC1}"/>
          </ac:spMkLst>
        </pc:spChg>
        <pc:picChg chg="add mod">
          <ac:chgData name="WATSON Claire [Narrogin Senior High School]" userId="100cd44f-ddf4-4b38-810a-4b0fbb395d22" providerId="ADAL" clId="{931A4068-1C66-470B-90CC-0BED94655A19}" dt="2024-03-18T09:40:08.384" v="540" actId="1076"/>
          <ac:picMkLst>
            <pc:docMk/>
            <pc:sldMk cId="926838761" sldId="614"/>
            <ac:picMk id="2050" creationId="{488CB394-7879-3DCF-82D5-D991369A055F}"/>
          </ac:picMkLst>
        </pc:picChg>
        <pc:picChg chg="del">
          <ac:chgData name="WATSON Claire [Narrogin Senior High School]" userId="100cd44f-ddf4-4b38-810a-4b0fbb395d22" providerId="ADAL" clId="{931A4068-1C66-470B-90CC-0BED94655A19}" dt="2024-03-18T09:39:58.505" v="537" actId="478"/>
          <ac:picMkLst>
            <pc:docMk/>
            <pc:sldMk cId="926838761" sldId="614"/>
            <ac:picMk id="6150" creationId="{5B854734-C531-F15A-76CE-7CE18031E908}"/>
          </ac:picMkLst>
        </pc:picChg>
      </pc:sldChg>
      <pc:sldChg chg="addSp delSp modSp add mod ord">
        <pc:chgData name="WATSON Claire [Narrogin Senior High School]" userId="100cd44f-ddf4-4b38-810a-4b0fbb395d22" providerId="ADAL" clId="{931A4068-1C66-470B-90CC-0BED94655A19}" dt="2024-03-18T09:43:45.410" v="562"/>
        <pc:sldMkLst>
          <pc:docMk/>
          <pc:sldMk cId="1652564461" sldId="615"/>
        </pc:sldMkLst>
        <pc:spChg chg="mod">
          <ac:chgData name="WATSON Claire [Narrogin Senior High School]" userId="100cd44f-ddf4-4b38-810a-4b0fbb395d22" providerId="ADAL" clId="{931A4068-1C66-470B-90CC-0BED94655A19}" dt="2024-03-18T09:41:55.915" v="556" actId="20577"/>
          <ac:spMkLst>
            <pc:docMk/>
            <pc:sldMk cId="1652564461" sldId="615"/>
            <ac:spMk id="2" creationId="{31D2A3D9-07DD-F18A-D09E-DCDF1B64155F}"/>
          </ac:spMkLst>
        </pc:spChg>
        <pc:picChg chg="del">
          <ac:chgData name="WATSON Claire [Narrogin Senior High School]" userId="100cd44f-ddf4-4b38-810a-4b0fbb395d22" providerId="ADAL" clId="{931A4068-1C66-470B-90CC-0BED94655A19}" dt="2024-03-18T09:41:57.690" v="557" actId="478"/>
          <ac:picMkLst>
            <pc:docMk/>
            <pc:sldMk cId="1652564461" sldId="615"/>
            <ac:picMk id="3" creationId="{B7FC755C-B115-4DD0-E690-4C4DC0C2C216}"/>
          </ac:picMkLst>
        </pc:picChg>
        <pc:picChg chg="add mod">
          <ac:chgData name="WATSON Claire [Narrogin Senior High School]" userId="100cd44f-ddf4-4b38-810a-4b0fbb395d22" providerId="ADAL" clId="{931A4068-1C66-470B-90CC-0BED94655A19}" dt="2024-03-18T09:42:31.984" v="560" actId="1076"/>
          <ac:picMkLst>
            <pc:docMk/>
            <pc:sldMk cId="1652564461" sldId="615"/>
            <ac:picMk id="3074" creationId="{804D3F3C-A767-6DA9-C9E2-D77B10231991}"/>
          </ac:picMkLst>
        </pc:picChg>
      </pc:sldChg>
      <pc:sldChg chg="addSp delSp modSp add mod">
        <pc:chgData name="WATSON Claire [Narrogin Senior High School]" userId="100cd44f-ddf4-4b38-810a-4b0fbb395d22" providerId="ADAL" clId="{931A4068-1C66-470B-90CC-0BED94655A19}" dt="2024-03-18T09:46:40.346" v="575" actId="14100"/>
        <pc:sldMkLst>
          <pc:docMk/>
          <pc:sldMk cId="2873568106" sldId="616"/>
        </pc:sldMkLst>
        <pc:spChg chg="mod">
          <ac:chgData name="WATSON Claire [Narrogin Senior High School]" userId="100cd44f-ddf4-4b38-810a-4b0fbb395d22" providerId="ADAL" clId="{931A4068-1C66-470B-90CC-0BED94655A19}" dt="2024-03-18T09:46:31.989" v="572" actId="20577"/>
          <ac:spMkLst>
            <pc:docMk/>
            <pc:sldMk cId="2873568106" sldId="616"/>
            <ac:spMk id="2" creationId="{F4A5A3DD-6A20-A0A7-684D-73B47800621F}"/>
          </ac:spMkLst>
        </pc:spChg>
        <pc:picChg chg="add mod">
          <ac:chgData name="WATSON Claire [Narrogin Senior High School]" userId="100cd44f-ddf4-4b38-810a-4b0fbb395d22" providerId="ADAL" clId="{931A4068-1C66-470B-90CC-0BED94655A19}" dt="2024-03-18T09:46:40.346" v="575" actId="14100"/>
          <ac:picMkLst>
            <pc:docMk/>
            <pc:sldMk cId="2873568106" sldId="616"/>
            <ac:picMk id="4098" creationId="{5EBD500E-8B64-4652-D42E-6FE5FD1F684C}"/>
          </ac:picMkLst>
        </pc:picChg>
        <pc:picChg chg="del">
          <ac:chgData name="WATSON Claire [Narrogin Senior High School]" userId="100cd44f-ddf4-4b38-810a-4b0fbb395d22" providerId="ADAL" clId="{931A4068-1C66-470B-90CC-0BED94655A19}" dt="2024-03-18T09:46:26.298" v="564" actId="478"/>
          <ac:picMkLst>
            <pc:docMk/>
            <pc:sldMk cId="2873568106" sldId="616"/>
            <ac:picMk id="9218" creationId="{D72DF4DB-09C8-F19F-4A60-726C99BA285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3/18/2024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6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-animated gradient">
    <p:bg>
      <p:bgPr>
        <a:gradFill rotWithShape="0">
          <a:gsLst>
            <a:gs pos="0">
              <a:schemeClr val="tx1">
                <a:lumMod val="60000"/>
                <a:lumOff val="40000"/>
              </a:schemeClr>
            </a:gs>
            <a:gs pos="73000">
              <a:srgbClr val="373737"/>
            </a:gs>
            <a:gs pos="99001">
              <a:schemeClr val="tx1">
                <a:lumMod val="50000"/>
              </a:scheme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7631" y="3793198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ctr">
              <a:buNone/>
              <a:defRPr sz="1400" b="0" i="0">
                <a:solidFill>
                  <a:srgbClr val="FFFFFE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/>
              <a:t>Speaker Name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47631" y="4033195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Speaker Title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47631" y="4273192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Tx/>
              <a:buNone/>
              <a:defRPr lang="en-US" sz="1400" b="0" i="0" kern="1200" dirty="0" smtClean="0">
                <a:solidFill>
                  <a:srgbClr val="FFFFFE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44529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ctr">
              <a:buFont typeface="Arial" panose="020B0604020202020204" pitchFamily="34" charset="0"/>
              <a:buNone/>
              <a:defRPr sz="2200" baseline="0">
                <a:solidFill>
                  <a:srgbClr val="FFFFFE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/>
              <a:t>Subtitle Goes Here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FFFFFE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/>
              <a:t>Presentation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4239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reeform 54"/>
          <p:cNvSpPr/>
          <p:nvPr userDrawn="1"/>
        </p:nvSpPr>
        <p:spPr>
          <a:xfrm>
            <a:off x="4421605" y="523374"/>
            <a:ext cx="4120816" cy="4180973"/>
          </a:xfrm>
          <a:custGeom>
            <a:avLst/>
            <a:gdLst>
              <a:gd name="connsiteX0" fmla="*/ 0 w 4120816"/>
              <a:gd name="connsiteY0" fmla="*/ 4180973 h 4180973"/>
              <a:gd name="connsiteX1" fmla="*/ 2875548 w 4120816"/>
              <a:gd name="connsiteY1" fmla="*/ 4180973 h 4180973"/>
              <a:gd name="connsiteX2" fmla="*/ 4114800 w 4120816"/>
              <a:gd name="connsiteY2" fmla="*/ 2935705 h 4180973"/>
              <a:gd name="connsiteX3" fmla="*/ 4120816 w 4120816"/>
              <a:gd name="connsiteY3" fmla="*/ 577515 h 4180973"/>
              <a:gd name="connsiteX4" fmla="*/ 3838074 w 4120816"/>
              <a:gd name="connsiteY4" fmla="*/ 0 h 4180973"/>
              <a:gd name="connsiteX5" fmla="*/ 1546058 w 4120816"/>
              <a:gd name="connsiteY5" fmla="*/ 6015 h 4180973"/>
              <a:gd name="connsiteX6" fmla="*/ 294774 w 4120816"/>
              <a:gd name="connsiteY6" fmla="*/ 1251284 h 4180973"/>
              <a:gd name="connsiteX7" fmla="*/ 18048 w 4120816"/>
              <a:gd name="connsiteY7" fmla="*/ 1846847 h 4180973"/>
              <a:gd name="connsiteX8" fmla="*/ 0 w 4120816"/>
              <a:gd name="connsiteY8" fmla="*/ 4180973 h 4180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0816" h="4180973">
                <a:moveTo>
                  <a:pt x="0" y="4180973"/>
                </a:moveTo>
                <a:lnTo>
                  <a:pt x="2875548" y="4180973"/>
                </a:lnTo>
                <a:lnTo>
                  <a:pt x="4114800" y="2935705"/>
                </a:lnTo>
                <a:cubicBezTo>
                  <a:pt x="4116805" y="2149642"/>
                  <a:pt x="4118811" y="1363578"/>
                  <a:pt x="4120816" y="577515"/>
                </a:cubicBezTo>
                <a:lnTo>
                  <a:pt x="3838074" y="0"/>
                </a:lnTo>
                <a:lnTo>
                  <a:pt x="1546058" y="6015"/>
                </a:lnTo>
                <a:lnTo>
                  <a:pt x="294774" y="1251284"/>
                </a:lnTo>
                <a:lnTo>
                  <a:pt x="18048" y="1846847"/>
                </a:lnTo>
                <a:lnTo>
                  <a:pt x="0" y="4180973"/>
                </a:lnTo>
                <a:close/>
              </a:path>
            </a:pathLst>
          </a:custGeom>
          <a:solidFill>
            <a:srgbClr val="A4A4A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77654" y="1707654"/>
            <a:ext cx="487680" cy="487680"/>
          </a:xfrm>
          <a:prstGeom prst="rect">
            <a:avLst/>
          </a:prstGeom>
          <a:solidFill>
            <a:srgbClr val="D3873B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 userDrawn="1"/>
        </p:nvSpPr>
        <p:spPr>
          <a:xfrm>
            <a:off x="1081091" y="1707654"/>
            <a:ext cx="487680" cy="487680"/>
          </a:xfrm>
          <a:prstGeom prst="rect">
            <a:avLst/>
          </a:prstGeom>
          <a:solidFill>
            <a:srgbClr val="B57257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 userDrawn="1"/>
        </p:nvSpPr>
        <p:spPr>
          <a:xfrm>
            <a:off x="1684528" y="1707654"/>
            <a:ext cx="487680" cy="487680"/>
          </a:xfrm>
          <a:prstGeom prst="rect">
            <a:avLst/>
          </a:prstGeom>
          <a:solidFill>
            <a:srgbClr val="C000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 userDrawn="1"/>
        </p:nvSpPr>
        <p:spPr>
          <a:xfrm>
            <a:off x="2287965" y="1707654"/>
            <a:ext cx="487680" cy="487680"/>
          </a:xfrm>
          <a:prstGeom prst="rect">
            <a:avLst/>
          </a:prstGeom>
          <a:solidFill>
            <a:srgbClr val="354365">
              <a:alpha val="4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 userDrawn="1"/>
        </p:nvSpPr>
        <p:spPr>
          <a:xfrm>
            <a:off x="472926" y="3083694"/>
            <a:ext cx="487680" cy="487680"/>
          </a:xfrm>
          <a:prstGeom prst="rect">
            <a:avLst/>
          </a:prstGeom>
          <a:solidFill>
            <a:srgbClr val="DEA90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 userDrawn="1"/>
        </p:nvSpPr>
        <p:spPr>
          <a:xfrm>
            <a:off x="1076363" y="3083694"/>
            <a:ext cx="487680" cy="487680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 userDrawn="1"/>
        </p:nvSpPr>
        <p:spPr>
          <a:xfrm>
            <a:off x="1679800" y="3083694"/>
            <a:ext cx="487680" cy="487680"/>
          </a:xfrm>
          <a:prstGeom prst="rect">
            <a:avLst/>
          </a:prstGeom>
          <a:solidFill>
            <a:srgbClr val="70A4DE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 userDrawn="1"/>
        </p:nvSpPr>
        <p:spPr>
          <a:xfrm>
            <a:off x="2283237" y="3083694"/>
            <a:ext cx="487680" cy="487680"/>
          </a:xfrm>
          <a:prstGeom prst="rect">
            <a:avLst/>
          </a:prstGeom>
          <a:solidFill>
            <a:srgbClr val="D9C06F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 userDrawn="1"/>
        </p:nvSpPr>
        <p:spPr>
          <a:xfrm>
            <a:off x="2886674" y="3083694"/>
            <a:ext cx="487680" cy="487680"/>
          </a:xfrm>
          <a:prstGeom prst="rect">
            <a:avLst/>
          </a:prstGeom>
          <a:solidFill>
            <a:srgbClr val="A4A4A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83504" y="213970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Major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89648" y="213970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Admin</a:t>
            </a:r>
            <a:br>
              <a:rPr lang="en-US" sz="800" dirty="0"/>
            </a:br>
            <a:r>
              <a:rPr lang="en-US" sz="800" dirty="0"/>
              <a:t>Down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565712" y="213970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Critical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47792" y="213970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Default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788109" y="213970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Warning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9520" y="35323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Minor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995664" y="353231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Normal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571728" y="3532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Unknown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2153808" y="35323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Unmanaged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794125" y="353231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Unreachable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2891402" y="1707654"/>
            <a:ext cx="487680" cy="487680"/>
          </a:xfrm>
          <a:prstGeom prst="rect">
            <a:avLst/>
          </a:prstGeom>
          <a:solidFill>
            <a:srgbClr val="3CE2ED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72446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4" name="TextBox 33"/>
          <p:cNvSpPr txBox="1"/>
          <p:nvPr userDrawn="1"/>
        </p:nvSpPr>
        <p:spPr>
          <a:xfrm>
            <a:off x="383504" y="2139702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Major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989648" y="2139702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Admin</a:t>
            </a:r>
            <a:br>
              <a:rPr lang="en-US" sz="800" dirty="0"/>
            </a:br>
            <a:r>
              <a:rPr lang="en-US" sz="800" dirty="0"/>
              <a:t>Down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565712" y="2139702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Critical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2147792" y="2139702"/>
            <a:ext cx="5116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Default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2788109" y="2139702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Warning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389520" y="3532314"/>
            <a:ext cx="4411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Minor</a:t>
            </a:r>
          </a:p>
        </p:txBody>
      </p:sp>
      <p:sp>
        <p:nvSpPr>
          <p:cNvPr id="40" name="TextBox 39"/>
          <p:cNvSpPr txBox="1"/>
          <p:nvPr userDrawn="1"/>
        </p:nvSpPr>
        <p:spPr>
          <a:xfrm>
            <a:off x="995664" y="3532314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Normal</a:t>
            </a:r>
          </a:p>
        </p:txBody>
      </p:sp>
      <p:sp>
        <p:nvSpPr>
          <p:cNvPr id="41" name="TextBox 40"/>
          <p:cNvSpPr txBox="1"/>
          <p:nvPr userDrawn="1"/>
        </p:nvSpPr>
        <p:spPr>
          <a:xfrm>
            <a:off x="1571728" y="3532314"/>
            <a:ext cx="61427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Unknown</a:t>
            </a:r>
          </a:p>
        </p:txBody>
      </p:sp>
      <p:sp>
        <p:nvSpPr>
          <p:cNvPr id="42" name="TextBox 41"/>
          <p:cNvSpPr txBox="1"/>
          <p:nvPr userDrawn="1"/>
        </p:nvSpPr>
        <p:spPr>
          <a:xfrm>
            <a:off x="2153808" y="3532314"/>
            <a:ext cx="7473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Unmanaged</a:t>
            </a:r>
          </a:p>
        </p:txBody>
      </p:sp>
      <p:sp>
        <p:nvSpPr>
          <p:cNvPr id="43" name="TextBox 42"/>
          <p:cNvSpPr txBox="1"/>
          <p:nvPr userDrawn="1"/>
        </p:nvSpPr>
        <p:spPr>
          <a:xfrm>
            <a:off x="2794125" y="3532314"/>
            <a:ext cx="7697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Unreachable</a:t>
            </a:r>
          </a:p>
        </p:txBody>
      </p:sp>
    </p:spTree>
    <p:extLst>
      <p:ext uri="{BB962C8B-B14F-4D97-AF65-F5344CB8AC3E}">
        <p14:creationId xmlns:p14="http://schemas.microsoft.com/office/powerpoint/2010/main" val="402461517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53641" y="1106438"/>
            <a:ext cx="419036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/>
          <p:cNvSpPr>
            <a:spLocks noGrp="1"/>
          </p:cNvSpPr>
          <p:nvPr>
            <p:ph sz="quarter" idx="11"/>
          </p:nvPr>
        </p:nvSpPr>
        <p:spPr>
          <a:xfrm>
            <a:off x="4716016" y="1106438"/>
            <a:ext cx="4190368" cy="9144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3849415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44585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85" r:id="rId2"/>
    <p:sldLayoutId id="2147483921" r:id="rId3"/>
    <p:sldLayoutId id="2147483922" r:id="rId4"/>
    <p:sldLayoutId id="2147483920" r:id="rId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domainpictures.net/view-image.php?image=91994&amp;picture=security-camera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5" Type="http://schemas.microsoft.com/office/2007/relationships/hdphoto" Target="../media/hdphoto3.wdp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01924" y="2787774"/>
            <a:ext cx="8340152" cy="644730"/>
          </a:xfrm>
        </p:spPr>
        <p:txBody>
          <a:bodyPr/>
          <a:lstStyle/>
          <a:p>
            <a:pPr>
              <a:lnSpc>
                <a:spcPts val="7200"/>
              </a:lnSpc>
            </a:pPr>
            <a:r>
              <a:rPr lang="en-US" b="1" dirty="0">
                <a:solidFill>
                  <a:srgbClr val="000000"/>
                </a:solidFill>
                <a:latin typeface="Gill Sans Nova" panose="020B0604020202020204" pitchFamily="34" charset="0"/>
              </a:rPr>
              <a:t>Icon Library</a:t>
            </a:r>
            <a:br>
              <a:rPr lang="en-US" b="1">
                <a:solidFill>
                  <a:srgbClr val="000000"/>
                </a:solidFill>
                <a:latin typeface="Gill Sans Nova" panose="020B0604020202020204" pitchFamily="34" charset="0"/>
              </a:rPr>
            </a:br>
            <a:r>
              <a:rPr lang="en-US">
                <a:solidFill>
                  <a:srgbClr val="000000"/>
                </a:solidFill>
                <a:latin typeface="Gill Sans Nova" panose="020B0604020202020204" pitchFamily="34" charset="0"/>
              </a:rPr>
              <a:t>Technology </a:t>
            </a:r>
            <a:r>
              <a:rPr lang="en-US" dirty="0">
                <a:solidFill>
                  <a:srgbClr val="000000"/>
                </a:solidFill>
                <a:latin typeface="Gill Sans Nova" panose="020B0604020202020204" pitchFamily="34" charset="0"/>
              </a:rPr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298347686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04E91B0-F43B-8CA8-E2BC-97004C35ECC1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Smart Home Device</a:t>
            </a:r>
          </a:p>
        </p:txBody>
      </p:sp>
      <p:pic>
        <p:nvPicPr>
          <p:cNvPr id="2050" name="Picture 2" descr="Smart home - Free technology icons">
            <a:extLst>
              <a:ext uri="{FF2B5EF4-FFF2-40B4-BE49-F238E27FC236}">
                <a16:creationId xmlns:a16="http://schemas.microsoft.com/office/drawing/2014/main" id="{488CB394-7879-3DCF-82D5-D991369A0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13" y="1491630"/>
            <a:ext cx="3086472" cy="308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683876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4B40-6C39-79CA-B1C3-BD3E4F5EB6ED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Smart TV</a:t>
            </a:r>
          </a:p>
        </p:txBody>
      </p:sp>
      <p:pic>
        <p:nvPicPr>
          <p:cNvPr id="4098" name="Picture 2" descr="Smart tv icon on transparent background 17785091 PNG">
            <a:extLst>
              <a:ext uri="{FF2B5EF4-FFF2-40B4-BE49-F238E27FC236}">
                <a16:creationId xmlns:a16="http://schemas.microsoft.com/office/drawing/2014/main" id="{53C10714-3120-FC92-090C-383BEB153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279" y="1707654"/>
            <a:ext cx="4452505" cy="2865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94955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Pad - Free technology icons">
            <a:extLst>
              <a:ext uri="{FF2B5EF4-FFF2-40B4-BE49-F238E27FC236}">
                <a16:creationId xmlns:a16="http://schemas.microsoft.com/office/drawing/2014/main" id="{3AEC68CA-68A8-D612-DFF9-3B52B8345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3528" y="1779662"/>
            <a:ext cx="2798440" cy="279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54B40-6C39-79CA-B1C3-BD3E4F5EB6ED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Tablet</a:t>
            </a:r>
          </a:p>
        </p:txBody>
      </p:sp>
    </p:spTree>
    <p:extLst>
      <p:ext uri="{BB962C8B-B14F-4D97-AF65-F5344CB8AC3E}">
        <p14:creationId xmlns:p14="http://schemas.microsoft.com/office/powerpoint/2010/main" val="2344851571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68A2D1-DFA2-5AB9-C687-7ACE6383D98D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TV Stream</a:t>
            </a:r>
          </a:p>
        </p:txBody>
      </p:sp>
      <p:pic>
        <p:nvPicPr>
          <p:cNvPr id="1026" name="Picture 2" descr="Media streaming device black glyph icon 2498797 Vector Art ...">
            <a:extLst>
              <a:ext uri="{FF2B5EF4-FFF2-40B4-BE49-F238E27FC236}">
                <a16:creationId xmlns:a16="http://schemas.microsoft.com/office/drawing/2014/main" id="{70D01869-02D9-0129-CDDA-8D2B5B98C1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16829" r="15419" b="11797"/>
          <a:stretch/>
        </p:blipFill>
        <p:spPr bwMode="auto">
          <a:xfrm>
            <a:off x="437765" y="2571750"/>
            <a:ext cx="2262027" cy="2230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44186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5A3DD-6A20-A0A7-684D-73B47800621F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Computer</a:t>
            </a:r>
          </a:p>
        </p:txBody>
      </p:sp>
      <p:pic>
        <p:nvPicPr>
          <p:cNvPr id="4098" name="Picture 2" descr="Computer - Free computer icons">
            <a:extLst>
              <a:ext uri="{FF2B5EF4-FFF2-40B4-BE49-F238E27FC236}">
                <a16:creationId xmlns:a16="http://schemas.microsoft.com/office/drawing/2014/main" id="{5EBD500E-8B64-4652-D42E-6FE5FD1F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65" y="1326241"/>
            <a:ext cx="3475945" cy="347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35681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2A3D9-07DD-F18A-D09E-DCDF1B64155F}"/>
              </a:ext>
            </a:extLst>
          </p:cNvPr>
          <p:cNvSpPr txBox="1">
            <a:spLocks/>
          </p:cNvSpPr>
          <p:nvPr/>
        </p:nvSpPr>
        <p:spPr>
          <a:xfrm>
            <a:off x="437766" y="39975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Gaming Console</a:t>
            </a:r>
          </a:p>
        </p:txBody>
      </p:sp>
      <p:pic>
        <p:nvPicPr>
          <p:cNvPr id="3074" name="Picture 2" descr="Game console - Free entertainment icons">
            <a:extLst>
              <a:ext uri="{FF2B5EF4-FFF2-40B4-BE49-F238E27FC236}">
                <a16:creationId xmlns:a16="http://schemas.microsoft.com/office/drawing/2014/main" id="{804D3F3C-A767-6DA9-C9E2-D77B1023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341417"/>
            <a:ext cx="3662536" cy="366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56446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288D7-53D9-A285-DC40-CD4B7D350203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>
                <a:solidFill>
                  <a:srgbClr val="000000"/>
                </a:solidFill>
                <a:latin typeface="Gill Sans Nova" panose="020B0602020104020203" pitchFamily="34" charset="0"/>
              </a:rPr>
              <a:t>Laptop</a:t>
            </a:r>
          </a:p>
        </p:txBody>
      </p:sp>
      <p:pic>
        <p:nvPicPr>
          <p:cNvPr id="7178" name="Picture 10" descr="Laptop ">
            <a:extLst>
              <a:ext uri="{FF2B5EF4-FFF2-40B4-BE49-F238E27FC236}">
                <a16:creationId xmlns:a16="http://schemas.microsoft.com/office/drawing/2014/main" id="{063D711E-4230-3158-1D88-02C1846B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5810" y="1186830"/>
            <a:ext cx="388843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76862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ell phone - Free technology icons">
            <a:extLst>
              <a:ext uri="{FF2B5EF4-FFF2-40B4-BE49-F238E27FC236}">
                <a16:creationId xmlns:a16="http://schemas.microsoft.com/office/drawing/2014/main" id="{F2AED3BF-A314-0584-61F7-919409DDE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520" y="1851670"/>
            <a:ext cx="2654424" cy="26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C9CD64-3AFF-DEF7-8BD0-9BD7AA7674EA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Mobile Phone</a:t>
            </a:r>
          </a:p>
        </p:txBody>
      </p:sp>
    </p:spTree>
    <p:extLst>
      <p:ext uri="{BB962C8B-B14F-4D97-AF65-F5344CB8AC3E}">
        <p14:creationId xmlns:p14="http://schemas.microsoft.com/office/powerpoint/2010/main" val="1402323624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3650-72B7-F816-5A26-E372DF434CFA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Phone</a:t>
            </a:r>
          </a:p>
        </p:txBody>
      </p:sp>
      <p:pic>
        <p:nvPicPr>
          <p:cNvPr id="3" name="Picture 26" descr="C:\Users\ecoffey\AppData\Local\Temp\Rar$DRa0.101\30060_Device_phone_unreachable_256.png">
            <a:extLst>
              <a:ext uri="{FF2B5EF4-FFF2-40B4-BE49-F238E27FC236}">
                <a16:creationId xmlns:a16="http://schemas.microsoft.com/office/drawing/2014/main" id="{1F807422-2E91-9B64-EEB5-4CB8F0873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3896" y="1022016"/>
            <a:ext cx="3860146" cy="386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78270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B095C-B70E-03E8-DB4F-8C7F85F27C36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Printer</a:t>
            </a:r>
          </a:p>
        </p:txBody>
      </p:sp>
      <p:pic>
        <p:nvPicPr>
          <p:cNvPr id="5122" name="Picture 2" descr="Printer - Free icons">
            <a:extLst>
              <a:ext uri="{FF2B5EF4-FFF2-40B4-BE49-F238E27FC236}">
                <a16:creationId xmlns:a16="http://schemas.microsoft.com/office/drawing/2014/main" id="{B0A6D5A6-FF17-3C29-F2BE-D7433D3EB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792" y="1275606"/>
            <a:ext cx="3421533" cy="3184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271591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camera&#10;&#10;Description automatically generated">
            <a:extLst>
              <a:ext uri="{FF2B5EF4-FFF2-40B4-BE49-F238E27FC236}">
                <a16:creationId xmlns:a16="http://schemas.microsoft.com/office/drawing/2014/main" id="{5FCDC099-D233-072E-A6EC-C9E5973231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2583" t="26341" r="13334" b="21802"/>
          <a:stretch/>
        </p:blipFill>
        <p:spPr>
          <a:xfrm>
            <a:off x="611560" y="1563638"/>
            <a:ext cx="3600400" cy="2520280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3ED70F-A53F-B1EF-867F-D66718DEC6D4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Security</a:t>
            </a:r>
          </a:p>
        </p:txBody>
      </p:sp>
      <p:pic>
        <p:nvPicPr>
          <p:cNvPr id="7" name="Picture 4" descr="Security icon PNG and SVG Vector Free Download">
            <a:extLst>
              <a:ext uri="{FF2B5EF4-FFF2-40B4-BE49-F238E27FC236}">
                <a16:creationId xmlns:a16="http://schemas.microsoft.com/office/drawing/2014/main" id="{D4115194-85FB-1AC6-532C-FDBF05C8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52120" y="1451676"/>
            <a:ext cx="2376928" cy="2366364"/>
          </a:xfrm>
          <a:prstGeom prst="rect">
            <a:avLst/>
          </a:pr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684126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04E91B0-F43B-8CA8-E2BC-97004C35ECC1}"/>
              </a:ext>
            </a:extLst>
          </p:cNvPr>
          <p:cNvSpPr txBox="1">
            <a:spLocks/>
          </p:cNvSpPr>
          <p:nvPr/>
        </p:nvSpPr>
        <p:spPr>
          <a:xfrm>
            <a:off x="437766" y="341313"/>
            <a:ext cx="8345488" cy="731837"/>
          </a:xfrm>
          <a:prstGeom prst="rect">
            <a:avLst/>
          </a:prstGeom>
        </p:spPr>
        <p:txBody>
          <a:bodyPr/>
          <a:lstStyle>
            <a:lvl1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lang="en-US" sz="3200" kern="1200" dirty="0">
                <a:solidFill>
                  <a:srgbClr val="676767"/>
                </a:solidFill>
                <a:latin typeface="+mj-lt"/>
                <a:ea typeface="ＭＳ Ｐゴシック" charset="0"/>
                <a:cs typeface="CiscoSans"/>
              </a:defRPr>
            </a:lvl1pPr>
            <a:lvl2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4572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9144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3716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1828800" algn="l" defTabSz="684213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AU" dirty="0">
                <a:solidFill>
                  <a:srgbClr val="000000"/>
                </a:solidFill>
                <a:latin typeface="Gill Sans Nova" panose="020B0602020104020203" pitchFamily="34" charset="0"/>
              </a:rPr>
              <a:t>Smart Fridge</a:t>
            </a:r>
          </a:p>
        </p:txBody>
      </p:sp>
      <p:pic>
        <p:nvPicPr>
          <p:cNvPr id="6150" name="Picture 6" descr="Smart fridge - Free electronics icons">
            <a:extLst>
              <a:ext uri="{FF2B5EF4-FFF2-40B4-BE49-F238E27FC236}">
                <a16:creationId xmlns:a16="http://schemas.microsoft.com/office/drawing/2014/main" id="{5B854734-C531-F15A-76CE-7CE18031E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24544" y="987574"/>
            <a:ext cx="3950568" cy="3950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299206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ue theme 2014 16x9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9714</TotalTime>
  <Words>25</Words>
  <Application>Microsoft Office PowerPoint</Application>
  <PresentationFormat>On-screen Show (16:9)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Nova</vt:lpstr>
      <vt:lpstr>Blue theme 2014 16x9</vt:lpstr>
      <vt:lpstr>Icon Library Technology Items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Mitesh Gohil</dc:creator>
  <cp:lastModifiedBy>WATSON Claire [Narrogin Senior High School]</cp:lastModifiedBy>
  <cp:revision>323</cp:revision>
  <dcterms:created xsi:type="dcterms:W3CDTF">2014-07-09T19:55:36Z</dcterms:created>
  <dcterms:modified xsi:type="dcterms:W3CDTF">2024-03-18T10:20:41Z</dcterms:modified>
</cp:coreProperties>
</file>