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0"/>
  </p:notesMasterIdLst>
  <p:handoutMasterIdLst>
    <p:handoutMasterId r:id="rId21"/>
  </p:handoutMasterIdLst>
  <p:sldIdLst>
    <p:sldId id="455" r:id="rId2"/>
    <p:sldId id="453" r:id="rId3"/>
    <p:sldId id="594" r:id="rId4"/>
    <p:sldId id="467" r:id="rId5"/>
    <p:sldId id="513" r:id="rId6"/>
    <p:sldId id="503" r:id="rId7"/>
    <p:sldId id="514" r:id="rId8"/>
    <p:sldId id="516" r:id="rId9"/>
    <p:sldId id="521" r:id="rId10"/>
    <p:sldId id="540" r:id="rId11"/>
    <p:sldId id="600" r:id="rId12"/>
    <p:sldId id="599" r:id="rId13"/>
    <p:sldId id="598" r:id="rId14"/>
    <p:sldId id="597" r:id="rId15"/>
    <p:sldId id="596" r:id="rId16"/>
    <p:sldId id="595" r:id="rId17"/>
    <p:sldId id="555" r:id="rId18"/>
    <p:sldId id="556" r:id="rId1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">
          <p15:clr>
            <a:srgbClr val="A4A3A4"/>
          </p15:clr>
        </p15:guide>
        <p15:guide id="2" orient="horz" pos="3026">
          <p15:clr>
            <a:srgbClr val="A4A3A4"/>
          </p15:clr>
        </p15:guide>
        <p15:guide id="3" pos="2744">
          <p15:clr>
            <a:srgbClr val="A4A3A4"/>
          </p15:clr>
        </p15:guide>
        <p15:guide id="4" pos="3061">
          <p15:clr>
            <a:srgbClr val="A4A3A4"/>
          </p15:clr>
        </p15:guide>
        <p15:guide id="5" pos="5556">
          <p15:clr>
            <a:srgbClr val="A4A3A4"/>
          </p15:clr>
        </p15:guide>
        <p15:guide id="6" pos="39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9B"/>
    <a:srgbClr val="BAA738"/>
    <a:srgbClr val="FFDA9D"/>
    <a:srgbClr val="C9B457"/>
    <a:srgbClr val="69C400"/>
    <a:srgbClr val="A4A4A4"/>
    <a:srgbClr val="D9C06F"/>
    <a:srgbClr val="70A4DE"/>
    <a:srgbClr val="92D050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1" autoAdjust="0"/>
    <p:restoredTop sz="86368" autoAdjust="0"/>
  </p:normalViewPr>
  <p:slideViewPr>
    <p:cSldViewPr snapToObjects="1" showGuides="1">
      <p:cViewPr varScale="1">
        <p:scale>
          <a:sx n="130" d="100"/>
          <a:sy n="130" d="100"/>
        </p:scale>
        <p:origin x="672" y="114"/>
      </p:cViewPr>
      <p:guideLst>
        <p:guide orient="horz" pos="307"/>
        <p:guide orient="horz" pos="3026"/>
        <p:guide pos="2744"/>
        <p:guide pos="3061"/>
        <p:guide pos="5556"/>
        <p:guide pos="3998"/>
      </p:guideLst>
    </p:cSldViewPr>
  </p:slideViewPr>
  <p:outlineViewPr>
    <p:cViewPr>
      <p:scale>
        <a:sx n="33" d="100"/>
        <a:sy n="33" d="100"/>
      </p:scale>
      <p:origin x="0" y="169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26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chemeClr val="tx1">
                <a:lumMod val="60000"/>
                <a:lumOff val="40000"/>
              </a:schemeClr>
            </a:gs>
            <a:gs pos="73000">
              <a:srgbClr val="373737"/>
            </a:gs>
            <a:gs pos="99001">
              <a:schemeClr val="tx1">
                <a:lumMod val="50000"/>
              </a:scheme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31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ctr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47631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ctr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47631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ctr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44529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ctr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54"/>
          <p:cNvSpPr/>
          <p:nvPr userDrawn="1"/>
        </p:nvSpPr>
        <p:spPr>
          <a:xfrm>
            <a:off x="4421605" y="523374"/>
            <a:ext cx="4120816" cy="4180973"/>
          </a:xfrm>
          <a:custGeom>
            <a:avLst/>
            <a:gdLst>
              <a:gd name="connsiteX0" fmla="*/ 0 w 4120816"/>
              <a:gd name="connsiteY0" fmla="*/ 4180973 h 4180973"/>
              <a:gd name="connsiteX1" fmla="*/ 2875548 w 4120816"/>
              <a:gd name="connsiteY1" fmla="*/ 4180973 h 4180973"/>
              <a:gd name="connsiteX2" fmla="*/ 4114800 w 4120816"/>
              <a:gd name="connsiteY2" fmla="*/ 2935705 h 4180973"/>
              <a:gd name="connsiteX3" fmla="*/ 4120816 w 4120816"/>
              <a:gd name="connsiteY3" fmla="*/ 577515 h 4180973"/>
              <a:gd name="connsiteX4" fmla="*/ 3838074 w 4120816"/>
              <a:gd name="connsiteY4" fmla="*/ 0 h 4180973"/>
              <a:gd name="connsiteX5" fmla="*/ 1546058 w 4120816"/>
              <a:gd name="connsiteY5" fmla="*/ 6015 h 4180973"/>
              <a:gd name="connsiteX6" fmla="*/ 294774 w 4120816"/>
              <a:gd name="connsiteY6" fmla="*/ 1251284 h 4180973"/>
              <a:gd name="connsiteX7" fmla="*/ 18048 w 4120816"/>
              <a:gd name="connsiteY7" fmla="*/ 1846847 h 4180973"/>
              <a:gd name="connsiteX8" fmla="*/ 0 w 4120816"/>
              <a:gd name="connsiteY8" fmla="*/ 4180973 h 418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0816" h="4180973">
                <a:moveTo>
                  <a:pt x="0" y="4180973"/>
                </a:moveTo>
                <a:lnTo>
                  <a:pt x="2875548" y="4180973"/>
                </a:lnTo>
                <a:lnTo>
                  <a:pt x="4114800" y="2935705"/>
                </a:lnTo>
                <a:cubicBezTo>
                  <a:pt x="4116805" y="2149642"/>
                  <a:pt x="4118811" y="1363578"/>
                  <a:pt x="4120816" y="577515"/>
                </a:cubicBezTo>
                <a:lnTo>
                  <a:pt x="3838074" y="0"/>
                </a:lnTo>
                <a:lnTo>
                  <a:pt x="1546058" y="6015"/>
                </a:lnTo>
                <a:lnTo>
                  <a:pt x="294774" y="1251284"/>
                </a:lnTo>
                <a:lnTo>
                  <a:pt x="18048" y="1846847"/>
                </a:lnTo>
                <a:lnTo>
                  <a:pt x="0" y="4180973"/>
                </a:lnTo>
                <a:close/>
              </a:path>
            </a:pathLst>
          </a:custGeom>
          <a:solidFill>
            <a:srgbClr val="A4A4A4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77654" y="1707654"/>
            <a:ext cx="487680" cy="487680"/>
          </a:xfrm>
          <a:prstGeom prst="rect">
            <a:avLst/>
          </a:prstGeom>
          <a:solidFill>
            <a:srgbClr val="D3873B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1081091" y="1707654"/>
            <a:ext cx="487680" cy="487680"/>
          </a:xfrm>
          <a:prstGeom prst="rect">
            <a:avLst/>
          </a:prstGeom>
          <a:solidFill>
            <a:srgbClr val="B57257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 userDrawn="1"/>
        </p:nvSpPr>
        <p:spPr>
          <a:xfrm>
            <a:off x="1684528" y="1707654"/>
            <a:ext cx="487680" cy="487680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 userDrawn="1"/>
        </p:nvSpPr>
        <p:spPr>
          <a:xfrm>
            <a:off x="2287965" y="1707654"/>
            <a:ext cx="487680" cy="487680"/>
          </a:xfrm>
          <a:prstGeom prst="rect">
            <a:avLst/>
          </a:prstGeom>
          <a:solidFill>
            <a:srgbClr val="354365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 userDrawn="1"/>
        </p:nvSpPr>
        <p:spPr>
          <a:xfrm>
            <a:off x="472926" y="3083694"/>
            <a:ext cx="487680" cy="487680"/>
          </a:xfrm>
          <a:prstGeom prst="rect">
            <a:avLst/>
          </a:prstGeom>
          <a:solidFill>
            <a:srgbClr val="DEA9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1076363" y="3083694"/>
            <a:ext cx="487680" cy="48768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1679800" y="3083694"/>
            <a:ext cx="487680" cy="487680"/>
          </a:xfrm>
          <a:prstGeom prst="rect">
            <a:avLst/>
          </a:prstGeom>
          <a:solidFill>
            <a:srgbClr val="70A4DE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 userDrawn="1"/>
        </p:nvSpPr>
        <p:spPr>
          <a:xfrm>
            <a:off x="2283237" y="3083694"/>
            <a:ext cx="487680" cy="487680"/>
          </a:xfrm>
          <a:prstGeom prst="rect">
            <a:avLst/>
          </a:prstGeom>
          <a:solidFill>
            <a:srgbClr val="D9C06F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 userDrawn="1"/>
        </p:nvSpPr>
        <p:spPr>
          <a:xfrm>
            <a:off x="2886674" y="3083694"/>
            <a:ext cx="487680" cy="487680"/>
          </a:xfrm>
          <a:prstGeom prst="rect">
            <a:avLst/>
          </a:prstGeom>
          <a:solidFill>
            <a:srgbClr val="A4A4A4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383504" y="2139702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Major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989648" y="2139702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Admin</a:t>
            </a:r>
            <a:br>
              <a:rPr lang="en-US" sz="800" dirty="0"/>
            </a:br>
            <a:r>
              <a:rPr lang="en-US" sz="800" dirty="0"/>
              <a:t>Down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1565712" y="2139702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Critical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2147792" y="2139702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Default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2788109" y="2139702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Warning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389520" y="3532314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Minor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995664" y="3532314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Normal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571728" y="3532314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Unknown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2153808" y="35323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Unmanaged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2794125" y="3532314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Unreachable</a:t>
            </a:r>
          </a:p>
        </p:txBody>
      </p:sp>
      <p:sp>
        <p:nvSpPr>
          <p:cNvPr id="49" name="Rectangle 48"/>
          <p:cNvSpPr/>
          <p:nvPr userDrawn="1"/>
        </p:nvSpPr>
        <p:spPr>
          <a:xfrm>
            <a:off x="2891402" y="1707654"/>
            <a:ext cx="487680" cy="487680"/>
          </a:xfrm>
          <a:prstGeom prst="rect">
            <a:avLst/>
          </a:prstGeom>
          <a:solidFill>
            <a:srgbClr val="3CE2ED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383504" y="2139702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Major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989648" y="2139702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Admin</a:t>
            </a:r>
            <a:br>
              <a:rPr lang="en-US" sz="800" dirty="0"/>
            </a:br>
            <a:r>
              <a:rPr lang="en-US" sz="800" dirty="0"/>
              <a:t>Down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1565712" y="2139702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Critical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2147792" y="2139702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Default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2788109" y="2139702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Warning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389520" y="3532314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Minor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995664" y="3532314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Normal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571728" y="3532314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Unknown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2153808" y="35323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Unmanaged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2794125" y="3532314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Unreachable</a:t>
            </a:r>
          </a:p>
        </p:txBody>
      </p:sp>
    </p:spTree>
    <p:extLst>
      <p:ext uri="{BB962C8B-B14F-4D97-AF65-F5344CB8AC3E}">
        <p14:creationId xmlns:p14="http://schemas.microsoft.com/office/powerpoint/2010/main" val="402461517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3641" y="1106438"/>
            <a:ext cx="4190368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4716016" y="1106438"/>
            <a:ext cx="4190368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384941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losing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44585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85" r:id="rId2"/>
    <p:sldLayoutId id="2147483921" r:id="rId3"/>
    <p:sldLayoutId id="2147483922" r:id="rId4"/>
    <p:sldLayoutId id="2147483920" r:id="rId5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0.jpeg"/><Relationship Id="rId4" Type="http://schemas.openxmlformats.org/officeDocument/2006/relationships/image" Target="../media/image1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1.png"/><Relationship Id="rId4" Type="http://schemas.openxmlformats.org/officeDocument/2006/relationships/image" Target="../media/image1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2.png"/><Relationship Id="rId4" Type="http://schemas.openxmlformats.org/officeDocument/2006/relationships/image" Target="../media/image1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3.png"/><Relationship Id="rId4" Type="http://schemas.openxmlformats.org/officeDocument/2006/relationships/image" Target="../media/image1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4.png"/><Relationship Id="rId4" Type="http://schemas.openxmlformats.org/officeDocument/2006/relationships/image" Target="../media/image1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5.png"/><Relationship Id="rId4" Type="http://schemas.openxmlformats.org/officeDocument/2006/relationships/image" Target="../media/image1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9.png"/><Relationship Id="rId4" Type="http://schemas.openxmlformats.org/officeDocument/2006/relationships/image" Target="../media/image1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26" Type="http://schemas.openxmlformats.org/officeDocument/2006/relationships/image" Target="../media/image171.png"/><Relationship Id="rId3" Type="http://schemas.openxmlformats.org/officeDocument/2006/relationships/image" Target="../media/image148.png"/><Relationship Id="rId21" Type="http://schemas.openxmlformats.org/officeDocument/2006/relationships/image" Target="../media/image166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5" Type="http://schemas.openxmlformats.org/officeDocument/2006/relationships/image" Target="../media/image170.png"/><Relationship Id="rId2" Type="http://schemas.openxmlformats.org/officeDocument/2006/relationships/image" Target="../media/image147.png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29" Type="http://schemas.openxmlformats.org/officeDocument/2006/relationships/image" Target="../media/image17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24" Type="http://schemas.openxmlformats.org/officeDocument/2006/relationships/image" Target="../media/image169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23" Type="http://schemas.openxmlformats.org/officeDocument/2006/relationships/image" Target="../media/image168.png"/><Relationship Id="rId28" Type="http://schemas.openxmlformats.org/officeDocument/2006/relationships/image" Target="../media/image173.png"/><Relationship Id="rId10" Type="http://schemas.openxmlformats.org/officeDocument/2006/relationships/image" Target="../media/image155.png"/><Relationship Id="rId19" Type="http://schemas.openxmlformats.org/officeDocument/2006/relationships/image" Target="../media/image164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Relationship Id="rId22" Type="http://schemas.openxmlformats.org/officeDocument/2006/relationships/image" Target="../media/image167.png"/><Relationship Id="rId27" Type="http://schemas.openxmlformats.org/officeDocument/2006/relationships/image" Target="../media/image172.png"/><Relationship Id="rId30" Type="http://schemas.openxmlformats.org/officeDocument/2006/relationships/image" Target="../media/image17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26" Type="http://schemas.openxmlformats.org/officeDocument/2006/relationships/image" Target="../media/image200.png"/><Relationship Id="rId3" Type="http://schemas.openxmlformats.org/officeDocument/2006/relationships/image" Target="../media/image177.png"/><Relationship Id="rId21" Type="http://schemas.openxmlformats.org/officeDocument/2006/relationships/image" Target="../media/image195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5" Type="http://schemas.openxmlformats.org/officeDocument/2006/relationships/image" Target="../media/image199.png"/><Relationship Id="rId2" Type="http://schemas.openxmlformats.org/officeDocument/2006/relationships/image" Target="../media/image176.png"/><Relationship Id="rId16" Type="http://schemas.openxmlformats.org/officeDocument/2006/relationships/image" Target="../media/image190.png"/><Relationship Id="rId20" Type="http://schemas.openxmlformats.org/officeDocument/2006/relationships/image" Target="../media/image194.png"/><Relationship Id="rId29" Type="http://schemas.openxmlformats.org/officeDocument/2006/relationships/image" Target="../media/image20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24" Type="http://schemas.openxmlformats.org/officeDocument/2006/relationships/image" Target="../media/image198.png"/><Relationship Id="rId5" Type="http://schemas.openxmlformats.org/officeDocument/2006/relationships/image" Target="../media/image179.png"/><Relationship Id="rId15" Type="http://schemas.openxmlformats.org/officeDocument/2006/relationships/image" Target="../media/image189.png"/><Relationship Id="rId23" Type="http://schemas.openxmlformats.org/officeDocument/2006/relationships/image" Target="../media/image197.png"/><Relationship Id="rId28" Type="http://schemas.openxmlformats.org/officeDocument/2006/relationships/image" Target="../media/image202.png"/><Relationship Id="rId10" Type="http://schemas.openxmlformats.org/officeDocument/2006/relationships/image" Target="../media/image184.png"/><Relationship Id="rId19" Type="http://schemas.openxmlformats.org/officeDocument/2006/relationships/image" Target="../media/image193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Relationship Id="rId22" Type="http://schemas.openxmlformats.org/officeDocument/2006/relationships/image" Target="../media/image196.png"/><Relationship Id="rId27" Type="http://schemas.openxmlformats.org/officeDocument/2006/relationships/image" Target="../media/image201.png"/><Relationship Id="rId30" Type="http://schemas.openxmlformats.org/officeDocument/2006/relationships/image" Target="../media/image20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" Type="http://schemas.openxmlformats.org/officeDocument/2006/relationships/image" Target="../media/image48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77.png"/><Relationship Id="rId21" Type="http://schemas.openxmlformats.org/officeDocument/2006/relationships/image" Target="../media/image9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76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98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Relationship Id="rId30" Type="http://schemas.openxmlformats.org/officeDocument/2006/relationships/image" Target="../media/image10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10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" Type="http://schemas.openxmlformats.org/officeDocument/2006/relationships/image" Target="../media/image110.png"/><Relationship Id="rId21" Type="http://schemas.openxmlformats.org/officeDocument/2006/relationships/image" Target="../media/image128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2" Type="http://schemas.openxmlformats.org/officeDocument/2006/relationships/image" Target="../media/image109.png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29" Type="http://schemas.openxmlformats.org/officeDocument/2006/relationships/image" Target="../media/image1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01924" y="2787774"/>
            <a:ext cx="8340152" cy="644730"/>
          </a:xfrm>
        </p:spPr>
        <p:txBody>
          <a:bodyPr/>
          <a:lstStyle/>
          <a:p>
            <a:r>
              <a:rPr lang="en-US" dirty="0"/>
              <a:t>CISCO Icon Library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Network Diagrams</a:t>
            </a:r>
          </a:p>
        </p:txBody>
      </p:sp>
    </p:spTree>
    <p:extLst>
      <p:ext uri="{BB962C8B-B14F-4D97-AF65-F5344CB8AC3E}">
        <p14:creationId xmlns:p14="http://schemas.microsoft.com/office/powerpoint/2010/main" val="320840392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 Streaming Device</a:t>
            </a:r>
          </a:p>
        </p:txBody>
      </p:sp>
      <p:pic>
        <p:nvPicPr>
          <p:cNvPr id="62466" name="Picture 2" descr="C:\Users\ecoffey\AppData\Local\Temp\Rar$DRa0.500\30087_Device_television_default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65121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7" name="Picture 3" descr="C:\Users\ecoffey\AppData\Local\Temp\Rar$DRa0.500\30087_Device_television_default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9163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9" name="Picture 5" descr="C:\Users\ecoffey\AppData\Local\Temp\Rar$DRa0.500\30087_Device_television_default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17BB7A-603C-01CB-FEAA-C5A38055FEFF}"/>
              </a:ext>
            </a:extLst>
          </p:cNvPr>
          <p:cNvSpPr/>
          <p:nvPr/>
        </p:nvSpPr>
        <p:spPr>
          <a:xfrm>
            <a:off x="412855" y="1365121"/>
            <a:ext cx="3456384" cy="2862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8" name="Picture 4" descr="Streaming Icon Vector Symbol Design Illustration 26196918 Vector Art at  Vecteezy">
            <a:extLst>
              <a:ext uri="{FF2B5EF4-FFF2-40B4-BE49-F238E27FC236}">
                <a16:creationId xmlns:a16="http://schemas.microsoft.com/office/drawing/2014/main" id="{F15671FF-F11E-21D0-8ED2-DBF1F97E6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39" y="987574"/>
            <a:ext cx="3867894" cy="386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159196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Home Device</a:t>
            </a:r>
          </a:p>
        </p:txBody>
      </p:sp>
      <p:pic>
        <p:nvPicPr>
          <p:cNvPr id="62466" name="Picture 2" descr="C:\Users\ecoffey\AppData\Local\Temp\Rar$DRa0.500\30087_Device_television_default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65121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7" name="Picture 3" descr="C:\Users\ecoffey\AppData\Local\Temp\Rar$DRa0.500\30087_Device_television_default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9163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9" name="Picture 5" descr="C:\Users\ecoffey\AppData\Local\Temp\Rar$DRa0.500\30087_Device_television_default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17BB7A-603C-01CB-FEAA-C5A38055FEFF}"/>
              </a:ext>
            </a:extLst>
          </p:cNvPr>
          <p:cNvSpPr/>
          <p:nvPr/>
        </p:nvSpPr>
        <p:spPr>
          <a:xfrm>
            <a:off x="412855" y="1365121"/>
            <a:ext cx="3456384" cy="2862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B0F7DC-5C60-067F-4D85-5F333A0B2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0247" y="1603787"/>
            <a:ext cx="2607761" cy="23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8210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</a:t>
            </a:r>
          </a:p>
        </p:txBody>
      </p:sp>
      <p:pic>
        <p:nvPicPr>
          <p:cNvPr id="62466" name="Picture 2" descr="C:\Users\ecoffey\AppData\Local\Temp\Rar$DRa0.500\30087_Device_television_default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65121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7" name="Picture 3" descr="C:\Users\ecoffey\AppData\Local\Temp\Rar$DRa0.500\30087_Device_television_default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9163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9" name="Picture 5" descr="C:\Users\ecoffey\AppData\Local\Temp\Rar$DRa0.500\30087_Device_television_default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17BB7A-603C-01CB-FEAA-C5A38055FEFF}"/>
              </a:ext>
            </a:extLst>
          </p:cNvPr>
          <p:cNvSpPr/>
          <p:nvPr/>
        </p:nvSpPr>
        <p:spPr>
          <a:xfrm>
            <a:off x="412855" y="1365121"/>
            <a:ext cx="3456384" cy="2862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59E053-6487-2B8C-B247-730FE4324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447" y="424186"/>
            <a:ext cx="4295127" cy="429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77573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Gaming Console</a:t>
            </a:r>
          </a:p>
        </p:txBody>
      </p:sp>
      <p:pic>
        <p:nvPicPr>
          <p:cNvPr id="62466" name="Picture 2" descr="C:\Users\ecoffey\AppData\Local\Temp\Rar$DRa0.500\30087_Device_television_default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65121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7" name="Picture 3" descr="C:\Users\ecoffey\AppData\Local\Temp\Rar$DRa0.500\30087_Device_television_default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9163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9" name="Picture 5" descr="C:\Users\ecoffey\AppData\Local\Temp\Rar$DRa0.500\30087_Device_television_default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17BB7A-603C-01CB-FEAA-C5A38055FEFF}"/>
              </a:ext>
            </a:extLst>
          </p:cNvPr>
          <p:cNvSpPr/>
          <p:nvPr/>
        </p:nvSpPr>
        <p:spPr>
          <a:xfrm>
            <a:off x="412855" y="1365121"/>
            <a:ext cx="3456384" cy="2862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2A2CE-DB30-29C7-242B-CE0D9B6A0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1294628"/>
            <a:ext cx="4336469" cy="30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0797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Tablet (iPad)</a:t>
            </a:r>
          </a:p>
        </p:txBody>
      </p:sp>
      <p:pic>
        <p:nvPicPr>
          <p:cNvPr id="62466" name="Picture 2" descr="C:\Users\ecoffey\AppData\Local\Temp\Rar$DRa0.500\30087_Device_television_default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65121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7" name="Picture 3" descr="C:\Users\ecoffey\AppData\Local\Temp\Rar$DRa0.500\30087_Device_television_default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9163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9" name="Picture 5" descr="C:\Users\ecoffey\AppData\Local\Temp\Rar$DRa0.500\30087_Device_television_default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17BB7A-603C-01CB-FEAA-C5A38055FEFF}"/>
              </a:ext>
            </a:extLst>
          </p:cNvPr>
          <p:cNvSpPr/>
          <p:nvPr/>
        </p:nvSpPr>
        <p:spPr>
          <a:xfrm>
            <a:off x="412855" y="1365121"/>
            <a:ext cx="3456384" cy="2862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3F6B6-9BB4-C3D1-641B-CCDAEFE23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1049517"/>
            <a:ext cx="3334464" cy="333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3418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(Desktop)</a:t>
            </a:r>
          </a:p>
        </p:txBody>
      </p:sp>
      <p:pic>
        <p:nvPicPr>
          <p:cNvPr id="62466" name="Picture 2" descr="C:\Users\ecoffey\AppData\Local\Temp\Rar$DRa0.500\30087_Device_television_default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65121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7" name="Picture 3" descr="C:\Users\ecoffey\AppData\Local\Temp\Rar$DRa0.500\30087_Device_television_default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9163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9" name="Picture 5" descr="C:\Users\ecoffey\AppData\Local\Temp\Rar$DRa0.500\30087_Device_television_default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17BB7A-603C-01CB-FEAA-C5A38055FEFF}"/>
              </a:ext>
            </a:extLst>
          </p:cNvPr>
          <p:cNvSpPr/>
          <p:nvPr/>
        </p:nvSpPr>
        <p:spPr>
          <a:xfrm>
            <a:off x="395536" y="1365121"/>
            <a:ext cx="3456384" cy="2862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1026" name="Picture 2" descr="Computer Free Clipart Pictures｜Illustoon">
            <a:extLst>
              <a:ext uri="{FF2B5EF4-FFF2-40B4-BE49-F238E27FC236}">
                <a16:creationId xmlns:a16="http://schemas.microsoft.com/office/drawing/2014/main" id="{9C7B2E21-8316-A4D2-7FF3-22B171CDC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31590"/>
            <a:ext cx="3150096" cy="315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750407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C:\Users\ecoffey\AppData\Local\Temp\Rar$DRa0.500\30087_Device_television_default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365121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7" name="Picture 3" descr="C:\Users\ecoffey\AppData\Local\Temp\Rar$DRa0.500\30087_Device_television_default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9163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8" name="Picture 4" descr="C:\Users\ecoffey\AppData\Local\Temp\Rar$DRa0.500\30087_Device_television_default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365121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69" name="Picture 5" descr="C:\Users\ecoffey\AppData\Local\Temp\Rar$DRa0.500\30087_Device_television_default_6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17BB7A-603C-01CB-FEAA-C5A38055FEFF}"/>
              </a:ext>
            </a:extLst>
          </p:cNvPr>
          <p:cNvSpPr/>
          <p:nvPr/>
        </p:nvSpPr>
        <p:spPr>
          <a:xfrm>
            <a:off x="395536" y="1365121"/>
            <a:ext cx="3456384" cy="2862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C57AAB-BEE5-739A-52FB-471C567C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Television</a:t>
            </a:r>
          </a:p>
        </p:txBody>
      </p:sp>
    </p:spTree>
    <p:extLst>
      <p:ext uri="{BB962C8B-B14F-4D97-AF65-F5344CB8AC3E}">
        <p14:creationId xmlns:p14="http://schemas.microsoft.com/office/powerpoint/2010/main" val="4139464967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Bridge</a:t>
            </a:r>
          </a:p>
        </p:txBody>
      </p:sp>
      <p:pic>
        <p:nvPicPr>
          <p:cNvPr id="77826" name="Picture 2" descr="C:\Users\ecoffey\AppData\Local\Temp\Rar$DRa0.253\30102_Device_wireless_bridge_admindown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04" y="1297702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27" name="Picture 3" descr="C:\Users\ecoffey\AppData\Local\Temp\Rar$DRa0.253\30102_Device_wireless_bridge_admindown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3333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28" name="Picture 4" descr="C:\Users\ecoffey\AppData\Local\Temp\Rar$DRa0.253\30102_Device_wireless_bridge_admindown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8610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29" name="Picture 5" descr="C:\Users\ecoffey\AppData\Local\Temp\Rar$DRa0.253\30102_Device_wireless_bridge_critical_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052" y="136239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30" name="Picture 6" descr="C:\Users\ecoffey\AppData\Local\Temp\Rar$DRa0.253\30102_Device_wireless_bridge_critical_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0692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31" name="Picture 7" descr="C:\Users\ecoffey\AppData\Local\Temp\Rar$DRa0.253\30102_Device_wireless_bridge_critical_6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1552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32" name="Picture 8" descr="C:\Users\ecoffey\AppData\Local\Temp\Rar$DRa0.253\30102_Device_wireless_bridge_default_1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224" y="1373653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33" name="Picture 9" descr="C:\Users\ecoffey\AppData\Local\Temp\Rar$DRa0.253\30102_Device_wireless_bridge_default_2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224" y="1522271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34" name="Picture 10" descr="C:\Users\ecoffey\AppData\Local\Temp\Rar$DRa0.253\30102_Device_wireless_bridge_default_25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336" y="873093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35" name="Picture 11" descr="C:\Users\ecoffey\AppData\Local\Temp\Rar$DRa0.253\30102_Device_wireless_bridge_default_6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1552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36" name="Picture 12" descr="C:\Users\ecoffey\AppData\Local\Temp\Rar$DRa0.253\30102_Device_wireless_bridge_major_16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11" y="1303043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37" name="Picture 13" descr="C:\Users\ecoffey\AppData\Local\Temp\Rar$DRa0.253\30102_Device_wireless_bridge_major_24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03" y="1485923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38" name="Picture 14" descr="C:\Users\ecoffey\AppData\Local\Temp\Rar$DRa0.253\30102_Device_wireless_bridge_major_64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23" y="168980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39" name="Picture 15" descr="C:\Users\ecoffey\AppData\Local\Temp\Rar$DRa0.253\30102_Device_wireless_bridge_minor_16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23" y="267195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40" name="Picture 16" descr="C:\Users\ecoffey\AppData\Local\Temp\Rar$DRa0.253\30102_Device_wireless_bridge_minor_2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51" y="285305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41" name="Picture 17" descr="C:\Users\ecoffey\AppData\Local\Temp\Rar$DRa0.253\30102_Device_wireless_bridge_minor_64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66" y="307878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42" name="Picture 18" descr="C:\Users\ecoffey\AppData\Local\Temp\Rar$DRa0.253\30102_Device_wireless_bridge_unknown_16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919" y="2669058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43" name="Picture 19" descr="C:\Users\ecoffey\AppData\Local\Temp\Rar$DRa0.253\30102_Device_wireless_bridge_unknown_24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919" y="283858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44" name="Picture 20" descr="C:\Users\ecoffey\AppData\Local\Temp\Rar$DRa0.253\30102_Device_wireless_bridge_unknown_64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7580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45" name="Picture 21" descr="C:\Users\ecoffey\AppData\Local\Temp\Rar$DRa0.253\30102_Device_wireless_bridge_unmanaged_16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69058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46" name="Picture 22" descr="C:\Users\ecoffey\AppData\Local\Temp\Rar$DRa0.253\30102_Device_wireless_bridge_unmanaged_24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56031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47" name="Picture 23" descr="C:\Users\ecoffey\AppData\Local\Temp\Rar$DRa0.253\30102_Device_wireless_bridge_unmanaged_64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7580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48" name="Picture 24" descr="C:\Users\ecoffey\AppData\Local\Temp\Rar$DRa0.253\30102_Device_wireless_bridge_unreachable_16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597" y="266319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49" name="Picture 25" descr="C:\Users\ecoffey\AppData\Local\Temp\Rar$DRa0.253\30102_Device_wireless_bridge_unreachable_24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248" y="285305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50" name="Picture 26" descr="C:\Users\ecoffey\AppData\Local\Temp\Rar$DRa0.253\30102_Device_wireless_bridge_unreachable_256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058" y="2585113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51" name="Picture 27" descr="C:\Users\ecoffey\AppData\Local\Temp\Rar$DRa0.253\30102_Device_wireless_bridge_unreachable_64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529" y="307580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52" name="Picture 28" descr="C:\Users\ecoffey\AppData\Local\Temp\Rar$DRa0.253\30102_Device_wireless_bridge_warning_16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529" y="1364003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53" name="Picture 29" descr="C:\Users\ecoffey\AppData\Local\Temp\Rar$DRa0.253\30102_Device_wireless_bridge_warning_24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2477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54" name="Picture 30" descr="C:\Users\ecoffey\AppData\Local\Temp\Rar$DRa0.253\30102_Device_wireless_bridge_warning_64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4" descr="C:\Users\ecoffey\AppData\Local\Temp\Rar$DRa0.253\30102_Device_wireless_bridge_unreachable_16.png"/>
          <p:cNvPicPr>
            <a:picLocks noChangeAspect="1" noChangeArrowheads="1"/>
          </p:cNvPicPr>
          <p:nvPr/>
        </p:nvPicPr>
        <p:blipFill>
          <a:blip r:embed="rId24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76" y="266378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5" descr="C:\Users\ecoffey\AppData\Local\Temp\Rar$DRa0.253\30102_Device_wireless_bridge_unreachable_24.png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27" y="285364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7" descr="C:\Users\ecoffey\AppData\Local\Temp\Rar$DRa0.253\30102_Device_wireless_bridge_unreachable_64.png"/>
          <p:cNvPicPr>
            <a:picLocks noChangeAspect="1" noChangeArrowheads="1"/>
          </p:cNvPicPr>
          <p:nvPr/>
        </p:nvPicPr>
        <p:blipFill>
          <a:blip r:embed="rId27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7639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BB3958-911B-CEB3-E34D-00B82C2EBF07}"/>
              </a:ext>
            </a:extLst>
          </p:cNvPr>
          <p:cNvSpPr/>
          <p:nvPr/>
        </p:nvSpPr>
        <p:spPr>
          <a:xfrm>
            <a:off x="277374" y="1073150"/>
            <a:ext cx="3646554" cy="31547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1863487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Router</a:t>
            </a:r>
          </a:p>
        </p:txBody>
      </p:sp>
      <p:pic>
        <p:nvPicPr>
          <p:cNvPr id="78850" name="Picture 2" descr="C:\Users\ecoffey\AppData\Local\Temp\Rar$DRa0.423\30103_Device_wireless_router_admindown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3085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1" name="Picture 3" descr="C:\Users\ecoffey\AppData\Local\Temp\Rar$DRa0.423\30103_Device_wireless_router_admindown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68" y="1485923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2" name="Picture 4" descr="C:\Users\ecoffey\AppData\Local\Temp\Rar$DRa0.423\30103_Device_wireless_router_admindown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3" name="Picture 5" descr="C:\Users\ecoffey\AppData\Local\Temp\Rar$DRa0.423\30103_Device_wireless_router_critical_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699" y="121479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4" name="Picture 6" descr="C:\Users\ecoffey\AppData\Local\Temp\Rar$DRa0.423\30103_Device_wireless_router_critical_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699" y="1426081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5" name="Picture 7" descr="C:\Users\ecoffey\AppData\Local\Temp\Rar$DRa0.423\30103_Device_wireless_router_critical_6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7451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6" name="Picture 8" descr="C:\Users\ecoffey\AppData\Local\Temp\Rar$DRa0.423\30103_Device_wireless_router_default_1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233" y="123193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7" name="Picture 9" descr="C:\Users\ecoffey\AppData\Local\Temp\Rar$DRa0.423\30103_Device_wireless_router_default_2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224" y="1426081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8" name="Picture 10" descr="C:\Users\ecoffey\AppData\Local\Temp\Rar$DRa0.423\30103_Device_wireless_router_default_25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332" y="274008"/>
            <a:ext cx="2466467" cy="246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9" name="Picture 11" descr="C:\Users\ecoffey\AppData\Local\Temp\Rar$DRa0.423\30103_Device_wireless_router_default_6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761" y="170573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60" name="Picture 12" descr="C:\Users\ecoffey\AppData\Local\Temp\Rar$DRa0.423\30103_Device_wireless_router_major_16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04" y="136971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61" name="Picture 13" descr="C:\Users\ecoffey\AppData\Local\Temp\Rar$DRa0.423\30103_Device_wireless_router_major_24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4" y="149163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62" name="Picture 14" descr="C:\Users\ecoffey\AppData\Local\Temp\Rar$DRa0.423\30103_Device_wireless_router_major_64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0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63" name="Picture 15" descr="C:\Users\ecoffey\AppData\Local\Temp\Rar$DRa0.423\30103_Device_wireless_router_minor_16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99" y="265570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64" name="Picture 16" descr="C:\Users\ecoffey\AppData\Local\Temp\Rar$DRa0.423\30103_Device_wireless_router_minor_2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64" y="2844457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65" name="Picture 17" descr="C:\Users\ecoffey\AppData\Local\Temp\Rar$DRa0.423\30103_Device_wireless_router_minor_64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0" y="30834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66" name="Picture 18" descr="C:\Users\ecoffey\AppData\Local\Temp\Rar$DRa0.423\30103_Device_wireless_router_unknown_16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699" y="2618555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67" name="Picture 19" descr="C:\Users\ecoffey\AppData\Local\Temp\Rar$DRa0.423\30103_Device_wireless_router_unknown_24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2524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68" name="Picture 20" descr="C:\Users\ecoffey\AppData\Local\Temp\Rar$DRa0.423\30103_Device_wireless_router_unknown_64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7580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69" name="Picture 21" descr="C:\Users\ecoffey\AppData\Local\Temp\Rar$DRa0.423\30103_Device_wireless_router_unmanaged_16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63271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0" name="Picture 22" descr="C:\Users\ecoffey\AppData\Local\Temp\Rar$DRa0.423\30103_Device_wireless_router_unmanaged_24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2524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1" name="Picture 23" descr="C:\Users\ecoffey\AppData\Local\Temp\Rar$DRa0.423\30103_Device_wireless_router_unmanaged_64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618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2" name="Picture 24" descr="C:\Users\ecoffey\AppData\Local\Temp\Rar$DRa0.423\30103_Device_wireless_router_unreachable_16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822" y="2597908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3" name="Picture 25" descr="C:\Users\ecoffey\AppData\Local\Temp\Rar$DRa0.423\30103_Device_wireless_router_unreachable_24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67" y="2820918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5" name="Picture 27" descr="C:\Users\ecoffey\AppData\Local\Temp\Rar$DRa0.423\30103_Device_wireless_router_unreachable_64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568" y="306618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6" name="Picture 28" descr="C:\Users\ecoffey\AppData\Local\Temp\Rar$DRa0.423\30103_Device_wireless_router_warning_16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87" y="123193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7" name="Picture 29" descr="C:\Users\ecoffey\AppData\Local\Temp\Rar$DRa0.423\30103_Device_wireless_router_warning_24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568" y="140019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78" name="Picture 30" descr="C:\Users\ecoffey\AppData\Local\Temp\Rar$DRa0.423\30103_Device_wireless_router_warning_64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568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6" name="Picture 6" descr="C:\Users\ecoffey\AppData\Local\Temp\Rar$DRa0.882\Cisco Icons November\30103_Device_wireless_router_3140\Png_256\30103_Device_wireless_router_3140_unknown_256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516" y="2195334"/>
            <a:ext cx="2060593" cy="246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4" descr="C:\Users\ecoffey\AppData\Local\Temp\Rar$DRa0.423\30103_Device_wireless_router_unreachable_16.png"/>
          <p:cNvPicPr>
            <a:picLocks noChangeAspect="1" noChangeArrowheads="1"/>
          </p:cNvPicPr>
          <p:nvPr/>
        </p:nvPicPr>
        <p:blipFill>
          <a:blip r:embed="rId24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62" y="257175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5" descr="C:\Users\ecoffey\AppData\Local\Temp\Rar$DRa0.423\30103_Device_wireless_router_unreachable_24.png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107" y="279476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7" descr="C:\Users\ecoffey\AppData\Local\Temp\Rar$DRa0.423\30103_Device_wireless_router_unreachable_64.png"/>
          <p:cNvPicPr>
            <a:picLocks noChangeAspect="1" noChangeArrowheads="1"/>
          </p:cNvPicPr>
          <p:nvPr/>
        </p:nvPicPr>
        <p:blipFill>
          <a:blip r:embed="rId26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4002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F10D0D-0393-3095-4743-E043B0903D60}"/>
              </a:ext>
            </a:extLst>
          </p:cNvPr>
          <p:cNvSpPr/>
          <p:nvPr/>
        </p:nvSpPr>
        <p:spPr>
          <a:xfrm>
            <a:off x="354400" y="1140455"/>
            <a:ext cx="3569528" cy="3447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0440671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Wired Access Point</a:t>
            </a:r>
          </a:p>
        </p:txBody>
      </p:sp>
      <p:pic>
        <p:nvPicPr>
          <p:cNvPr id="1034" name="Picture 10" descr="C:\Users\ecoffey\AppData\Local\Temp\Rar$DRa0.403\30001_Device_access_point_default_2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55526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:\Users\ecoffey\AppData\Local\Temp\Rar$DRa0.403\30001_Device_access_point_unreachable_2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139702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Top Corners One Rounded and One Snipped 2">
            <a:extLst>
              <a:ext uri="{FF2B5EF4-FFF2-40B4-BE49-F238E27FC236}">
                <a16:creationId xmlns:a16="http://schemas.microsoft.com/office/drawing/2014/main" id="{BF64230A-717F-D938-37D3-1C9B347F717C}"/>
              </a:ext>
            </a:extLst>
          </p:cNvPr>
          <p:cNvSpPr/>
          <p:nvPr/>
        </p:nvSpPr>
        <p:spPr>
          <a:xfrm>
            <a:off x="251520" y="1419622"/>
            <a:ext cx="3672408" cy="2952328"/>
          </a:xfrm>
          <a:prstGeom prst="snip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944932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0" y="1746716"/>
            <a:ext cx="812698" cy="4698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86" y="3106670"/>
            <a:ext cx="812698" cy="4698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49" y="3096749"/>
            <a:ext cx="812698" cy="469841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 Router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64" y="1741869"/>
            <a:ext cx="812698" cy="469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907" y="1712016"/>
            <a:ext cx="812698" cy="4698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23193"/>
            <a:ext cx="812698" cy="4698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961" y="3086829"/>
            <a:ext cx="812698" cy="4698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106670"/>
            <a:ext cx="812698" cy="4698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127" y="3086829"/>
            <a:ext cx="812698" cy="4698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746717"/>
            <a:ext cx="812698" cy="46984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856" y="1513019"/>
            <a:ext cx="3250794" cy="18285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80CAB3-B4EA-C842-B630-E3D8BB4FD208}"/>
              </a:ext>
            </a:extLst>
          </p:cNvPr>
          <p:cNvSpPr/>
          <p:nvPr/>
        </p:nvSpPr>
        <p:spPr>
          <a:xfrm>
            <a:off x="179512" y="1229824"/>
            <a:ext cx="3744416" cy="34301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495882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</a:t>
            </a:r>
          </a:p>
        </p:txBody>
      </p:sp>
      <p:pic>
        <p:nvPicPr>
          <p:cNvPr id="8194" name="Picture 2" descr="C:\Users\ecoffey\AppData\Local\Temp\Rar$DRa0.400\30009_Device_cloud_white_default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839" y="1579957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ecoffey\AppData\Local\Temp\Rar$DRa0.400\30009_Device_cloud_white_default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6879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ecoffey\AppData\Local\Temp\Rar$DRa0.400\30009_Device_cloud_white_default_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465" y="1535430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ecoffey\AppData\Local\Temp\Rar$DRa0.400\30009_Device_cloud_white_default_6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796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F72B49-08EC-B36D-5586-2F50B38DD898}"/>
              </a:ext>
            </a:extLst>
          </p:cNvPr>
          <p:cNvSpPr/>
          <p:nvPr/>
        </p:nvSpPr>
        <p:spPr>
          <a:xfrm>
            <a:off x="323528" y="1203598"/>
            <a:ext cx="3449008" cy="3744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003476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Laptop</a:t>
            </a:r>
          </a:p>
        </p:txBody>
      </p:sp>
      <p:pic>
        <p:nvPicPr>
          <p:cNvPr id="33794" name="Picture 2" descr="C:\Users\ecoffey\AppData\Local\Temp\Rar$DRa1.653\30059_Device_laptop_3145_admindown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331827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5" name="Picture 3" descr="C:\Users\ecoffey\AppData\Local\Temp\Rar$DRa1.653\30059_Device_laptop_3145_admindown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9009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6" name="Picture 4" descr="C:\Users\ecoffey\AppData\Local\Temp\Rar$DRa1.653\30059_Device_laptop_3145_admindown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7" name="Picture 5" descr="C:\Users\ecoffey\AppData\Local\Temp\Rar$DRa1.653\30059_Device_laptop_3145_critical_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24" y="1331827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8" name="Picture 6" descr="C:\Users\ecoffey\AppData\Local\Temp\Rar$DRa1.653\30059_Device_laptop_3145_critical_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24" y="1492598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99" name="Picture 7" descr="C:\Users\ecoffey\AppData\Local\Temp\Rar$DRa1.653\30059_Device_laptop_3145_critical_6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636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0" name="Picture 8" descr="C:\Users\ecoffey\AppData\Local\Temp\Rar$DRa1.653\30059_Device_laptop_3145_default_1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292" y="1331827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1" name="Picture 9" descr="C:\Users\ecoffey\AppData\Local\Temp\Rar$DRa1.653\30059_Device_laptop_3145_default_2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332" y="149009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2" name="Picture 10" descr="C:\Users\ecoffey\AppData\Local\Temp\Rar$DRa1.653\30059_Device_laptop_3145_default_25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995686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3" name="Picture 11" descr="C:\Users\ecoffey\AppData\Local\Temp\Rar$DRa1.653\30059_Device_laptop_3145_default_6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547" y="171641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4" name="Picture 12" descr="C:\Users\ecoffey\AppData\Local\Temp\Rar$DRa1.653\30059_Device_laptop_3145_major_16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48" y="1370678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5" name="Picture 13" descr="C:\Users\ecoffey\AppData\Local\Temp\Rar$DRa1.653\30059_Device_laptop_3145_major_24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7" y="1492598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6" name="Picture 14" descr="C:\Users\ecoffey\AppData\Local\Temp\Rar$DRa1.653\30059_Device_laptop_3145_major_64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50" y="1723979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7" name="Picture 15" descr="C:\Users\ecoffey\AppData\Local\Temp\Rar$DRa1.653\30059_Device_laptop_3145_minor_16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7" y="2669058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8" name="Picture 16" descr="C:\Users\ecoffey\AppData\Local\Temp\Rar$DRa1.653\30059_Device_laptop_3145_minor_2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7" y="286075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09" name="Picture 17" descr="C:\Users\ecoffey\AppData\Local\Temp\Rar$DRa1.653\30059_Device_laptop_3145_minor_64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37" y="309991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10" name="Picture 18" descr="C:\Users\ecoffey\AppData\Local\Temp\Rar$DRa1.653\30059_Device_laptop_3145_unknown_16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24" y="268618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11" name="Picture 19" descr="C:\Users\ecoffey\AppData\Local\Temp\Rar$DRa1.653\30059_Device_laptop_3145_unknown_24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24" y="284035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12" name="Picture 20" descr="C:\Users\ecoffey\AppData\Local\Temp\Rar$DRa1.653\30059_Device_laptop_3145_unknown_64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048" y="309218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13" name="Picture 21" descr="C:\Users\ecoffey\AppData\Local\Temp\Rar$DRa1.653\30059_Device_laptop_3145_unmanaged_16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332" y="271666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14" name="Picture 22" descr="C:\Users\ecoffey\AppData\Local\Temp\Rar$DRa1.653\30059_Device_laptop_3145_unmanaged_24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332" y="2884861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15" name="Picture 23" descr="C:\Users\ecoffey\AppData\Local\Temp\Rar$DRa1.653\30059_Device_laptop_3145_unmanaged_64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9991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16" name="Picture 24" descr="C:\Users\ecoffey\AppData\Local\Temp\Rar$DRa1.653\30059_Device_laptop_3145_unreachable_16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64083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17" name="Picture 25" descr="C:\Users\ecoffey\AppData\Local\Temp\Rar$DRa1.653\30059_Device_laptop_3145_unreachable_24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88107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18" name="Picture 26" descr="C:\Users\ecoffey\AppData\Local\Temp\Rar$DRa1.653\30059_Device_laptop_3145_unreachable_256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160" y="2931790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19" name="Picture 27" descr="C:\Users\ecoffey\AppData\Local\Temp\Rar$DRa1.653\30059_Device_laptop_3145_unreachable_64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856" y="307580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20" name="Picture 28" descr="C:\Users\ecoffey\AppData\Local\Temp\Rar$DRa1.653\30059_Device_laptop_3145_warning_16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839" y="1331827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21" name="Picture 29" descr="C:\Users\ecoffey\AppData\Local\Temp\Rar$DRa1.653\30059_Device_laptop_3145_warning_24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492598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22" name="Picture 30" descr="C:\Users\ecoffey\AppData\Local\Temp\Rar$DRa1.653\30059_Device_laptop_3145_warning_64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4" descr="C:\Users\ecoffey\AppData\Local\Temp\Rar$DRa1.653\30059_Device_laptop_3145_unreachable_16.png"/>
          <p:cNvPicPr>
            <a:picLocks noChangeAspect="1" noChangeArrowheads="1"/>
          </p:cNvPicPr>
          <p:nvPr/>
        </p:nvPicPr>
        <p:blipFill>
          <a:blip r:embed="rId24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68" y="266378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5" descr="C:\Users\ecoffey\AppData\Local\Temp\Rar$DRa1.653\30059_Device_laptop_3145_unreachable_24.png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68" y="2880772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7" descr="C:\Users\ecoffey\AppData\Local\Temp\Rar$DRa1.653\30059_Device_laptop_3145_unreachable_64.png"/>
          <p:cNvPicPr>
            <a:picLocks noChangeAspect="1" noChangeArrowheads="1"/>
          </p:cNvPicPr>
          <p:nvPr/>
        </p:nvPicPr>
        <p:blipFill>
          <a:blip r:embed="rId27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07550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F03B93-2057-2792-7829-9F0C44F5960F}"/>
              </a:ext>
            </a:extLst>
          </p:cNvPr>
          <p:cNvSpPr/>
          <p:nvPr/>
        </p:nvSpPr>
        <p:spPr>
          <a:xfrm>
            <a:off x="0" y="987574"/>
            <a:ext cx="3995936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681055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Modem</a:t>
            </a:r>
          </a:p>
        </p:txBody>
      </p:sp>
      <p:pic>
        <p:nvPicPr>
          <p:cNvPr id="21506" name="Picture 2" descr="C:\Users\ecoffey\AppData\Local\Temp\Rar$DRa0.694\30046_Device_modem_admindown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23" y="1482276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3" descr="C:\Users\ecoffey\AppData\Local\Temp\Rar$DRa0.694\30046_Device_modem_admindown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3259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C:\Users\ecoffey\AppData\Local\Temp\Rar$DRa0.694\30046_Device_modem_admindown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96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9" name="Picture 5" descr="C:\Users\ecoffey\AppData\Local\Temp\Rar$DRa0.694\30046_Device_modem_critical_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91926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C:\Users\ecoffey\AppData\Local\Temp\Rar$DRa0.694\30046_Device_modem_critical_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6226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1" name="Picture 7" descr="C:\Users\ecoffey\AppData\Local\Temp\Rar$DRa0.694\30046_Device_modem_critical_6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7796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2" name="Picture 8" descr="C:\Users\ecoffey\AppData\Local\Temp\Rar$DRa0.694\30046_Device_modem_default_1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458271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3" name="Picture 9" descr="C:\Users\ecoffey\AppData\Local\Temp\Rar$DRa0.694\30046_Device_modem_default_2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92" y="1613846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4" name="Picture 10" descr="C:\Users\ecoffey\AppData\Local\Temp\Rar$DRa0.694\30046_Device_modem_default_25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869784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5" name="Picture 11" descr="C:\Users\ecoffey\AppData\Local\Temp\Rar$DRa0.694\30046_Device_modem_default_6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92" y="175370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6" name="Picture 12" descr="C:\Users\ecoffey\AppData\Local\Temp\Rar$DRa0.694\30046_Device_modem_major_16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80" y="1458271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7" name="Picture 13" descr="C:\Users\ecoffey\AppData\Local\Temp\Rar$DRa0.694\30046_Device_modem_major_24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54" y="1634676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8" name="Picture 14" descr="C:\Users\ecoffey\AppData\Local\Temp\Rar$DRa0.694\30046_Device_modem_major_64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54" y="17796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9" name="Picture 15" descr="C:\Users\ecoffey\AppData\Local\Temp\Rar$DRa0.694\30046_Device_modem_minor_16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54" y="277175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0" name="Picture 16" descr="C:\Users\ecoffey\AppData\Local\Temp\Rar$DRa0.694\30046_Device_modem_minor_2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30" y="293341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1" name="Picture 17" descr="C:\Users\ecoffey\AppData\Local\Temp\Rar$DRa0.694\30046_Device_modem_minor_64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30" y="314781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2" name="Picture 18" descr="C:\Users\ecoffey\AppData\Local\Temp\Rar$DRa0.694\30046_Device_modem_unknown_16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7175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3" name="Picture 19" descr="C:\Users\ecoffey\AppData\Local\Temp\Rar$DRa0.694\30046_Device_modem_unknown_24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54" y="293920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4" name="Picture 20" descr="C:\Users\ecoffey\AppData\Local\Temp\Rar$DRa0.694\30046_Device_modem_unknown_64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2208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5" name="Picture 21" descr="C:\Users\ecoffey\AppData\Local\Temp\Rar$DRa0.694\30046_Device_modem_unmanaged_16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7175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6" name="Picture 22" descr="C:\Users\ecoffey\AppData\Local\Temp\Rar$DRa0.694\30046_Device_modem_unmanaged_24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3920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7" name="Picture 23" descr="C:\Users\ecoffey\AppData\Local\Temp\Rar$DRa0.694\30046_Device_modem_unmanaged_64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1999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8" name="Picture 24" descr="C:\Users\ecoffey\AppData\Local\Temp\Rar$DRa0.694\30046_Device_modem_unreachable_16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5463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29" name="Picture 25" descr="C:\Users\ecoffey\AppData\Local\Temp\Rar$DRa0.694\30046_Device_modem_unreachable_24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937118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0" name="Picture 26" descr="C:\Users\ecoffey\AppData\Local\Temp\Rar$DRa0.694\30046_Device_modem_unreachable_256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742" y="2333542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1" name="Picture 27" descr="C:\Users\ecoffey\AppData\Local\Temp\Rar$DRa0.694\30046_Device_modem_unreachable_64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926" y="311999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2" name="Picture 28" descr="C:\Users\ecoffey\AppData\Local\Temp\Rar$DRa0.694\30046_Device_modem_warning_16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347614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3" name="Picture 29" descr="C:\Users\ecoffey\AppData\Local\Temp\Rar$DRa0.694\30046_Device_modem_warning_24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43236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4" name="Picture 30" descr="C:\Users\ecoffey\AppData\Local\Temp\Rar$DRa0.694\30046_Device_modem_warning_64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2403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4" descr="C:\Users\ecoffey\AppData\Local\Temp\Rar$DRa0.694\30046_Device_modem_unreachable_16.png"/>
          <p:cNvPicPr>
            <a:picLocks noChangeAspect="1" noChangeArrowheads="1"/>
          </p:cNvPicPr>
          <p:nvPr/>
        </p:nvPicPr>
        <p:blipFill>
          <a:blip r:embed="rId24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4" y="2761078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5" descr="C:\Users\ecoffey\AppData\Local\Temp\Rar$DRa0.694\30046_Device_modem_unreachable_24.png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4" y="2943566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7" descr="C:\Users\ecoffey\AppData\Local\Temp\Rar$DRa0.694\30046_Device_modem_unreachable_64.png"/>
          <p:cNvPicPr>
            <a:picLocks noChangeAspect="1" noChangeArrowheads="1"/>
          </p:cNvPicPr>
          <p:nvPr/>
        </p:nvPicPr>
        <p:blipFill>
          <a:blip r:embed="rId27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84" y="312644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AFFA1B-E276-8E9B-F146-E7E0715B0DE0}"/>
              </a:ext>
            </a:extLst>
          </p:cNvPr>
          <p:cNvSpPr/>
          <p:nvPr/>
        </p:nvSpPr>
        <p:spPr>
          <a:xfrm>
            <a:off x="285828" y="1135122"/>
            <a:ext cx="3422076" cy="3740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123414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</a:t>
            </a:r>
          </a:p>
        </p:txBody>
      </p:sp>
      <p:pic>
        <p:nvPicPr>
          <p:cNvPr id="34818" name="Picture 2" descr="C:\Users\ecoffey\AppData\Local\Temp\Rar$DRa0.101\30060_Device_phone_admindown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52" y="1423723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19" name="Picture 3" descr="C:\Users\ecoffey\AppData\Local\Temp\Rar$DRa0.101\30060_Device_phone_admindown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52" y="1558992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0" name="Picture 4" descr="C:\Users\ecoffey\AppData\Local\Temp\Rar$DRa0.101\30060_Device_phone_admindown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76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1" name="Picture 5" descr="C:\Users\ecoffey\AppData\Local\Temp\Rar$DRa0.101\30060_Device_phone_critical_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969" y="1362763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2" name="Picture 6" descr="C:\Users\ecoffey\AppData\Local\Temp\Rar$DRa0.101\30060_Device_phone_critical_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20" y="151194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3" name="Picture 7" descr="C:\Users\ecoffey\AppData\Local\Temp\Rar$DRa0.101\30060_Device_phone_critical_6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720" y="171396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4" name="Picture 8" descr="C:\Users\ecoffey\AppData\Local\Temp\Rar$DRa0.101\30060_Device_phone_default_1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400" y="1423723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5" name="Picture 9" descr="C:\Users\ecoffey\AppData\Local\Temp\Rar$DRa0.101\30060_Device_phone_default_2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849" y="1545643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6" name="Picture 10" descr="C:\Users\ecoffey\AppData\Local\Temp\Rar$DRa0.101\30060_Device_phone_default_25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398" y="-117573"/>
            <a:ext cx="2942507" cy="294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7" name="Picture 11" descr="C:\Users\ecoffey\AppData\Local\Temp\Rar$DRa0.101\30060_Device_phone_default_6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400" y="173696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8" name="Picture 12" descr="C:\Users\ecoffey\AppData\Local\Temp\Rar$DRa0.101\30060_Device_phone_major_16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2" y="1353681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9" name="Picture 13" descr="C:\Users\ecoffey\AppData\Local\Temp\Rar$DRa0.101\30060_Device_phone_major_24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0" y="1531082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0" name="Picture 14" descr="C:\Users\ecoffey\AppData\Local\Temp\Rar$DRa0.101\30060_Device_phone_major_64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0" y="172403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1" name="Picture 15" descr="C:\Users\ecoffey\AppData\Local\Temp\Rar$DRa0.101\30060_Device_phone_minor_16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9" y="275463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2" name="Picture 16" descr="C:\Users\ecoffey\AppData\Local\Temp\Rar$DRa0.101\30060_Device_phone_minor_2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28" y="2915226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3" name="Picture 17" descr="C:\Users\ecoffey\AppData\Local\Temp\Rar$DRa0.101\30060_Device_phone_minor_64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66" y="309810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4" name="Picture 18" descr="C:\Users\ecoffey\AppData\Local\Temp\Rar$DRa0.101\30060_Device_phone_unknown_16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71577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5" name="Picture 19" descr="C:\Users\ecoffey\AppData\Local\Temp\Rar$DRa0.101\30060_Device_phone_unknown_24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7655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6" name="Picture 20" descr="C:\Users\ecoffey\AppData\Local\Temp\Rar$DRa0.101\30060_Device_phone_unknown_64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09810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7" name="Picture 21" descr="C:\Users\ecoffey\AppData\Local\Temp\Rar$DRa0.101\30060_Device_phone_unmanaged_16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369" y="277673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8" name="Picture 22" descr="C:\Users\ecoffey\AppData\Local\Temp\Rar$DRa0.101\30060_Device_phone_unmanaged_24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20" y="290388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9" name="Picture 23" descr="C:\Users\ecoffey\AppData\Local\Temp\Rar$DRa0.101\30060_Device_phone_unmanaged_64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20" y="3098106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40" name="Picture 24" descr="C:\Users\ecoffey\AppData\Local\Temp\Rar$DRa0.101\30060_Device_phone_unreachable_16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720" y="275463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41" name="Picture 25" descr="C:\Users\ecoffey\AppData\Local\Temp\Rar$DRa0.101\30060_Device_phone_unreachable_24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428" y="290179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43" name="Picture 27" descr="C:\Users\ecoffey\AppData\Local\Temp\Rar$DRa0.101\30060_Device_phone_unreachable_64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428" y="308467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44" name="Picture 28" descr="C:\Users\ecoffey\AppData\Local\Temp\Rar$DRa0.101\30060_Device_phone_warning_16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205" y="1414641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45" name="Picture 29" descr="C:\Users\ecoffey\AppData\Local\Temp\Rar$DRa0.101\30060_Device_phone_warning_24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200" y="1541150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46" name="Picture 30" descr="C:\Users\ecoffey\AppData\Local\Temp\Rar$DRa0.101\30060_Device_phone_warning_64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200" y="172403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ecoffey\AppData\Local\Temp\Rar$DRa0.189\Cisco Icons November\30060_Device_phone_3025\Png_256\30060_Device_phone_3025_unknown_256.png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625" y="2690817"/>
            <a:ext cx="2302789" cy="1763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4" descr="C:\Users\ecoffey\AppData\Local\Temp\Rar$DRa0.101\30060_Device_phone_unreachable_16.png"/>
          <p:cNvPicPr>
            <a:picLocks noChangeAspect="1" noChangeArrowheads="1"/>
          </p:cNvPicPr>
          <p:nvPr/>
        </p:nvPicPr>
        <p:blipFill>
          <a:blip r:embed="rId24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71" y="280194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5" descr="C:\Users\ecoffey\AppData\Local\Temp\Rar$DRa0.101\30060_Device_phone_unreachable_24.png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79" y="294910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7" descr="C:\Users\ecoffey\AppData\Local\Temp\Rar$DRa0.101\30060_Device_phone_unreachable_64.png"/>
          <p:cNvPicPr>
            <a:picLocks noChangeAspect="1" noChangeArrowheads="1"/>
          </p:cNvPicPr>
          <p:nvPr/>
        </p:nvPicPr>
        <p:blipFill>
          <a:blip r:embed="rId26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79" y="313198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ED13F2-5645-87AA-BAC3-A6593DD702D5}"/>
              </a:ext>
            </a:extLst>
          </p:cNvPr>
          <p:cNvSpPr/>
          <p:nvPr/>
        </p:nvSpPr>
        <p:spPr>
          <a:xfrm>
            <a:off x="405328" y="1106978"/>
            <a:ext cx="3230568" cy="3625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068896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Printer</a:t>
            </a:r>
          </a:p>
        </p:txBody>
      </p:sp>
      <p:pic>
        <p:nvPicPr>
          <p:cNvPr id="36866" name="Picture 2" descr="C:\Users\ecoffey\AppData\Local\Temp\Rar$DRa1.410\30062_Device_printer_default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024" y="843558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7" name="Picture 3" descr="C:\Users\ecoffey\AppData\Local\Temp\Rar$DRa1.410\30062_Device_printer_default_24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024" y="105836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 descr="C:\Users\ecoffey\AppData\Local\Temp\Rar$DRa1.410\30062_Device_printer_default_256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040" y="2641581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9" name="Picture 5" descr="C:\Users\ecoffey\AppData\Local\Temp\Rar$DRa1.410\30062_Device_printer_default_64.png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55" y="1256030"/>
            <a:ext cx="812698" cy="8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22454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pic>
        <p:nvPicPr>
          <p:cNvPr id="41986" name="Picture 2" descr="C:\Users\ecoffey\AppData\Local\Temp\Rar$DRa0.386\30067_Device_router_admindown_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8718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7" name="Picture 3" descr="C:\Users\ecoffey\AppData\Local\Temp\Rar$DRa0.386\30067_Device_router_admindown_2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89166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 descr="C:\Users\ecoffey\AppData\Local\Temp\Rar$DRa0.386\30067_Device_router_admindown_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8958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9" name="Picture 5" descr="C:\Users\ecoffey\AppData\Local\Temp\Rar$DRa0.386\30067_Device_router_critical_16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568718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0" name="Picture 6" descr="C:\Users\ecoffey\AppData\Local\Temp\Rar$DRa0.386\30067_Device_router_critical_2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394" y="171178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1" name="Picture 7" descr="C:\Users\ecoffey\AppData\Local\Temp\Rar$DRa0.386\30067_Device_router_critical_6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394" y="178958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2" name="Picture 8" descr="C:\Users\ecoffey\AppData\Local\Temp\Rar$DRa0.386\30067_Device_router_default_1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913" y="158986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3" name="Picture 9" descr="C:\Users\ecoffey\AppData\Local\Temp\Rar$DRa0.386\30067_Device_router_default_24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224" y="1711789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5" name="Picture 11" descr="C:\Users\ecoffey\AppData\Local\Temp\Rar$DRa0.386\30067_Device_router_default_64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89587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6" name="Picture 12" descr="C:\Users\ecoffey\AppData\Local\Temp\Rar$DRa0.386\30067_Device_router_major_16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59" y="1589869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7" name="Picture 13" descr="C:\Users\ecoffey\AppData\Local\Temp\Rar$DRa0.386\30067_Device_router_major_24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54" y="1689902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8" name="Picture 14" descr="C:\Users\ecoffey\AppData\Local\Temp\Rar$DRa0.386\30067_Device_router_major_64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59" y="178207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9" name="Picture 15" descr="C:\Users\ecoffey\AppData\Local\Temp\Rar$DRa0.386\30067_Device_router_minor_16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59" y="296799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0" name="Picture 16" descr="C:\Users\ecoffey\AppData\Local\Temp\Rar$DRa0.386\30067_Device_router_minor_24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44" y="308493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1" name="Picture 17" descr="C:\Users\ecoffey\AppData\Local\Temp\Rar$DRa0.386\30067_Device_router_minor_6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44" y="3176375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2" name="Picture 18" descr="C:\Users\ecoffey\AppData\Local\Temp\Rar$DRa0.386\30067_Device_router_unknown_16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59804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3" name="Picture 19" descr="C:\Users\ecoffey\AppData\Local\Temp\Rar$DRa0.386\30067_Device_router_unknown_24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354" y="308913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4" name="Picture 20" descr="C:\Users\ecoffey\AppData\Local\Temp\Rar$DRa0.386\30067_Device_router_unknown_64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17415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5" name="Picture 21" descr="C:\Users\ecoffey\AppData\Local\Temp\Rar$DRa0.386\30067_Device_router_unmanaged_16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34998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6" name="Picture 22" descr="C:\Users\ecoffey\AppData\Local\Temp\Rar$DRa0.386\30067_Device_router_unmanaged_24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89135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7" name="Picture 23" descr="C:\Users\ecoffey\AppData\Local\Temp\Rar$DRa0.386\30067_Device_router_unmanaged_64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17406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8" name="Picture 24" descr="C:\Users\ecoffey\AppData\Local\Temp\Rar$DRa0.386\30067_Device_router_unreachable_16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05" y="290703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09" name="Picture 25" descr="C:\Users\ecoffey\AppData\Local\Temp\Rar$DRa0.386\30067_Device_router_unreachable_24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08172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11" name="Picture 27" descr="C:\Users\ecoffey\AppData\Local\Temp\Rar$DRa0.386\30067_Device_router_unreachable_64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05" y="317406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12" name="Picture 28" descr="C:\Users\ecoffey\AppData\Local\Temp\Rar$DRa0.386\30067_Device_router_warning_16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912" y="1567982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13" name="Picture 29" descr="C:\Users\ecoffey\AppData\Local\Temp\Rar$DRa0.386\30067_Device_router_warning_24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690638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14" name="Picture 30" descr="C:\Users\ecoffey\AppData\Local\Temp\Rar$DRa0.386\30067_Device_router_warning_64.png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8207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C:\Users\ecoffey\AppData\Local\Temp\Rar$DRa0.583\Cisco Icons November\30067_Device_router_3057\Png_256\30067_Device_router_3057_unknown_256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878" y="1894669"/>
            <a:ext cx="2514286" cy="14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4" descr="C:\Users\ecoffey\AppData\Local\Temp\Rar$DRa0.386\30067_Device_router_unreachable_16.png"/>
          <p:cNvPicPr>
            <a:picLocks noChangeAspect="1" noChangeArrowheads="1"/>
          </p:cNvPicPr>
          <p:nvPr/>
        </p:nvPicPr>
        <p:blipFill>
          <a:blip r:embed="rId23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31790"/>
            <a:ext cx="121920" cy="12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5" descr="C:\Users\ecoffey\AppData\Local\Temp\Rar$DRa0.386\30067_Device_router_unreachable_24.png"/>
          <p:cNvPicPr>
            <a:picLocks noChangeAspect="1" noChangeArrowheads="1"/>
          </p:cNvPicPr>
          <p:nvPr/>
        </p:nvPicPr>
        <p:blipFill>
          <a:blip r:embed="rId24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19" y="3106484"/>
            <a:ext cx="182880" cy="18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7" descr="C:\Users\ecoffey\AppData\Local\Temp\Rar$DRa0.386\30067_Device_router_unreachable_64.png"/>
          <p:cNvPicPr>
            <a:picLocks noChangeAspect="1" noChangeArrowheads="1"/>
          </p:cNvPicPr>
          <p:nvPr/>
        </p:nvPicPr>
        <p:blipFill>
          <a:blip r:embed="rId2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9882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DBE801-D1EC-2421-EEC8-C5E9A9E43379}"/>
              </a:ext>
            </a:extLst>
          </p:cNvPr>
          <p:cNvSpPr/>
          <p:nvPr/>
        </p:nvSpPr>
        <p:spPr>
          <a:xfrm>
            <a:off x="-6633" y="1073150"/>
            <a:ext cx="3930561" cy="34428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550430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9661</TotalTime>
  <Words>42</Words>
  <Application>Microsoft Office PowerPoint</Application>
  <PresentationFormat>On-screen Show (16:9)</PresentationFormat>
  <Paragraphs>20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Blue theme 2014 16x9</vt:lpstr>
      <vt:lpstr>CISCO Icon Library  Network Diagrams</vt:lpstr>
      <vt:lpstr>Wired Access Point</vt:lpstr>
      <vt:lpstr>ATM Router</vt:lpstr>
      <vt:lpstr>Cloud</vt:lpstr>
      <vt:lpstr>Laptop</vt:lpstr>
      <vt:lpstr>Modem</vt:lpstr>
      <vt:lpstr>Phone</vt:lpstr>
      <vt:lpstr>Printer</vt:lpstr>
      <vt:lpstr>Router</vt:lpstr>
      <vt:lpstr>TV Streaming Device</vt:lpstr>
      <vt:lpstr>Smart Home Device</vt:lpstr>
      <vt:lpstr>Printer</vt:lpstr>
      <vt:lpstr>Gaming Console</vt:lpstr>
      <vt:lpstr>Tablet (iPad)</vt:lpstr>
      <vt:lpstr>Computer (Desktop)</vt:lpstr>
      <vt:lpstr>Television</vt:lpstr>
      <vt:lpstr>Wireless Bridge</vt:lpstr>
      <vt:lpstr>Wireless Router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Mitesh Gohil</dc:creator>
  <cp:lastModifiedBy>SHERIDAN Ellie [Narrogin Senior High School]</cp:lastModifiedBy>
  <cp:revision>325</cp:revision>
  <dcterms:created xsi:type="dcterms:W3CDTF">2014-07-09T19:55:36Z</dcterms:created>
  <dcterms:modified xsi:type="dcterms:W3CDTF">2024-03-12T08:38:31Z</dcterms:modified>
</cp:coreProperties>
</file>