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Montserrat Medium"/>
      <p:regular r:id="rId27"/>
      <p:bold r:id="rId28"/>
      <p:italic r:id="rId29"/>
      <p:boldItalic r:id="rId30"/>
    </p:embeddedFont>
    <p:embeddedFont>
      <p:font typeface="Arvo"/>
      <p:regular r:id="rId31"/>
      <p:bold r:id="rId32"/>
      <p:italic r:id="rId33"/>
      <p:boldItalic r:id="rId34"/>
    </p:embeddedFont>
    <p:embeddedFont>
      <p:font typeface="Corbel"/>
      <p:regular r:id="rId35"/>
      <p:bold r:id="rId36"/>
      <p:italic r:id="rId37"/>
      <p:boldItalic r:id="rId38"/>
    </p:embeddedFont>
    <p:embeddedFont>
      <p:font typeface="Montserrat Light"/>
      <p:regular r:id="rId39"/>
      <p:bold r:id="rId40"/>
      <p:italic r:id="rId41"/>
      <p:boldItalic r:id="rId42"/>
    </p:embeddedFont>
    <p:embeddedFont>
      <p:font typeface="Montserrat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MontserratLight-boldItalic.fntdata"/><Relationship Id="rId41" Type="http://schemas.openxmlformats.org/officeDocument/2006/relationships/font" Target="fonts/MontserratLight-italic.fntdata"/><Relationship Id="rId22" Type="http://schemas.openxmlformats.org/officeDocument/2006/relationships/font" Target="fonts/MontserratSemiBold-boldItalic.fntdata"/><Relationship Id="rId44" Type="http://schemas.openxmlformats.org/officeDocument/2006/relationships/font" Target="fonts/MontserratExtraBold-boldItalic.fntdata"/><Relationship Id="rId21" Type="http://schemas.openxmlformats.org/officeDocument/2006/relationships/font" Target="fonts/MontserratSemiBold-italic.fntdata"/><Relationship Id="rId43" Type="http://schemas.openxmlformats.org/officeDocument/2006/relationships/font" Target="fonts/MontserratExtraBold-bold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Medium-bold.fntdata"/><Relationship Id="rId27" Type="http://schemas.openxmlformats.org/officeDocument/2006/relationships/font" Target="fonts/Montserrat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rvo-regular.fntdata"/><Relationship Id="rId30" Type="http://schemas.openxmlformats.org/officeDocument/2006/relationships/font" Target="fonts/Montserrat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Arvo-italic.fntdata"/><Relationship Id="rId10" Type="http://schemas.openxmlformats.org/officeDocument/2006/relationships/slide" Target="slides/slide5.xml"/><Relationship Id="rId32" Type="http://schemas.openxmlformats.org/officeDocument/2006/relationships/font" Target="fonts/Arvo-bold.fntdata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font" Target="fonts/Arvo-boldItalic.fntdata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Light-regular.fnt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0357b360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70357b360c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70357b360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70357b360c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0357b36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70357b360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357b34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70357b345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6cf745dc33_0_2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6cf745dc3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03761c6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703761c61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d0d2749d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6d0d2749dc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0357b360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70357b360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703761c61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703761c61c_0_2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3761c61c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703761c61c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0357b36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70357b360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40900" y="2475033"/>
            <a:ext cx="6809100" cy="19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9053" y="-26008"/>
            <a:ext cx="9174378" cy="6985859"/>
            <a:chOff x="918675" y="1874825"/>
            <a:chExt cx="1583400" cy="909475"/>
          </a:xfrm>
        </p:grpSpPr>
        <p:sp>
          <p:nvSpPr>
            <p:cNvPr id="12" name="Google Shape;12;p2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subtitle">
  <p:cSld name="TITLE_AND_BODY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83" name="Google Shape;83;p11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1"/>
          <p:cNvSpPr txBox="1"/>
          <p:nvPr>
            <p:ph type="title"/>
          </p:nvPr>
        </p:nvSpPr>
        <p:spPr>
          <a:xfrm>
            <a:off x="3261402" y="2991767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3261402" y="3603562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6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9750" y="533333"/>
            <a:ext cx="91440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Font typeface="Montserrat"/>
              <a:buNone/>
              <a:defRPr>
                <a:solidFill>
                  <a:srgbClr val="EFD67E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2" type="title"/>
          </p:nvPr>
        </p:nvSpPr>
        <p:spPr>
          <a:xfrm>
            <a:off x="4741775" y="2742933"/>
            <a:ext cx="3373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" type="subTitle"/>
          </p:nvPr>
        </p:nvSpPr>
        <p:spPr>
          <a:xfrm>
            <a:off x="4596875" y="3162800"/>
            <a:ext cx="35184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3" type="title"/>
          </p:nvPr>
        </p:nvSpPr>
        <p:spPr>
          <a:xfrm>
            <a:off x="790300" y="2742933"/>
            <a:ext cx="34131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4" type="subTitle"/>
          </p:nvPr>
        </p:nvSpPr>
        <p:spPr>
          <a:xfrm>
            <a:off x="638828" y="3162800"/>
            <a:ext cx="35646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9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769125" y="1244600"/>
            <a:ext cx="75915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2" type="title"/>
          </p:nvPr>
        </p:nvSpPr>
        <p:spPr>
          <a:xfrm>
            <a:off x="985189" y="3181967"/>
            <a:ext cx="21288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9" name="Google Shape;99;p13"/>
          <p:cNvSpPr txBox="1"/>
          <p:nvPr>
            <p:ph idx="1" type="subTitle"/>
          </p:nvPr>
        </p:nvSpPr>
        <p:spPr>
          <a:xfrm>
            <a:off x="985189" y="38828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3" type="title"/>
          </p:nvPr>
        </p:nvSpPr>
        <p:spPr>
          <a:xfrm>
            <a:off x="3514147" y="3181967"/>
            <a:ext cx="21288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514147" y="38828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5" type="title"/>
          </p:nvPr>
        </p:nvSpPr>
        <p:spPr>
          <a:xfrm>
            <a:off x="5950873" y="3181967"/>
            <a:ext cx="21288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13"/>
          <p:cNvSpPr txBox="1"/>
          <p:nvPr>
            <p:ph idx="6" type="subTitle"/>
          </p:nvPr>
        </p:nvSpPr>
        <p:spPr>
          <a:xfrm>
            <a:off x="5950873" y="38828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-358950" y="1244600"/>
            <a:ext cx="97356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2" type="title"/>
          </p:nvPr>
        </p:nvSpPr>
        <p:spPr>
          <a:xfrm>
            <a:off x="824663" y="2349067"/>
            <a:ext cx="2529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" type="subTitle"/>
          </p:nvPr>
        </p:nvSpPr>
        <p:spPr>
          <a:xfrm>
            <a:off x="824664" y="28467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3" type="title"/>
          </p:nvPr>
        </p:nvSpPr>
        <p:spPr>
          <a:xfrm>
            <a:off x="3353611" y="2349067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0" name="Google Shape;110;p14"/>
          <p:cNvSpPr txBox="1"/>
          <p:nvPr>
            <p:ph idx="4" type="subTitle"/>
          </p:nvPr>
        </p:nvSpPr>
        <p:spPr>
          <a:xfrm>
            <a:off x="3353622" y="28467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5" type="title"/>
          </p:nvPr>
        </p:nvSpPr>
        <p:spPr>
          <a:xfrm>
            <a:off x="5790337" y="2349067"/>
            <a:ext cx="2529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6" type="subTitle"/>
          </p:nvPr>
        </p:nvSpPr>
        <p:spPr>
          <a:xfrm>
            <a:off x="5790348" y="28467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7" type="title"/>
          </p:nvPr>
        </p:nvSpPr>
        <p:spPr>
          <a:xfrm>
            <a:off x="824663" y="4254567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8" type="subTitle"/>
          </p:nvPr>
        </p:nvSpPr>
        <p:spPr>
          <a:xfrm>
            <a:off x="824664" y="47522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9" type="title"/>
          </p:nvPr>
        </p:nvSpPr>
        <p:spPr>
          <a:xfrm>
            <a:off x="3353612" y="4254567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13" type="subTitle"/>
          </p:nvPr>
        </p:nvSpPr>
        <p:spPr>
          <a:xfrm>
            <a:off x="3353622" y="47522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4" type="title"/>
          </p:nvPr>
        </p:nvSpPr>
        <p:spPr>
          <a:xfrm>
            <a:off x="5790337" y="4254567"/>
            <a:ext cx="2529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b="1" sz="14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5" type="subTitle"/>
          </p:nvPr>
        </p:nvSpPr>
        <p:spPr>
          <a:xfrm>
            <a:off x="5790348" y="47522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4710326" y="3422033"/>
            <a:ext cx="33507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b="1" sz="1800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" type="subTitle"/>
          </p:nvPr>
        </p:nvSpPr>
        <p:spPr>
          <a:xfrm>
            <a:off x="4710330" y="3961900"/>
            <a:ext cx="3350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&amp;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1035475" y="4949933"/>
            <a:ext cx="38973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Font typeface="Montserrat Medium"/>
              <a:buNone/>
              <a:defRPr b="0">
                <a:solidFill>
                  <a:srgbClr val="FF883E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&amp; text">
  <p:cSld name="ONE_COLUMN_TEX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86624" y="3422033"/>
            <a:ext cx="75708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6000"/>
              <a:buNone/>
              <a:defRPr b="1" sz="6000">
                <a:solidFill>
                  <a:srgbClr val="FF883E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subTitle"/>
          </p:nvPr>
        </p:nvSpPr>
        <p:spPr>
          <a:xfrm>
            <a:off x="892019" y="3961900"/>
            <a:ext cx="73599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">
  <p:cSld name="BIG_NUMBER">
    <p:bg>
      <p:bgPr>
        <a:solidFill>
          <a:srgbClr val="CC4A4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hasCustomPrompt="1" type="title"/>
          </p:nvPr>
        </p:nvSpPr>
        <p:spPr>
          <a:xfrm>
            <a:off x="742950" y="2043467"/>
            <a:ext cx="7729500" cy="26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ontserrat SemiBold"/>
              <a:buNone/>
              <a:defRPr sz="6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/>
          <p:nvPr>
            <p:ph idx="1" type="subTitle"/>
          </p:nvPr>
        </p:nvSpPr>
        <p:spPr>
          <a:xfrm>
            <a:off x="892019" y="3875733"/>
            <a:ext cx="73599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 1">
  <p:cSld name="BIG_NUMBER_1">
    <p:bg>
      <p:bgPr>
        <a:solidFill>
          <a:srgbClr val="CC4A4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86624" y="3422033"/>
            <a:ext cx="75708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b="1"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800"/>
              <a:buNone/>
              <a:defRPr sz="18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" type="subTitle"/>
          </p:nvPr>
        </p:nvSpPr>
        <p:spPr>
          <a:xfrm>
            <a:off x="892019" y="3961900"/>
            <a:ext cx="73599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BLANK_1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472750" y="366467"/>
            <a:ext cx="75915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3"/>
          <p:cNvGrpSpPr/>
          <p:nvPr/>
        </p:nvGrpSpPr>
        <p:grpSpPr>
          <a:xfrm>
            <a:off x="-9053" y="-26008"/>
            <a:ext cx="9174378" cy="6985859"/>
            <a:chOff x="918675" y="1874825"/>
            <a:chExt cx="1583400" cy="909475"/>
          </a:xfrm>
        </p:grpSpPr>
        <p:sp>
          <p:nvSpPr>
            <p:cNvPr id="20" name="Google Shape;20;p3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769125" y="1813767"/>
            <a:ext cx="7591500" cy="6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2831900" y="2653500"/>
            <a:ext cx="55287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2" type="subTitle"/>
          </p:nvPr>
        </p:nvSpPr>
        <p:spPr>
          <a:xfrm>
            <a:off x="2831900" y="3087100"/>
            <a:ext cx="55287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3" type="subTitle"/>
          </p:nvPr>
        </p:nvSpPr>
        <p:spPr>
          <a:xfrm>
            <a:off x="2831900" y="3520700"/>
            <a:ext cx="55287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with lateral waves ">
  <p:cSld name="BLANK_1_1_1_1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 rot="5400000">
            <a:off x="-2339866" y="2339892"/>
            <a:ext cx="6858286" cy="2178595"/>
            <a:chOff x="918675" y="2170075"/>
            <a:chExt cx="1582000" cy="614225"/>
          </a:xfrm>
        </p:grpSpPr>
        <p:sp>
          <p:nvSpPr>
            <p:cNvPr id="141" name="Google Shape;141;p21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21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145" name="Google Shape;145;p21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1"/>
          <p:cNvSpPr txBox="1"/>
          <p:nvPr>
            <p:ph type="title"/>
          </p:nvPr>
        </p:nvSpPr>
        <p:spPr>
          <a:xfrm>
            <a:off x="1349850" y="1943960"/>
            <a:ext cx="6779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None/>
              <a:defRPr b="1" sz="48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" type="subTitle"/>
          </p:nvPr>
        </p:nvSpPr>
        <p:spPr>
          <a:xfrm>
            <a:off x="1899150" y="3853450"/>
            <a:ext cx="56811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with lateral waves ">
  <p:cSld name="BLANK_1_1_1_1_2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 rot="5400000">
            <a:off x="-2339866" y="2339892"/>
            <a:ext cx="6858286" cy="2178595"/>
            <a:chOff x="918675" y="2170075"/>
            <a:chExt cx="1582000" cy="614225"/>
          </a:xfrm>
        </p:grpSpPr>
        <p:sp>
          <p:nvSpPr>
            <p:cNvPr id="153" name="Google Shape;153;p22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2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157" name="Google Shape;157;p22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2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22"/>
          <p:cNvSpPr txBox="1"/>
          <p:nvPr>
            <p:ph type="title"/>
          </p:nvPr>
        </p:nvSpPr>
        <p:spPr>
          <a:xfrm>
            <a:off x="5862802" y="2445667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5862802" y="3057462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idx="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 with lateral waves 2">
  <p:cSld name="BLANK_1_1_1_1_2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5" name="Google Shape;165;p23"/>
          <p:cNvGrpSpPr/>
          <p:nvPr/>
        </p:nvGrpSpPr>
        <p:grpSpPr>
          <a:xfrm rot="5400000">
            <a:off x="-2339866" y="2339892"/>
            <a:ext cx="6858286" cy="2178595"/>
            <a:chOff x="918675" y="2170075"/>
            <a:chExt cx="1582000" cy="614225"/>
          </a:xfrm>
        </p:grpSpPr>
        <p:sp>
          <p:nvSpPr>
            <p:cNvPr id="166" name="Google Shape;166;p23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23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170" name="Google Shape;170;p23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3"/>
          <p:cNvSpPr txBox="1"/>
          <p:nvPr>
            <p:ph type="title"/>
          </p:nvPr>
        </p:nvSpPr>
        <p:spPr>
          <a:xfrm>
            <a:off x="1173727" y="3982333"/>
            <a:ext cx="23265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None/>
              <a:defRPr b="1" sz="1800">
                <a:solidFill>
                  <a:srgbClr val="66666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1400"/>
              <a:buNone/>
              <a:defRPr sz="1400">
                <a:solidFill>
                  <a:srgbClr val="FF883E"/>
                </a:solidFill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" type="subTitle"/>
          </p:nvPr>
        </p:nvSpPr>
        <p:spPr>
          <a:xfrm>
            <a:off x="1173727" y="4594129"/>
            <a:ext cx="23265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text with lateral waves 1">
  <p:cSld name="BLANK_1_1_1_1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8" name="Google Shape;178;p24"/>
          <p:cNvGrpSpPr/>
          <p:nvPr/>
        </p:nvGrpSpPr>
        <p:grpSpPr>
          <a:xfrm rot="5400000">
            <a:off x="-2339866" y="2339892"/>
            <a:ext cx="6858286" cy="2178595"/>
            <a:chOff x="918675" y="2170075"/>
            <a:chExt cx="1582000" cy="614225"/>
          </a:xfrm>
        </p:grpSpPr>
        <p:sp>
          <p:nvSpPr>
            <p:cNvPr id="179" name="Google Shape;179;p24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24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183" name="Google Shape;183;p24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6" name="Google Shape;186;p24"/>
          <p:cNvSpPr txBox="1"/>
          <p:nvPr>
            <p:ph hasCustomPrompt="1" type="title"/>
          </p:nvPr>
        </p:nvSpPr>
        <p:spPr>
          <a:xfrm>
            <a:off x="742950" y="1002469"/>
            <a:ext cx="77295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7" name="Google Shape;187;p24"/>
          <p:cNvSpPr txBox="1"/>
          <p:nvPr>
            <p:ph idx="1" type="subTitle"/>
          </p:nvPr>
        </p:nvSpPr>
        <p:spPr>
          <a:xfrm>
            <a:off x="892025" y="1896867"/>
            <a:ext cx="73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hasCustomPrompt="1" idx="2" type="title"/>
          </p:nvPr>
        </p:nvSpPr>
        <p:spPr>
          <a:xfrm>
            <a:off x="742950" y="2624869"/>
            <a:ext cx="77295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" name="Google Shape;189;p24"/>
          <p:cNvSpPr txBox="1"/>
          <p:nvPr>
            <p:ph idx="3" type="subTitle"/>
          </p:nvPr>
        </p:nvSpPr>
        <p:spPr>
          <a:xfrm>
            <a:off x="892025" y="3519267"/>
            <a:ext cx="73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0" name="Google Shape;190;p24"/>
          <p:cNvSpPr txBox="1"/>
          <p:nvPr>
            <p:ph hasCustomPrompt="1" idx="4" type="title"/>
          </p:nvPr>
        </p:nvSpPr>
        <p:spPr>
          <a:xfrm>
            <a:off x="742950" y="4247269"/>
            <a:ext cx="77295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4800"/>
              <a:buFont typeface="Montserrat SemiBold"/>
              <a:buNone/>
              <a:defRPr sz="4800">
                <a:solidFill>
                  <a:srgbClr val="666666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4"/>
          <p:cNvSpPr txBox="1"/>
          <p:nvPr>
            <p:ph idx="5" type="subTitle"/>
          </p:nvPr>
        </p:nvSpPr>
        <p:spPr>
          <a:xfrm>
            <a:off x="892025" y="5141667"/>
            <a:ext cx="7359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883E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6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1" type="blank">
  <p:cSld name="BLANK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2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/>
          <p:nvPr/>
        </p:nvSpPr>
        <p:spPr>
          <a:xfrm>
            <a:off x="0" y="0"/>
            <a:ext cx="9144000" cy="513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6"/>
          <p:cNvSpPr txBox="1"/>
          <p:nvPr>
            <p:ph type="ctrTitle"/>
          </p:nvPr>
        </p:nvSpPr>
        <p:spPr>
          <a:xfrm>
            <a:off x="685800" y="3355848"/>
            <a:ext cx="8077200" cy="16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b="1" sz="47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98" name="Google Shape;198;p26"/>
          <p:cNvSpPr txBox="1"/>
          <p:nvPr>
            <p:ph idx="1" type="subTitle"/>
          </p:nvPr>
        </p:nvSpPr>
        <p:spPr>
          <a:xfrm>
            <a:off x="685800" y="1828800"/>
            <a:ext cx="80772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18850" spcFirstLastPara="1" rIns="4570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6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6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6"/>
          <p:cNvSpPr/>
          <p:nvPr/>
        </p:nvSpPr>
        <p:spPr>
          <a:xfrm>
            <a:off x="0" y="5128334"/>
            <a:ext cx="9144000" cy="456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rotWithShape="0" algn="tl" dir="5400000" dist="1016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457200" y="155448"/>
            <a:ext cx="82296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457200" y="1775191"/>
            <a:ext cx="8229600" cy="46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>
            <a:lvl1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●"/>
              <a:defRPr/>
            </a:lvl1pPr>
            <a:lvl2pPr indent="-331469" lvl="1" marL="914400" rtl="0" algn="l">
              <a:spcBef>
                <a:spcPts val="360"/>
              </a:spcBef>
              <a:spcAft>
                <a:spcPts val="0"/>
              </a:spcAft>
              <a:buSzPts val="162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10" type="dt"/>
          </p:nvPr>
        </p:nvSpPr>
        <p:spPr>
          <a:xfrm>
            <a:off x="457200" y="6476999"/>
            <a:ext cx="2133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09725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2640596" y="6476999"/>
            <a:ext cx="5507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45700" spcFirstLastPara="1" rIns="45700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204396" y="6476999"/>
            <a:ext cx="73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&amp; subtitle slide" type="secHead">
  <p:cSld name="SECTION_HEADER">
    <p:bg>
      <p:bgPr>
        <a:solidFill>
          <a:srgbClr val="AD3A5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1349850" y="3236910"/>
            <a:ext cx="6779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1350000" y="4733700"/>
            <a:ext cx="2770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19637" y="-8"/>
            <a:ext cx="8924363" cy="2338925"/>
            <a:chOff x="961825" y="1874825"/>
            <a:chExt cx="1540250" cy="304500"/>
          </a:xfrm>
        </p:grpSpPr>
        <p:sp>
          <p:nvSpPr>
            <p:cNvPr id="34" name="Google Shape;34;p4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rgbClr val="FF883E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2122200" y="1651843"/>
            <a:ext cx="4899600" cy="28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subTitle"/>
          </p:nvPr>
        </p:nvSpPr>
        <p:spPr>
          <a:xfrm>
            <a:off x="2122200" y="4672233"/>
            <a:ext cx="2770200" cy="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1350000" y="1244600"/>
            <a:ext cx="7047300" cy="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FD67E"/>
              </a:buClr>
              <a:buSzPts val="2400"/>
              <a:buNone/>
              <a:defRPr b="1">
                <a:solidFill>
                  <a:srgbClr val="EFD67E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350000" y="2260600"/>
            <a:ext cx="7047300" cy="33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⏷"/>
              <a:defRPr sz="14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 rot="5400000">
            <a:off x="-2339866" y="2339892"/>
            <a:ext cx="6858286" cy="2178595"/>
            <a:chOff x="918675" y="2170075"/>
            <a:chExt cx="1582000" cy="614225"/>
          </a:xfrm>
        </p:grpSpPr>
        <p:sp>
          <p:nvSpPr>
            <p:cNvPr id="45" name="Google Shape;45;p6"/>
            <p:cNvSpPr/>
            <p:nvPr/>
          </p:nvSpPr>
          <p:spPr>
            <a:xfrm>
              <a:off x="918675" y="2170075"/>
              <a:ext cx="1098100" cy="489400"/>
            </a:xfrm>
            <a:custGeom>
              <a:rect b="b" l="l" r="r" t="t"/>
              <a:pathLst>
                <a:path extrusionOk="0" h="19576" w="43924">
                  <a:moveTo>
                    <a:pt x="0" y="0"/>
                  </a:moveTo>
                  <a:lnTo>
                    <a:pt x="0" y="6149"/>
                  </a:lnTo>
                  <a:cubicBezTo>
                    <a:pt x="890" y="8943"/>
                    <a:pt x="4970" y="19576"/>
                    <a:pt x="16264" y="19576"/>
                  </a:cubicBezTo>
                  <a:cubicBezTo>
                    <a:pt x="17493" y="19576"/>
                    <a:pt x="18808" y="19450"/>
                    <a:pt x="20214" y="19174"/>
                  </a:cubicBezTo>
                  <a:cubicBezTo>
                    <a:pt x="30826" y="17094"/>
                    <a:pt x="35168" y="13000"/>
                    <a:pt x="43884" y="13000"/>
                  </a:cubicBezTo>
                  <a:cubicBezTo>
                    <a:pt x="43897" y="13000"/>
                    <a:pt x="43910" y="13000"/>
                    <a:pt x="43924" y="13000"/>
                  </a:cubicBezTo>
                  <a:cubicBezTo>
                    <a:pt x="43924" y="13000"/>
                    <a:pt x="43038" y="12663"/>
                    <a:pt x="40990" y="12663"/>
                  </a:cubicBezTo>
                  <a:cubicBezTo>
                    <a:pt x="38870" y="12663"/>
                    <a:pt x="35506" y="13024"/>
                    <a:pt x="30592" y="14491"/>
                  </a:cubicBezTo>
                  <a:cubicBezTo>
                    <a:pt x="26720" y="15648"/>
                    <a:pt x="23321" y="16141"/>
                    <a:pt x="20340" y="16141"/>
                  </a:cubicBezTo>
                  <a:cubicBezTo>
                    <a:pt x="3572" y="16141"/>
                    <a:pt x="51" y="548"/>
                    <a:pt x="0" y="0"/>
                  </a:cubicBezTo>
                  <a:close/>
                </a:path>
              </a:pathLst>
            </a:custGeom>
            <a:solidFill>
              <a:srgbClr val="FB58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918675" y="2371325"/>
              <a:ext cx="1582000" cy="412975"/>
            </a:xfrm>
            <a:custGeom>
              <a:rect b="b" l="l" r="r" t="t"/>
              <a:pathLst>
                <a:path extrusionOk="0" h="16519" w="63280">
                  <a:moveTo>
                    <a:pt x="0" y="1"/>
                  </a:moveTo>
                  <a:lnTo>
                    <a:pt x="0" y="16518"/>
                  </a:lnTo>
                  <a:lnTo>
                    <a:pt x="63279" y="16518"/>
                  </a:lnTo>
                  <a:lnTo>
                    <a:pt x="63279" y="10620"/>
                  </a:lnTo>
                  <a:cubicBezTo>
                    <a:pt x="59488" y="6783"/>
                    <a:pt x="54932" y="5446"/>
                    <a:pt x="50011" y="5446"/>
                  </a:cubicBezTo>
                  <a:cubicBezTo>
                    <a:pt x="38672" y="5446"/>
                    <a:pt x="25389" y="12545"/>
                    <a:pt x="15035" y="12545"/>
                  </a:cubicBezTo>
                  <a:cubicBezTo>
                    <a:pt x="8386" y="12545"/>
                    <a:pt x="2944" y="9617"/>
                    <a:pt x="0" y="1"/>
                  </a:cubicBezTo>
                  <a:close/>
                </a:path>
              </a:pathLst>
            </a:custGeom>
            <a:solidFill>
              <a:srgbClr val="CC4A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918675" y="2597125"/>
              <a:ext cx="1582000" cy="187175"/>
            </a:xfrm>
            <a:custGeom>
              <a:rect b="b" l="l" r="r" t="t"/>
              <a:pathLst>
                <a:path extrusionOk="0" h="7487" w="63280">
                  <a:moveTo>
                    <a:pt x="47545" y="1"/>
                  </a:moveTo>
                  <a:cubicBezTo>
                    <a:pt x="36005" y="1"/>
                    <a:pt x="23715" y="6271"/>
                    <a:pt x="13072" y="6271"/>
                  </a:cubicBezTo>
                  <a:cubicBezTo>
                    <a:pt x="8315" y="6271"/>
                    <a:pt x="3886" y="5019"/>
                    <a:pt x="0" y="1393"/>
                  </a:cubicBezTo>
                  <a:lnTo>
                    <a:pt x="0" y="7486"/>
                  </a:lnTo>
                  <a:lnTo>
                    <a:pt x="63279" y="7486"/>
                  </a:lnTo>
                  <a:lnTo>
                    <a:pt x="63279" y="5635"/>
                  </a:lnTo>
                  <a:cubicBezTo>
                    <a:pt x="58378" y="1426"/>
                    <a:pt x="53047" y="1"/>
                    <a:pt x="47545" y="1"/>
                  </a:cubicBezTo>
                  <a:close/>
                </a:path>
              </a:pathLst>
            </a:custGeom>
            <a:solidFill>
              <a:srgbClr val="AD3A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">
  <p:cSld name="TITLE_AND_BOD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7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51" name="Google Shape;51;p7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7"/>
          <p:cNvSpPr txBox="1"/>
          <p:nvPr>
            <p:ph type="title"/>
          </p:nvPr>
        </p:nvSpPr>
        <p:spPr>
          <a:xfrm>
            <a:off x="3768867" y="2537400"/>
            <a:ext cx="3888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subTitle"/>
          </p:nvPr>
        </p:nvSpPr>
        <p:spPr>
          <a:xfrm>
            <a:off x="4886675" y="3153118"/>
            <a:ext cx="27702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6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Image slide 3">
  <p:cSld name="TITLE_AND_BODY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141117" y="2054433"/>
            <a:ext cx="3888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883E"/>
              </a:buClr>
              <a:buSzPts val="2400"/>
              <a:buNone/>
              <a:defRPr b="1">
                <a:solidFill>
                  <a:srgbClr val="FF883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60" name="Google Shape;60;p8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8"/>
          <p:cNvSpPr txBox="1"/>
          <p:nvPr>
            <p:ph idx="1" type="subTitle"/>
          </p:nvPr>
        </p:nvSpPr>
        <p:spPr>
          <a:xfrm>
            <a:off x="1141133" y="2670167"/>
            <a:ext cx="55632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6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nd design">
  <p:cSld name="TITLE_AND_BODY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48658" y="6217622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68" name="Google Shape;68;p9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9"/>
          <p:cNvSpPr txBox="1"/>
          <p:nvPr>
            <p:ph idx="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60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&amp; subtitle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0"/>
          <p:cNvGrpSpPr/>
          <p:nvPr/>
        </p:nvGrpSpPr>
        <p:grpSpPr>
          <a:xfrm rot="5400000">
            <a:off x="4978312" y="2710393"/>
            <a:ext cx="6894313" cy="1437088"/>
            <a:chOff x="961825" y="1874825"/>
            <a:chExt cx="1540250" cy="304500"/>
          </a:xfrm>
        </p:grpSpPr>
        <p:sp>
          <p:nvSpPr>
            <p:cNvPr id="74" name="Google Shape;74;p10"/>
            <p:cNvSpPr/>
            <p:nvPr/>
          </p:nvSpPr>
          <p:spPr>
            <a:xfrm>
              <a:off x="961825" y="1874825"/>
              <a:ext cx="1540175" cy="228475"/>
            </a:xfrm>
            <a:custGeom>
              <a:rect b="b" l="l" r="r" t="t"/>
              <a:pathLst>
                <a:path extrusionOk="0" h="9139" w="61607">
                  <a:moveTo>
                    <a:pt x="0" y="1"/>
                  </a:moveTo>
                  <a:cubicBezTo>
                    <a:pt x="0" y="1"/>
                    <a:pt x="8577" y="9085"/>
                    <a:pt x="18717" y="9138"/>
                  </a:cubicBezTo>
                  <a:cubicBezTo>
                    <a:pt x="18758" y="9138"/>
                    <a:pt x="18800" y="9138"/>
                    <a:pt x="18841" y="9138"/>
                  </a:cubicBezTo>
                  <a:cubicBezTo>
                    <a:pt x="28811" y="9138"/>
                    <a:pt x="34708" y="2774"/>
                    <a:pt x="42198" y="2250"/>
                  </a:cubicBezTo>
                  <a:cubicBezTo>
                    <a:pt x="42725" y="2213"/>
                    <a:pt x="43251" y="2196"/>
                    <a:pt x="43773" y="2196"/>
                  </a:cubicBezTo>
                  <a:cubicBezTo>
                    <a:pt x="53257" y="2196"/>
                    <a:pt x="61606" y="7948"/>
                    <a:pt x="61606" y="7948"/>
                  </a:cubicBezTo>
                  <a:lnTo>
                    <a:pt x="61606" y="1"/>
                  </a:lnTo>
                  <a:close/>
                </a:path>
              </a:pathLst>
            </a:custGeom>
            <a:solidFill>
              <a:srgbClr val="FF88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1769525" y="1951075"/>
              <a:ext cx="732550" cy="228250"/>
            </a:xfrm>
            <a:custGeom>
              <a:rect b="b" l="l" r="r" t="t"/>
              <a:pathLst>
                <a:path extrusionOk="0" h="9130" w="29302">
                  <a:moveTo>
                    <a:pt x="11904" y="1"/>
                  </a:moveTo>
                  <a:cubicBezTo>
                    <a:pt x="8174" y="1"/>
                    <a:pt x="4164" y="979"/>
                    <a:pt x="1" y="3607"/>
                  </a:cubicBezTo>
                  <a:cubicBezTo>
                    <a:pt x="3309" y="2311"/>
                    <a:pt x="6516" y="1798"/>
                    <a:pt x="9520" y="1798"/>
                  </a:cubicBezTo>
                  <a:cubicBezTo>
                    <a:pt x="20255" y="1798"/>
                    <a:pt x="28398" y="8349"/>
                    <a:pt x="29302" y="9130"/>
                  </a:cubicBezTo>
                  <a:lnTo>
                    <a:pt x="29302" y="6004"/>
                  </a:lnTo>
                  <a:cubicBezTo>
                    <a:pt x="25095" y="3549"/>
                    <a:pt x="19007" y="1"/>
                    <a:pt x="11904" y="1"/>
                  </a:cubicBezTo>
                  <a:close/>
                </a:path>
              </a:pathLst>
            </a:custGeom>
            <a:solidFill>
              <a:srgbClr val="F769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>
              <a:off x="1204200" y="1874825"/>
              <a:ext cx="594400" cy="77400"/>
            </a:xfrm>
            <a:custGeom>
              <a:rect b="b" l="l" r="r" t="t"/>
              <a:pathLst>
                <a:path extrusionOk="0" h="3096" w="23776">
                  <a:moveTo>
                    <a:pt x="0" y="1"/>
                  </a:moveTo>
                  <a:cubicBezTo>
                    <a:pt x="3023" y="1501"/>
                    <a:pt x="5861" y="3096"/>
                    <a:pt x="11888" y="3096"/>
                  </a:cubicBezTo>
                  <a:cubicBezTo>
                    <a:pt x="17915" y="3096"/>
                    <a:pt x="20753" y="1498"/>
                    <a:pt x="23776" y="1"/>
                  </a:cubicBezTo>
                  <a:close/>
                </a:path>
              </a:pathLst>
            </a:custGeom>
            <a:solidFill>
              <a:srgbClr val="FFC1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0"/>
          <p:cNvSpPr txBox="1"/>
          <p:nvPr>
            <p:ph type="title"/>
          </p:nvPr>
        </p:nvSpPr>
        <p:spPr>
          <a:xfrm>
            <a:off x="3768867" y="3415500"/>
            <a:ext cx="38880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subTitle"/>
          </p:nvPr>
        </p:nvSpPr>
        <p:spPr>
          <a:xfrm>
            <a:off x="4886675" y="4031218"/>
            <a:ext cx="27702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666666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76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None/>
              <a:defRPr b="1" sz="24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●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○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Montserrat Light"/>
              <a:buChar char="■"/>
              <a:defRPr>
                <a:solidFill>
                  <a:srgbClr val="99999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99934" y="612240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r">
              <a:buNone/>
              <a:defRPr sz="1300">
                <a:solidFill>
                  <a:srgbClr val="66666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codehs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AuYNXgO_f3Y" TargetMode="External"/><Relationship Id="rId4" Type="http://schemas.openxmlformats.org/officeDocument/2006/relationships/hyperlink" Target="http://www.youtube.com/watch?v=AuYNXgO_f3Y" TargetMode="External"/><Relationship Id="rId5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Kzi5CYNFAg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4A4A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type="title"/>
          </p:nvPr>
        </p:nvSpPr>
        <p:spPr>
          <a:xfrm>
            <a:off x="1060375" y="3117080"/>
            <a:ext cx="67797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-US" sz="5200">
                <a:solidFill>
                  <a:schemeClr val="accent1"/>
                </a:solidFill>
              </a:rPr>
              <a:t>Cybersecurity &amp; Hacking</a:t>
            </a:r>
            <a:endParaRPr sz="5200">
              <a:solidFill>
                <a:srgbClr val="FF883E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t/>
            </a:r>
            <a:endParaRPr sz="5200"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4294967295" type="body"/>
          </p:nvPr>
        </p:nvSpPr>
        <p:spPr>
          <a:xfrm>
            <a:off x="472075" y="555150"/>
            <a:ext cx="79056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are tools they used? Can we still do that nowadays?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major changes this hack did to our society?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do you think about this event? Would you have done the same? If yes, why? If no, why?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 there any hack or hacks that happened after that event?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Can you explain what is a white hat and a black hat? Can you find examples of those kind of hacks?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Conclusion: can hacking be useful?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idx="4294967295" type="body"/>
          </p:nvPr>
        </p:nvSpPr>
        <p:spPr>
          <a:xfrm>
            <a:off x="521450" y="347925"/>
            <a:ext cx="81225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Learning cybersecurity and hacking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/>
              <a:t>Go to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codeHS</a:t>
            </a:r>
            <a:r>
              <a:rPr lang="en-US" sz="2200"/>
              <a:t>:  this is the whole unit for cybersecurity and hacking - Follow the steps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05400"/>
            <a:ext cx="8839200" cy="6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86050"/>
            <a:ext cx="8839200" cy="365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ctrTitle"/>
          </p:nvPr>
        </p:nvSpPr>
        <p:spPr>
          <a:xfrm>
            <a:off x="1231925" y="2674958"/>
            <a:ext cx="68091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-US" sz="5200">
                <a:solidFill>
                  <a:srgbClr val="CC0000"/>
                </a:solidFill>
              </a:rPr>
              <a:t>Your turn now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idx="4294967295" type="body"/>
          </p:nvPr>
        </p:nvSpPr>
        <p:spPr>
          <a:xfrm>
            <a:off x="447325" y="1737325"/>
            <a:ext cx="77574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Now you will present the results of your studies to the rest of the </a:t>
            </a:r>
            <a:r>
              <a:rPr lang="en-US" sz="2200"/>
              <a:t>class</a:t>
            </a:r>
            <a:r>
              <a:rPr lang="en-US" sz="2200"/>
              <a:t>,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/>
              <a:t>Prepare a presentation and get ready for a 5-10 min presentation about: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 famous hacker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a famous hack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 sz="2200"/>
              <a:t>different ways to protect your data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ctrTitle"/>
          </p:nvPr>
        </p:nvSpPr>
        <p:spPr>
          <a:xfrm>
            <a:off x="1198550" y="2803208"/>
            <a:ext cx="68091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-US" sz="5200">
                <a:solidFill>
                  <a:srgbClr val="CC4A4A"/>
                </a:solidFill>
              </a:rPr>
              <a:t>The project</a:t>
            </a:r>
            <a:endParaRPr sz="5200">
              <a:solidFill>
                <a:srgbClr val="CC4A4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1324625" y="1202875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During this term, you are going to learn what is cybersecurity and hacking a system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rPr lang="en-US" sz="2200"/>
              <a:t>Follow the steps in this presentation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idx="4294967295" type="body"/>
          </p:nvPr>
        </p:nvSpPr>
        <p:spPr>
          <a:xfrm>
            <a:off x="521450" y="347925"/>
            <a:ext cx="75306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/>
              <a:t>Steps for this project: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I - Introduction 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What is cybersecurity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u="sng">
                <a:solidFill>
                  <a:schemeClr val="hlink"/>
                </a:solidFill>
                <a:hlinkClick action="ppaction://hlinksldjump" r:id="rId3"/>
              </a:rPr>
              <a:t>Study of a very famous hack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Learning cybersecurity and hacking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>
                <a:latin typeface="Montserrat"/>
                <a:ea typeface="Montserrat"/>
                <a:cs typeface="Montserrat"/>
                <a:sym typeface="Montserrat"/>
              </a:rPr>
              <a:t>II - Your Project</a:t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/>
              <a:t>Present the results of your study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type="ctrTitle"/>
          </p:nvPr>
        </p:nvSpPr>
        <p:spPr>
          <a:xfrm>
            <a:off x="1231925" y="2674958"/>
            <a:ext cx="680910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457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</a:pPr>
            <a:r>
              <a:rPr lang="en-US" sz="5200">
                <a:solidFill>
                  <a:srgbClr val="CC0000"/>
                </a:solidFill>
              </a:rPr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idx="4294967295" type="body"/>
          </p:nvPr>
        </p:nvSpPr>
        <p:spPr>
          <a:xfrm>
            <a:off x="521450" y="347925"/>
            <a:ext cx="75306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What are cybersecurity and hacking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 u="sng">
                <a:solidFill>
                  <a:schemeClr val="hlink"/>
                </a:solidFill>
                <a:hlinkClick action="ppaction://hlinksldjump" r:id="rId3"/>
              </a:rPr>
              <a:t>Study of a very serious hack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Learning cybersecurity and hacking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4294967295" type="body"/>
          </p:nvPr>
        </p:nvSpPr>
        <p:spPr>
          <a:xfrm>
            <a:off x="521475" y="338050"/>
            <a:ext cx="79056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What are cybersecurity and hacking</a:t>
            </a:r>
            <a:endParaRPr b="1" sz="2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  <p:sp>
        <p:nvSpPr>
          <p:cNvPr id="244" name="Google Shape;244;p3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https://www.youtube.com/watch?v=AuYNXgO_f3Y</a:t>
            </a:r>
            <a:endParaRPr/>
          </a:p>
        </p:txBody>
      </p:sp>
      <p:pic>
        <p:nvPicPr>
          <p:cNvPr descr="Google Security Princess Parisa Tabriz and Jenny Martin from Symantec introduce the most common types of cybercrime including viruses, malware, DDOS attacks and phishing scams.  &#10;&#10;Watch at 4:40 to see the top four tips to avoid getting hacked, and learn more details on these tips at https://code.org/curriculum/csp/docs/hownottogethacked   &#10;&#10;&#10;Help us translate into your language: http://code.org/translate/videos&#10;&#10;Stay in touch with us!&#10;• on Twitter https://twitter.com/codeorg&#10;• on Facebook https://www.facebook.com/Code.org&#10;• on Instagram https://instagram.com/codeorg&#10;• on Tumblr https://blog.code.org &#10;• on LinkedIn https://www.linkedin.com/company/code...&#10;• on Google+ https://google.com/+codeorg&#10;&#10;Help us caption &amp; translate this video!&#10;&#10;http://amara.org/v/HGaT/" id="245" name="Google Shape;245;p34" title="The Internet: Cybersecurity &amp; Crim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8350" y="1410500"/>
            <a:ext cx="6318076" cy="4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>
            <p:ph idx="4294967295" type="body"/>
          </p:nvPr>
        </p:nvSpPr>
        <p:spPr>
          <a:xfrm>
            <a:off x="521475" y="338050"/>
            <a:ext cx="7905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What are cybersecurity and hacking</a:t>
            </a:r>
            <a:endParaRPr b="1" sz="2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  <p:pic>
        <p:nvPicPr>
          <p:cNvPr descr="Hackers may not be who we think they are. In fact, you might be a hacker and not even know it. Learn the true meaning of hacking and some of the many reasons that hackers hack.&#10;&#10;Play the Cybersecurity Lab: http://www.pbs.org/wgbh/nova/labs/lab/cyber/ &#10;&#10;Find discussion questions for this video and other resources in the Cybersecurity Lab collection on PBS LearningMedia: http://www.pbslearningmedia.org/resource/nvcy-sci-slhackers/the-secret-lives-of-hackers/&#10;&#10;NOVA Labs Facebook: https://www.facebook.com/theNOVALabs&#10;NOVA Labs Twitter: https://twitter.com/theNOVALabs&#10;&#10;CREDITS&#10;&#10;Writer/Director/Producer &#10;Alex Rosenthal&#10;&#10;Animator &#10;Nick Hilditch&#10;&#10;Narrator&#10;George Zaidan&#10;&#10;Music&#10;Scorekeepers Music Library&#10;&#10;Freesound.org SFX&#10;181266 aerosol can shake open spray by CapsLok&#10;167155 typing by DSPena&#10;147346 refrigerator door by fuzzpapi&#10;186387 picking up the earphone by jeicob22&#10;208739 clang2 by EverHeat&#10;185346 bike skid by gerfaut83&#10;202021 bulldozer small cu by Geldart&#10;35291 continuous static by Jace&#10;135461 quick smash 002 by JoelAudio" id="251" name="Google Shape;251;p35" title="The Secret Lives of Hacker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75" y="922050"/>
            <a:ext cx="7599600" cy="569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idx="4294967295" type="body"/>
          </p:nvPr>
        </p:nvSpPr>
        <p:spPr>
          <a:xfrm>
            <a:off x="521450" y="347925"/>
            <a:ext cx="79056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Stu</a:t>
            </a: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dy</a:t>
            </a:r>
            <a:r>
              <a:rPr b="1" lang="en-US" sz="2200" u="sng">
                <a:latin typeface="Montserrat"/>
                <a:ea typeface="Montserrat"/>
                <a:cs typeface="Montserrat"/>
                <a:sym typeface="Montserrat"/>
              </a:rPr>
              <a:t> a very famous hack </a:t>
            </a:r>
            <a:endParaRPr b="1" sz="2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b="1" sz="2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lang="en-US" sz="2200"/>
              <a:t>In pairs, look online for a famous hack you are curious about: 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b="1" lang="en-US" sz="1800" u="sng">
                <a:latin typeface="Montserrat"/>
                <a:ea typeface="Montserrat"/>
                <a:cs typeface="Montserrat"/>
                <a:sym typeface="Montserrat"/>
              </a:rPr>
              <a:t>Research</a:t>
            </a:r>
            <a:r>
              <a:rPr lang="en-US" sz="1800"/>
              <a:t> information about this hack (story, hackers, reasons…).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 u="sng">
                <a:latin typeface="Montserrat"/>
                <a:ea typeface="Montserrat"/>
                <a:cs typeface="Montserrat"/>
                <a:sym typeface="Montserrat"/>
              </a:rPr>
              <a:t>Create a presentation</a:t>
            </a:r>
            <a:r>
              <a:rPr b="1" lang="en-US" sz="1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/>
              <a:t>where you present this hack and answer those questions: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Who did it? To whom? To get what: information, money, something else?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Where and when did this happen?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is a crime? What happened to the hackers? 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did they do with that information / money…?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What are the solution the victim put in place after this event?</a:t>
            </a:r>
            <a:endParaRPr/>
          </a:p>
          <a:p>
            <a:pPr indent="0" lvl="0" marL="45720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4"/>
              <a:buNone/>
            </a:pPr>
            <a:r>
              <a:t/>
            </a:r>
            <a:endParaRPr sz="217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bstract Wav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