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tritionaustralia.org/fact-sheets/healthy-eating-pyramid/" TargetMode="External"/><Relationship Id="rId2" Type="http://schemas.openxmlformats.org/officeDocument/2006/relationships/hyperlink" Target="https://nutritionaustralia.org/fact-sheets/breakfa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dictionary/english/lim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68" y="-215375"/>
            <a:ext cx="8637073" cy="2618554"/>
          </a:xfrm>
        </p:spPr>
        <p:txBody>
          <a:bodyPr/>
          <a:lstStyle/>
          <a:p>
            <a:r>
              <a:rPr lang="en-AU" dirty="0" smtClean="0"/>
              <a:t>Breaking the fast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872" y="2476331"/>
            <a:ext cx="7175373" cy="2342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LI: 	Understand the importance of eating a healthy 	breakfast. </a:t>
            </a:r>
            <a:endParaRPr lang="en-AU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/>
              <a:t>SC: 	Research why breakfast is important and which foods 	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/>
              <a:t>	</a:t>
            </a:r>
            <a:r>
              <a:rPr lang="en-AU" dirty="0" smtClean="0"/>
              <a:t>Produce a breakfast that conforms to the healthy 	eating pyramid.</a:t>
            </a:r>
            <a:endParaRPr lang="en-AU" dirty="0"/>
          </a:p>
        </p:txBody>
      </p:sp>
      <p:pic>
        <p:nvPicPr>
          <p:cNvPr id="4" name="Picture 3" descr="The Health-Nut Corner: What's New with Australia's Food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245" y="0"/>
            <a:ext cx="489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102" y="185228"/>
            <a:ext cx="9603275" cy="1049235"/>
          </a:xfrm>
        </p:spPr>
        <p:txBody>
          <a:bodyPr/>
          <a:lstStyle/>
          <a:p>
            <a:r>
              <a:rPr lang="en-AU" dirty="0" smtClean="0"/>
              <a:t>TIME PLAN…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763" y="709845"/>
            <a:ext cx="11045952" cy="54315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dirty="0" smtClean="0"/>
              <a:t>When cooking, it is important that your time plan is thorough and correct. This means that I should be able to cook it without your help or knowing what the recipe is!!  Your start time is: 	8FST_4:10:00am		8FST_5: 2:00pm</a:t>
            </a:r>
          </a:p>
          <a:p>
            <a:pPr marL="0" indent="0">
              <a:buNone/>
            </a:pPr>
            <a:r>
              <a:rPr lang="en-AU" dirty="0" err="1" smtClean="0"/>
              <a:t>Eg</a:t>
            </a:r>
            <a:r>
              <a:rPr lang="en-AU" dirty="0" smtClean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10:02am: Put on Apron, tie back hair and wash hands.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10:05am: gather equipment needed.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10:07am: collect ingredients.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10:09am: preheat pan.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10:10am: chop up vegetables and transfer to pan.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10:12am: slice up ham and add to pan.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10:13am: crack egg into jug and add milk. Mix with a fork until well combined.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10:14am: pour into pan and cover with lid.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10:16am: flip omelette and cover with lid.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10:17am: plug in toaster and add a slice. Push button down to begin cooking.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10:18am: turn pan off.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10:19am: butter toast and plate up omelette. Cover.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10:22am: wash and dry dishes, clean area and have teacher inspect dishes before putting away. Show 	  teacher food to take a photo.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10:26am: eat.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dirty="0" smtClean="0"/>
              <a:t>10:36am: wash remaining dishes and complete duties.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62" y="194372"/>
            <a:ext cx="9603275" cy="1049235"/>
          </a:xfrm>
        </p:spPr>
        <p:txBody>
          <a:bodyPr/>
          <a:lstStyle/>
          <a:p>
            <a:r>
              <a:rPr lang="en-AU" dirty="0" smtClean="0"/>
              <a:t>ICT Research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47" y="1586552"/>
            <a:ext cx="6968228" cy="453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Why is breakfast important and beneficial to your day?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Go to </a:t>
            </a:r>
            <a:r>
              <a:rPr lang="en-AU" dirty="0">
                <a:hlinkClick r:id="rId2"/>
              </a:rPr>
              <a:t>https://</a:t>
            </a:r>
            <a:r>
              <a:rPr lang="en-AU" dirty="0" smtClean="0">
                <a:hlinkClick r:id="rId2"/>
              </a:rPr>
              <a:t>nutritionaustralia.org/fact-sheets/breakfast/</a:t>
            </a:r>
            <a:r>
              <a:rPr lang="en-AU" dirty="0" smtClean="0"/>
              <a:t> and answer questions 1-4.</a:t>
            </a:r>
          </a:p>
          <a:p>
            <a:pPr marL="0" indent="0">
              <a:buNone/>
            </a:pPr>
            <a:r>
              <a:rPr lang="en-AU" dirty="0"/>
              <a:t>Go to </a:t>
            </a:r>
            <a:r>
              <a:rPr lang="en-AU" dirty="0">
                <a:hlinkClick r:id="rId3"/>
              </a:rPr>
              <a:t>https://nutritionaustralia.org/fact-sheets/healthy-eating-pyramid</a:t>
            </a:r>
            <a:r>
              <a:rPr lang="en-AU" dirty="0" smtClean="0">
                <a:hlinkClick r:id="rId3"/>
              </a:rPr>
              <a:t>/</a:t>
            </a:r>
            <a:r>
              <a:rPr lang="en-AU" dirty="0" smtClean="0"/>
              <a:t> and answer questions 5-6.</a:t>
            </a:r>
            <a:endParaRPr lang="en-A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675" y="26096"/>
            <a:ext cx="4971325" cy="609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69" y="176084"/>
            <a:ext cx="9603275" cy="1049235"/>
          </a:xfrm>
        </p:spPr>
        <p:txBody>
          <a:bodyPr/>
          <a:lstStyle/>
          <a:p>
            <a:r>
              <a:rPr lang="en-AU" dirty="0" smtClean="0"/>
              <a:t>Healthy Breakfast…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THINK PAIR SHARE:</a:t>
            </a:r>
            <a:br>
              <a:rPr lang="en-AU" dirty="0" smtClean="0"/>
            </a:br>
            <a:r>
              <a:rPr lang="en-AU" dirty="0" smtClean="0"/>
              <a:t>What are three things you can do to create a healthy, well balanced and easy to prepare breakfast? </a:t>
            </a:r>
            <a:endParaRPr lang="en-A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584" y="3931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98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118" y="157796"/>
            <a:ext cx="9603275" cy="1049235"/>
          </a:xfrm>
        </p:spPr>
        <p:txBody>
          <a:bodyPr/>
          <a:lstStyle/>
          <a:p>
            <a:r>
              <a:rPr lang="en-AU" dirty="0" smtClean="0"/>
              <a:t>CONSTRAINTS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 smtClean="0"/>
              <a:t>What are constraints? </a:t>
            </a:r>
          </a:p>
          <a:p>
            <a:pPr marL="0" indent="0">
              <a:buNone/>
            </a:pPr>
            <a:r>
              <a:rPr lang="en-AU" dirty="0"/>
              <a:t>A </a:t>
            </a:r>
            <a:r>
              <a:rPr lang="en-AU" b="1" dirty="0"/>
              <a:t>constraint</a:t>
            </a:r>
            <a:r>
              <a:rPr lang="en-AU" dirty="0"/>
              <a:t> is something that </a:t>
            </a:r>
            <a:r>
              <a:rPr lang="en-AU" dirty="0">
                <a:hlinkClick r:id="rId2" tooltip="Definition of limits"/>
              </a:rPr>
              <a:t>limits</a:t>
            </a:r>
            <a:r>
              <a:rPr lang="en-AU" dirty="0"/>
              <a:t> or controls what you can do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r>
              <a:rPr lang="en-AU" dirty="0" smtClean="0"/>
              <a:t>What are some examples of constraints? </a:t>
            </a:r>
          </a:p>
          <a:p>
            <a:pPr marL="0" indent="0">
              <a:buNone/>
            </a:pPr>
            <a:r>
              <a:rPr lang="en-AU" dirty="0" smtClean="0"/>
              <a:t>Time – will I have enough time in the session to complete my breakfast?</a:t>
            </a:r>
          </a:p>
          <a:p>
            <a:pPr marL="0" indent="0">
              <a:buNone/>
            </a:pPr>
            <a:r>
              <a:rPr lang="en-AU" dirty="0" smtClean="0"/>
              <a:t>Cost – does it meet a reasonable budget that I could recreate on a daily basis</a:t>
            </a:r>
          </a:p>
          <a:p>
            <a:pPr marL="0" indent="0">
              <a:buNone/>
            </a:pPr>
            <a:r>
              <a:rPr lang="en-AU" dirty="0" smtClean="0"/>
              <a:t>Benefits –Does my breakfast meet the needs of the pyramid?</a:t>
            </a:r>
          </a:p>
          <a:p>
            <a:pPr marL="0" indent="0">
              <a:buNone/>
            </a:pPr>
            <a:r>
              <a:rPr lang="en-AU" dirty="0" smtClean="0"/>
              <a:t>Quality- Do </a:t>
            </a:r>
            <a:r>
              <a:rPr lang="en-AU" dirty="0"/>
              <a:t>I have the skills to make a </a:t>
            </a:r>
            <a:r>
              <a:rPr lang="en-AU" dirty="0" smtClean="0"/>
              <a:t>quality meal that appeals to teenagers?</a:t>
            </a:r>
          </a:p>
          <a:p>
            <a:pPr marL="0" indent="0">
              <a:buNone/>
            </a:pPr>
            <a:r>
              <a:rPr lang="en-AU" dirty="0" smtClean="0"/>
              <a:t>Risks – Are there any risks that will affect me successfully producing my breakfast?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6584" y="3931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65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982" y="207327"/>
            <a:ext cx="9603275" cy="1049235"/>
          </a:xfrm>
        </p:spPr>
        <p:txBody>
          <a:bodyPr/>
          <a:lstStyle/>
          <a:p>
            <a:r>
              <a:rPr lang="en-AU" dirty="0" smtClean="0"/>
              <a:t>SURVEY TIME!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19" y="1595696"/>
            <a:ext cx="5810026" cy="4384479"/>
          </a:xfrm>
        </p:spPr>
        <p:txBody>
          <a:bodyPr>
            <a:normAutofit lnSpcReduction="10000"/>
          </a:bodyPr>
          <a:lstStyle/>
          <a:p>
            <a:r>
              <a:rPr lang="en-AU" dirty="0" smtClean="0"/>
              <a:t>Find 4 students outside your table group and conduct a survey of their breakfast habits. </a:t>
            </a:r>
          </a:p>
          <a:p>
            <a:r>
              <a:rPr lang="en-AU" dirty="0" smtClean="0"/>
              <a:t>If they don’t eat breakfast ask them what they would eat if they did and where they would that would help them to eat breakfast more often. </a:t>
            </a:r>
          </a:p>
          <a:p>
            <a:r>
              <a:rPr lang="en-AU" u="sng" dirty="0" smtClean="0"/>
              <a:t>DO NOT write ‘nothing’ and ‘no one’!!</a:t>
            </a:r>
          </a:p>
          <a:p>
            <a:r>
              <a:rPr lang="en-AU" dirty="0" smtClean="0"/>
              <a:t>When finished write three sentences to summarise the reasons for </a:t>
            </a:r>
            <a:r>
              <a:rPr lang="en-AU" u="sng" dirty="0" smtClean="0"/>
              <a:t>eating</a:t>
            </a:r>
            <a:r>
              <a:rPr lang="en-AU" dirty="0" smtClean="0"/>
              <a:t> and </a:t>
            </a:r>
            <a:r>
              <a:rPr lang="en-AU" u="sng" dirty="0" smtClean="0"/>
              <a:t>not eating</a:t>
            </a:r>
            <a:r>
              <a:rPr lang="en-AU" dirty="0" smtClean="0"/>
              <a:t> breakfast.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 descr="The 4 Steps To Perfect Customer Survey Design | Thema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43" y="2002559"/>
            <a:ext cx="5009515" cy="26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0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830" y="157796"/>
            <a:ext cx="9603275" cy="1049235"/>
          </a:xfrm>
        </p:spPr>
        <p:txBody>
          <a:bodyPr/>
          <a:lstStyle/>
          <a:p>
            <a:r>
              <a:rPr lang="en-AU" dirty="0" smtClean="0"/>
              <a:t>VALUES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91056"/>
            <a:ext cx="10844784" cy="44074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 smtClean="0"/>
              <a:t>What is a value?</a:t>
            </a:r>
          </a:p>
          <a:p>
            <a:pPr marL="0" indent="0">
              <a:buNone/>
            </a:pPr>
            <a:r>
              <a:rPr lang="en-AU" dirty="0" smtClean="0"/>
              <a:t>A value is </a:t>
            </a:r>
            <a:r>
              <a:rPr lang="en-AU" dirty="0"/>
              <a:t>the regard that something is held to deserve; the importance, worth, or usefulness of something</a:t>
            </a:r>
            <a:r>
              <a:rPr lang="en-AU" dirty="0" smtClean="0"/>
              <a:t>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Split into two groups – </a:t>
            </a:r>
          </a:p>
          <a:p>
            <a:pPr marL="0" indent="0">
              <a:buNone/>
            </a:pPr>
            <a:r>
              <a:rPr lang="en-AU" dirty="0" smtClean="0"/>
              <a:t>Left of the room = eat breakfast </a:t>
            </a:r>
          </a:p>
          <a:p>
            <a:pPr marL="0" indent="0">
              <a:buNone/>
            </a:pPr>
            <a:r>
              <a:rPr lang="en-AU" dirty="0" smtClean="0"/>
              <a:t>Right = don’t eat breakfast.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If you </a:t>
            </a:r>
            <a:r>
              <a:rPr lang="en-AU" u="sng" dirty="0" smtClean="0"/>
              <a:t>eat</a:t>
            </a:r>
            <a:r>
              <a:rPr lang="en-AU" dirty="0" smtClean="0"/>
              <a:t> breakfast, what is some of the things you value?</a:t>
            </a:r>
          </a:p>
          <a:p>
            <a:pPr marL="0" indent="0">
              <a:buNone/>
            </a:pPr>
            <a:r>
              <a:rPr lang="en-AU" dirty="0" smtClean="0"/>
              <a:t>If you </a:t>
            </a:r>
            <a:r>
              <a:rPr lang="en-AU" u="sng" dirty="0" smtClean="0"/>
              <a:t>don’t eat</a:t>
            </a:r>
            <a:r>
              <a:rPr lang="en-AU" dirty="0" smtClean="0"/>
              <a:t> breakfast, what is some of the things you value?  </a:t>
            </a:r>
            <a:endParaRPr lang="en-AU" u="sn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41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452" y="184297"/>
            <a:ext cx="9603275" cy="1049235"/>
          </a:xfrm>
        </p:spPr>
        <p:txBody>
          <a:bodyPr/>
          <a:lstStyle/>
          <a:p>
            <a:r>
              <a:rPr lang="en-AU" dirty="0" smtClean="0"/>
              <a:t>DEVISING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94529"/>
            <a:ext cx="9924826" cy="3294576"/>
          </a:xfrm>
        </p:spPr>
        <p:txBody>
          <a:bodyPr/>
          <a:lstStyle/>
          <a:p>
            <a:r>
              <a:rPr lang="en-AU" dirty="0" smtClean="0"/>
              <a:t>BRAINSTORM a minimum of 10 options: What could I make for breakfast? </a:t>
            </a:r>
            <a:endParaRPr lang="en-AU" u="sng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42941">
            <a:off x="2571333" y="3352458"/>
            <a:ext cx="3231355" cy="14923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9" y="1081958"/>
            <a:ext cx="2355032" cy="2036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154219">
            <a:off x="8425812" y="3578546"/>
            <a:ext cx="3055356" cy="22734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17" y="3343635"/>
            <a:ext cx="2092261" cy="18233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97569">
            <a:off x="9027399" y="1090770"/>
            <a:ext cx="2481955" cy="21899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016" y="3178185"/>
            <a:ext cx="2281809" cy="1915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6293" y="280344"/>
            <a:ext cx="3000375" cy="26479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9444" y="1069723"/>
            <a:ext cx="3019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534" y="166940"/>
            <a:ext cx="9603275" cy="1049235"/>
          </a:xfrm>
        </p:spPr>
        <p:txBody>
          <a:bodyPr/>
          <a:lstStyle/>
          <a:p>
            <a:r>
              <a:rPr lang="en-AU" dirty="0" smtClean="0"/>
              <a:t>YOUR BREAKFAST…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91056"/>
            <a:ext cx="10844784" cy="440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Choose one idea from your brainstorm and devise in detail</a:t>
            </a:r>
          </a:p>
          <a:p>
            <a:r>
              <a:rPr lang="en-AU" dirty="0" smtClean="0"/>
              <a:t>List ingredients</a:t>
            </a:r>
          </a:p>
          <a:p>
            <a:r>
              <a:rPr lang="en-AU" dirty="0" smtClean="0"/>
              <a:t>Draw and label</a:t>
            </a:r>
          </a:p>
          <a:p>
            <a:r>
              <a:rPr lang="en-AU" dirty="0" smtClean="0"/>
              <a:t>Place ingredients in the pyramid</a:t>
            </a:r>
          </a:p>
          <a:p>
            <a:r>
              <a:rPr lang="en-AU" dirty="0" smtClean="0"/>
              <a:t>Is it healthy – why/why not?</a:t>
            </a: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2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22" y="185228"/>
            <a:ext cx="9603275" cy="1049235"/>
          </a:xfrm>
        </p:spPr>
        <p:txBody>
          <a:bodyPr/>
          <a:lstStyle/>
          <a:p>
            <a:r>
              <a:rPr lang="en-AU" dirty="0" smtClean="0"/>
              <a:t>YOUR BREAKFAST…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591056"/>
            <a:ext cx="10844784" cy="440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What ingredients and equipment will you require? </a:t>
            </a:r>
          </a:p>
          <a:p>
            <a:pPr marL="0" indent="0">
              <a:buNone/>
            </a:pPr>
            <a:r>
              <a:rPr lang="en-AU" dirty="0" smtClean="0"/>
              <a:t>Remember that what you place in your food order is what you get! So </a:t>
            </a:r>
            <a:r>
              <a:rPr lang="en-AU" u="sng" dirty="0" smtClean="0"/>
              <a:t>double check </a:t>
            </a:r>
            <a:r>
              <a:rPr lang="en-AU" dirty="0" smtClean="0"/>
              <a:t>all your ingredients are correct!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872" y="6117336"/>
            <a:ext cx="12073128" cy="7406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LI: 	Understand the importance of eating a healthy breakfast.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Design a healthy breakfast that a teenager could eat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SC: 	Research why breakfast is important and which foods would be popular amongst teens.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AU" dirty="0" smtClean="0">
                <a:solidFill>
                  <a:schemeClr val="bg1"/>
                </a:solidFill>
              </a:rPr>
              <a:t>	Produce a breakfast that conforms to the healthy eating pyramid.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4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103</TotalTime>
  <Words>1132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Gallery</vt:lpstr>
      <vt:lpstr>Breaking the fast</vt:lpstr>
      <vt:lpstr>ICT Research</vt:lpstr>
      <vt:lpstr>Healthy Breakfast…</vt:lpstr>
      <vt:lpstr>CONSTRAINTS</vt:lpstr>
      <vt:lpstr>SURVEY TIME!</vt:lpstr>
      <vt:lpstr>VALUES</vt:lpstr>
      <vt:lpstr>DEVISING</vt:lpstr>
      <vt:lpstr>YOUR BREAKFAST…</vt:lpstr>
      <vt:lpstr>YOUR BREAKFAST…</vt:lpstr>
      <vt:lpstr>TIME PLAN…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the fast</dc:title>
  <dc:creator>MARLOW Sara [Narrogin Senior High School]</dc:creator>
  <cp:lastModifiedBy>MARLOW Sara [Narrogin Senior High School]</cp:lastModifiedBy>
  <cp:revision>8</cp:revision>
  <dcterms:created xsi:type="dcterms:W3CDTF">2021-08-13T05:06:41Z</dcterms:created>
  <dcterms:modified xsi:type="dcterms:W3CDTF">2021-08-13T06:50:02Z</dcterms:modified>
</cp:coreProperties>
</file>