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60" r:id="rId4"/>
    <p:sldId id="261" r:id="rId5"/>
    <p:sldId id="262" r:id="rId6"/>
    <p:sldId id="276" r:id="rId7"/>
    <p:sldId id="263" r:id="rId8"/>
    <p:sldId id="264" r:id="rId9"/>
    <p:sldId id="265" r:id="rId10"/>
    <p:sldId id="277" r:id="rId11"/>
    <p:sldId id="266" r:id="rId12"/>
    <p:sldId id="258" r:id="rId13"/>
    <p:sldId id="267" r:id="rId14"/>
    <p:sldId id="268" r:id="rId15"/>
    <p:sldId id="269" r:id="rId16"/>
    <p:sldId id="270" r:id="rId17"/>
    <p:sldId id="259" r:id="rId18"/>
    <p:sldId id="271" r:id="rId19"/>
    <p:sldId id="272" r:id="rId20"/>
    <p:sldId id="275" r:id="rId21"/>
    <p:sldId id="273" r:id="rId22"/>
    <p:sldId id="274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27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Christopher Banks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cyber safety?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1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stalking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88817" y="1600200"/>
            <a:ext cx="696636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theft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If you notice that someone else is using your name, credit cards, or other personal information, contact </a:t>
            </a:r>
            <a:r>
              <a:rPr lang="en-US" dirty="0" smtClean="0"/>
              <a:t>the FTC (Federal Trade Commission) right away.</a:t>
            </a:r>
          </a:p>
          <a:p>
            <a:r>
              <a:rPr lang="en-US" dirty="0" smtClean="0"/>
              <a:t>You must protect your name and identity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019" y="2245426"/>
            <a:ext cx="3469574" cy="34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34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your accounts secure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Create Great Passwords</a:t>
            </a:r>
          </a:p>
          <a:p>
            <a:r>
              <a:rPr lang="en-US" dirty="0" smtClean="0"/>
              <a:t>Don’t Reuse Passwords</a:t>
            </a:r>
          </a:p>
          <a:p>
            <a:r>
              <a:rPr lang="en-US" dirty="0" smtClean="0"/>
              <a:t>Keep Your Passwords In A Safe Spot</a:t>
            </a:r>
          </a:p>
          <a:p>
            <a:r>
              <a:rPr lang="en-US" dirty="0" smtClean="0"/>
              <a:t>Watch Out for </a:t>
            </a:r>
            <a:r>
              <a:rPr lang="en-US" dirty="0" err="1" smtClean="0"/>
              <a:t>Keyloggers</a:t>
            </a:r>
            <a:r>
              <a:rPr lang="en-US" dirty="0" smtClean="0"/>
              <a:t> and Malware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4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Do NOT choose passwords such as: your </a:t>
            </a:r>
            <a:r>
              <a:rPr lang="en-US" dirty="0"/>
              <a:t>child's name, your birth date, or your favorite sports team, these kinds of passwords leave you open to identity theft and fraud.</a:t>
            </a:r>
            <a:endParaRPr lang="en-US" dirty="0" smtClean="0"/>
          </a:p>
          <a:p>
            <a:r>
              <a:rPr lang="en-US" dirty="0" smtClean="0"/>
              <a:t>Eight </a:t>
            </a:r>
            <a:r>
              <a:rPr lang="en-US" dirty="0"/>
              <a:t>or more characters</a:t>
            </a:r>
          </a:p>
          <a:p>
            <a:r>
              <a:rPr lang="en-US" dirty="0"/>
              <a:t>A number, as well as letters</a:t>
            </a:r>
          </a:p>
          <a:p>
            <a:r>
              <a:rPr lang="en-US" dirty="0"/>
              <a:t>A special character, like %,*,@, or ?</a:t>
            </a:r>
          </a:p>
          <a:p>
            <a:r>
              <a:rPr lang="en-US" dirty="0"/>
              <a:t>Upper and lowercase letters</a:t>
            </a:r>
          </a:p>
          <a:p>
            <a:r>
              <a:rPr lang="en-US" dirty="0"/>
              <a:t>No personal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75500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to reuse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void using the same password for different accounts</a:t>
            </a:r>
          </a:p>
          <a:p>
            <a:r>
              <a:rPr lang="en-US" dirty="0" smtClean="0"/>
              <a:t>This  </a:t>
            </a:r>
            <a:r>
              <a:rPr lang="en-US" dirty="0"/>
              <a:t>makes multiple accounts vulnerable if your password is discovered.</a:t>
            </a:r>
          </a:p>
        </p:txBody>
      </p:sp>
    </p:spTree>
    <p:extLst>
      <p:ext uri="{BB962C8B-B14F-4D97-AF65-F5344CB8AC3E}">
        <p14:creationId xmlns:p14="http://schemas.microsoft.com/office/powerpoint/2010/main" val="26089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your passwords safe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dirty="0"/>
              <a:t>he safest place to store </a:t>
            </a:r>
            <a:r>
              <a:rPr lang="en-US" dirty="0" smtClean="0"/>
              <a:t> your password </a:t>
            </a:r>
            <a:r>
              <a:rPr lang="en-US" dirty="0"/>
              <a:t>list is on an external flash drive that you keep with you.</a:t>
            </a:r>
          </a:p>
        </p:txBody>
      </p:sp>
    </p:spTree>
    <p:extLst>
      <p:ext uri="{BB962C8B-B14F-4D97-AF65-F5344CB8AC3E}">
        <p14:creationId xmlns:p14="http://schemas.microsoft.com/office/powerpoint/2010/main" val="3911060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Keyloggers</a:t>
            </a:r>
            <a:r>
              <a:rPr lang="en-US" dirty="0" smtClean="0"/>
              <a:t> and 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Certain computer programs, called </a:t>
            </a:r>
            <a:r>
              <a:rPr lang="en-US" dirty="0" smtClean="0"/>
              <a:t>key loggers, can keep track of the keys you type and transmit this information to those who might want to steal your information</a:t>
            </a:r>
          </a:p>
          <a:p>
            <a:r>
              <a:rPr lang="en-US" dirty="0" smtClean="0"/>
              <a:t>Make sure your security programs are up to date</a:t>
            </a:r>
          </a:p>
          <a:p>
            <a:r>
              <a:rPr lang="en-US" dirty="0" smtClean="0"/>
              <a:t>Be careful when entering passwords in public</a:t>
            </a:r>
          </a:p>
        </p:txBody>
      </p:sp>
    </p:spTree>
    <p:extLst>
      <p:ext uri="{BB962C8B-B14F-4D97-AF65-F5344CB8AC3E}">
        <p14:creationId xmlns:p14="http://schemas.microsoft.com/office/powerpoint/2010/main" val="1414816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Vigilant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Think Before You Open Email Attachments</a:t>
            </a:r>
          </a:p>
          <a:p>
            <a:r>
              <a:rPr lang="en-US" dirty="0" smtClean="0"/>
              <a:t>Consider the Legitimacy of Free Programs</a:t>
            </a:r>
          </a:p>
          <a:p>
            <a:r>
              <a:rPr lang="en-US" dirty="0" smtClean="0"/>
              <a:t>Keep Your Virus Software Up-To-Date</a:t>
            </a:r>
          </a:p>
          <a:p>
            <a:r>
              <a:rPr lang="en-US" dirty="0" smtClean="0"/>
              <a:t>Watch for Fraud</a:t>
            </a:r>
          </a:p>
          <a:p>
            <a:r>
              <a:rPr lang="en-US" dirty="0" smtClean="0"/>
              <a:t>Be On The Lookout For Sexual Predators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55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before opening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Don't open email attachments from people you don't know.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attachments may contain viruses or other malware. Additionally, think twice before you open an attachment from someone you do know. </a:t>
            </a:r>
            <a:endParaRPr lang="en-US" dirty="0" smtClean="0"/>
          </a:p>
          <a:p>
            <a:r>
              <a:rPr lang="en-US" dirty="0" smtClean="0"/>
              <a:t>It's </a:t>
            </a:r>
            <a:r>
              <a:rPr lang="en-US" dirty="0"/>
              <a:t>common for email accounts to get hacked, and the hackers may send messages and attachments to all of the people in the address book.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it doesn't sound like something your friend might send you, email him or her separately to find out if it's legit.</a:t>
            </a:r>
          </a:p>
        </p:txBody>
      </p:sp>
    </p:spTree>
    <p:extLst>
      <p:ext uri="{BB962C8B-B14F-4D97-AF65-F5344CB8AC3E}">
        <p14:creationId xmlns:p14="http://schemas.microsoft.com/office/powerpoint/2010/main" val="330121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its 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Avoid downloading free software online unless you're certain it's from a reputable company. </a:t>
            </a:r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/>
              <a:t>free programs are merely a device for delivering adware and spyware.</a:t>
            </a:r>
          </a:p>
        </p:txBody>
      </p:sp>
    </p:spTree>
    <p:extLst>
      <p:ext uri="{BB962C8B-B14F-4D97-AF65-F5344CB8AC3E}">
        <p14:creationId xmlns:p14="http://schemas.microsoft.com/office/powerpoint/2010/main" val="235847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your personal information private!!!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Consider What You Share In Your Profile</a:t>
            </a:r>
          </a:p>
          <a:p>
            <a:r>
              <a:rPr lang="en-US" dirty="0" smtClean="0"/>
              <a:t>Think About Photos Before You Share</a:t>
            </a:r>
          </a:p>
          <a:p>
            <a:r>
              <a:rPr lang="en-US" dirty="0" smtClean="0"/>
              <a:t>Check A Company’s Privacy Policy Before Buying</a:t>
            </a:r>
          </a:p>
          <a:p>
            <a:r>
              <a:rPr lang="en-US" dirty="0" smtClean="0"/>
              <a:t>Watch Out For Phishing</a:t>
            </a:r>
          </a:p>
          <a:p>
            <a:r>
              <a:rPr lang="en-US" dirty="0" smtClean="0"/>
              <a:t>Keep An Eye On Accounts</a:t>
            </a:r>
          </a:p>
          <a:p>
            <a:r>
              <a:rPr lang="en-US" dirty="0" smtClean="0"/>
              <a:t> Be Aware of Your Internet Presence</a:t>
            </a:r>
          </a:p>
          <a:p>
            <a:r>
              <a:rPr lang="en-US" dirty="0" smtClean="0"/>
              <a:t>Report Identity Theft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12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Install virus protection software and a firewall. Check for updates regularly.</a:t>
            </a:r>
          </a:p>
        </p:txBody>
      </p:sp>
    </p:spTree>
    <p:extLst>
      <p:ext uri="{BB962C8B-B14F-4D97-AF65-F5344CB8AC3E}">
        <p14:creationId xmlns:p14="http://schemas.microsoft.com/office/powerpoint/2010/main" val="4292642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for fraud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Some of the most common forms of Internet fraud include the following:</a:t>
            </a:r>
          </a:p>
          <a:p>
            <a:r>
              <a:rPr lang="en-US" dirty="0"/>
              <a:t>Online auctions site postings that feature non-existent or falsely represented merchandise</a:t>
            </a:r>
          </a:p>
          <a:p>
            <a:r>
              <a:rPr lang="en-US" dirty="0"/>
              <a:t>Nigerian money offers promising large sums of cash in exchange for assistance with bank account transfers</a:t>
            </a:r>
          </a:p>
          <a:p>
            <a:r>
              <a:rPr lang="en-US" dirty="0"/>
              <a:t>Financial scams targeting consumers with poor credit who are tricked into paying upfront fees in hopes of receiving credit cards or personal loans</a:t>
            </a:r>
          </a:p>
          <a:p>
            <a:r>
              <a:rPr lang="en-US" dirty="0"/>
              <a:t>Phony sweepstakes offers asking for payment to claim a prize that doesn't really exist</a:t>
            </a:r>
          </a:p>
        </p:txBody>
      </p:sp>
    </p:spTree>
    <p:extLst>
      <p:ext uri="{BB962C8B-B14F-4D97-AF65-F5344CB8AC3E}">
        <p14:creationId xmlns:p14="http://schemas.microsoft.com/office/powerpoint/2010/main" val="1833654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Sexual predators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If you're a single woman who likes to use online dating sites, be on the lookout for potential sexual predators. </a:t>
            </a:r>
            <a:endParaRPr lang="en-US" dirty="0" smtClean="0"/>
          </a:p>
          <a:p>
            <a:r>
              <a:rPr lang="en-US" dirty="0" smtClean="0"/>
              <a:t>It's </a:t>
            </a:r>
            <a:r>
              <a:rPr lang="en-US" dirty="0"/>
              <a:t>not always easy to tell if a potential date is merely lying about his appearance or trying to conceal a criminal past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you do decide to arrange a personal meeting with someone you met online, always request that your first date be in a restaurant or similar public place. </a:t>
            </a:r>
            <a:endParaRPr lang="en-US" dirty="0" smtClean="0"/>
          </a:p>
          <a:p>
            <a:r>
              <a:rPr lang="en-US" dirty="0" smtClean="0"/>
              <a:t>It's </a:t>
            </a:r>
            <a:r>
              <a:rPr lang="en-US" dirty="0"/>
              <a:t>also a good idea to tell a friend where you're going and make sure someone is available to check up on you later in the evening.</a:t>
            </a:r>
          </a:p>
        </p:txBody>
      </p:sp>
    </p:spTree>
    <p:extLst>
      <p:ext uri="{BB962C8B-B14F-4D97-AF65-F5344CB8AC3E}">
        <p14:creationId xmlns:p14="http://schemas.microsoft.com/office/powerpoint/2010/main" val="1962729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Sexual predator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10" y="1600200"/>
            <a:ext cx="6283180" cy="4114800"/>
          </a:xfrm>
        </p:spPr>
      </p:pic>
    </p:spTree>
    <p:extLst>
      <p:ext uri="{BB962C8B-B14F-4D97-AF65-F5344CB8AC3E}">
        <p14:creationId xmlns:p14="http://schemas.microsoft.com/office/powerpoint/2010/main" val="41489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906" y="2561029"/>
            <a:ext cx="4752494" cy="3153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 your profile?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What does your profile say about you?</a:t>
            </a:r>
          </a:p>
          <a:p>
            <a:r>
              <a:rPr lang="en-US" dirty="0" smtClean="0"/>
              <a:t>Is it too much information?</a:t>
            </a:r>
          </a:p>
          <a:p>
            <a:r>
              <a:rPr lang="en-US" dirty="0" smtClean="0"/>
              <a:t>Is it suitable for all eyes to see?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5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Oh, Wow! Look at that photo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Is your address in the photo? Or License plate?</a:t>
            </a:r>
          </a:p>
          <a:p>
            <a:r>
              <a:rPr lang="en-US" dirty="0" smtClean="0"/>
              <a:t>Be careful not to include any identifying characteristics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19" y="2586441"/>
            <a:ext cx="5115048" cy="287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3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their policy say?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Be careful of companies that sell  your information</a:t>
            </a:r>
          </a:p>
          <a:p>
            <a:r>
              <a:rPr lang="en-US" dirty="0" smtClean="0"/>
              <a:t>Ever had someone call you after you’ve made a purchase?</a:t>
            </a:r>
          </a:p>
          <a:p>
            <a:r>
              <a:rPr lang="en-US" dirty="0" smtClean="0"/>
              <a:t>What about someone emailing you after a purchase?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3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Phishing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91341" y="1645175"/>
            <a:ext cx="5408223" cy="409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fishing (</a:t>
            </a:r>
            <a:r>
              <a:rPr lang="en-US" dirty="0" err="1" smtClean="0"/>
              <a:t>lol</a:t>
            </a:r>
            <a:r>
              <a:rPr lang="en-US" dirty="0" smtClean="0"/>
              <a:t>)?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Phishing is </a:t>
            </a:r>
            <a:r>
              <a:rPr lang="en-US" dirty="0" smtClean="0"/>
              <a:t>a </a:t>
            </a:r>
            <a:r>
              <a:rPr lang="en-US" dirty="0"/>
              <a:t>trick used by identity thieves to gain your personal information. </a:t>
            </a:r>
            <a:endParaRPr lang="en-US" dirty="0" smtClean="0"/>
          </a:p>
          <a:p>
            <a:r>
              <a:rPr lang="en-US" dirty="0" smtClean="0"/>
              <a:t>You will receive e</a:t>
            </a:r>
            <a:r>
              <a:rPr lang="en-US" dirty="0"/>
              <a:t>-mails </a:t>
            </a:r>
            <a:r>
              <a:rPr lang="en-US" dirty="0" smtClean="0"/>
              <a:t>that </a:t>
            </a:r>
            <a:r>
              <a:rPr lang="en-US" dirty="0"/>
              <a:t>appear to be from a legitimate company and asking you to confirm personal information such as bank account numbers, passwords, birth dates, or addresses</a:t>
            </a:r>
            <a:r>
              <a:rPr lang="en-US" dirty="0" smtClean="0"/>
              <a:t>.</a:t>
            </a:r>
          </a:p>
          <a:p>
            <a:r>
              <a:rPr lang="en-US" dirty="0"/>
              <a:t>Before adding any personal information, contact the supposed site directly to see if they have been trying to contact you. </a:t>
            </a:r>
            <a:endParaRPr lang="en-US" dirty="0" smtClean="0"/>
          </a:p>
          <a:p>
            <a:r>
              <a:rPr lang="en-US" dirty="0" smtClean="0"/>
              <a:t>Remember most </a:t>
            </a:r>
            <a:r>
              <a:rPr lang="en-US" dirty="0"/>
              <a:t>reputable sites will not contact you in this way.</a:t>
            </a:r>
          </a:p>
        </p:txBody>
      </p:sp>
    </p:spTree>
    <p:extLst>
      <p:ext uri="{BB962C8B-B14F-4D97-AF65-F5344CB8AC3E}">
        <p14:creationId xmlns:p14="http://schemas.microsoft.com/office/powerpoint/2010/main" val="159686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was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Check your bank account regularly (weekly/daily)</a:t>
            </a:r>
          </a:p>
          <a:p>
            <a:r>
              <a:rPr lang="en-US" dirty="0" smtClean="0"/>
              <a:t>If </a:t>
            </a:r>
            <a:r>
              <a:rPr lang="en-US" dirty="0"/>
              <a:t>you notice purchases that you haven't made, contact your card company immediately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 Not Wait to contact your bank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535" y="2317121"/>
            <a:ext cx="4814207" cy="358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2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Take the time to Google yourself</a:t>
            </a:r>
          </a:p>
          <a:p>
            <a:r>
              <a:rPr lang="en-US" dirty="0"/>
              <a:t>In cases of </a:t>
            </a:r>
            <a:r>
              <a:rPr lang="en-US" dirty="0" err="1"/>
              <a:t>cyberstalking</a:t>
            </a:r>
            <a:r>
              <a:rPr lang="en-US" dirty="0"/>
              <a:t> and identity theft, someone could use your name and information to create damaging profiles or post public messages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Researching yourself allows you to see how others can see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61751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70</TotalTime>
  <Words>883</Words>
  <Application>Microsoft Office PowerPoint</Application>
  <PresentationFormat>On-screen Show (4:3)</PresentationFormat>
  <Paragraphs>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Arial Narrow</vt:lpstr>
      <vt:lpstr>Horizon</vt:lpstr>
      <vt:lpstr>What is cyber safety?</vt:lpstr>
      <vt:lpstr>keep your personal information private!!!</vt:lpstr>
      <vt:lpstr>What is in your profile?</vt:lpstr>
      <vt:lpstr>Oh, Wow! Look at that photo</vt:lpstr>
      <vt:lpstr>What did their policy say?</vt:lpstr>
      <vt:lpstr>Phishing</vt:lpstr>
      <vt:lpstr>What is fishing (lol)? </vt:lpstr>
      <vt:lpstr>How much was that?</vt:lpstr>
      <vt:lpstr>Beware!</vt:lpstr>
      <vt:lpstr>Cyber stalking</vt:lpstr>
      <vt:lpstr>Identity theft</vt:lpstr>
      <vt:lpstr>Keep your accounts secure</vt:lpstr>
      <vt:lpstr>Creating a password</vt:lpstr>
      <vt:lpstr>Why not to reuse passwords</vt:lpstr>
      <vt:lpstr>Keeping your passwords safe</vt:lpstr>
      <vt:lpstr>Keyloggers and malware</vt:lpstr>
      <vt:lpstr>STAY Vigilant</vt:lpstr>
      <vt:lpstr>Think before opening</vt:lpstr>
      <vt:lpstr>But its free</vt:lpstr>
      <vt:lpstr>Update</vt:lpstr>
      <vt:lpstr>Watch for fraud</vt:lpstr>
      <vt:lpstr>Sexual predators</vt:lpstr>
      <vt:lpstr>Sexual predator</vt:lpstr>
    </vt:vector>
  </TitlesOfParts>
  <Company>Merna Media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cyber safety?</dc:title>
  <dc:creator>Christopher Banks</dc:creator>
  <cp:lastModifiedBy>Christopher Banks (DeKalb Alternative School)</cp:lastModifiedBy>
  <cp:revision>7</cp:revision>
  <dcterms:created xsi:type="dcterms:W3CDTF">2017-02-13T04:24:31Z</dcterms:created>
  <dcterms:modified xsi:type="dcterms:W3CDTF">2017-02-13T13:40:09Z</dcterms:modified>
</cp:coreProperties>
</file>