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3E0BB-C075-4F76-B01C-5F12EF467D86}" type="datetimeFigureOut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D6C1-283D-425C-9EDA-B8E1F7CC3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86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9C2D44-449C-40F4-ADA4-A8432B542CFA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5FDB-198B-4EE5-B27D-559D5B5DA7BB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7EA1DB-D1F0-4524-940E-9C90641F314B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F10F-E37C-4185-8743-3A5DEE90EA1C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2099-0CF3-46BC-9193-D16FAAA4C266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CB1F54-16E6-4D1D-9B97-0A02E34FDE6A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3E2625-A650-4C0B-8ABF-4615C07DE43C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2CD9-D0C3-4B7D-8A75-55A68FAA8F08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EFD2-CC21-4C00-878E-621F5B5BC8BF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7E6-52B0-4E24-BADC-00AA331B271A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FADD044-6422-4A38-9DCA-625A6828E583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D24DE5-05F9-4375-A74F-560389FD0E72}" type="datetime1">
              <a:rPr lang="en-US" smtClean="0"/>
              <a:pPr/>
              <a:t>9/19/2012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C51681-7CC4-4A00-AE05-690B29DE7A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40061"/>
            <a:ext cx="2559798" cy="70130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7B/IT3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83768" y="6112069"/>
            <a:ext cx="6264696" cy="701307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MR.</a:t>
            </a:r>
            <a:r>
              <a:rPr kumimoji="0" lang="en-GB" sz="4400" b="0" i="0" u="none" strike="noStrike" kern="1200" cap="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J. M. O'Keefe</a:t>
            </a:r>
            <a:endParaRPr kumimoji="0" lang="en-GB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56490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Information Communication Technology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0"/>
            <a:ext cx="6048672" cy="857198"/>
          </a:xfrm>
        </p:spPr>
        <p:txBody>
          <a:bodyPr>
            <a:normAutofit/>
          </a:bodyPr>
          <a:lstStyle/>
          <a:p>
            <a:r>
              <a:rPr lang="en-GB" sz="3800" dirty="0" smtClean="0"/>
              <a:t>Learning Outcomes</a:t>
            </a:r>
            <a:endParaRPr lang="en-GB" sz="3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3055"/>
              </p:ext>
            </p:extLst>
          </p:nvPr>
        </p:nvGraphicFramePr>
        <p:xfrm>
          <a:off x="4499992" y="1124744"/>
          <a:ext cx="4429156" cy="420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0"/>
                <a:gridCol w="3537376"/>
              </a:tblGrid>
              <a:tr h="69915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Baskerville Old Face" pitchFamily="18" charset="0"/>
                          <a:ea typeface="Adobe Fangsong Std R" pitchFamily="18" charset="-128"/>
                        </a:rPr>
                        <a:t>Level</a:t>
                      </a:r>
                      <a:endParaRPr lang="en-US" sz="1600" dirty="0"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Baskerville Old Face" pitchFamily="18" charset="0"/>
                          <a:ea typeface="Adobe Fangsong Std R" pitchFamily="18" charset="-128"/>
                        </a:rPr>
                        <a:t>What you need to do…</a:t>
                      </a:r>
                      <a:endParaRPr lang="en-US" sz="1600" dirty="0"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88502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/>
                      </a:r>
                      <a:b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</a:br>
                      <a:r>
                        <a:rPr lang="en-GB" sz="1600" b="0" dirty="0" smtClean="0">
                          <a:solidFill>
                            <a:srgbClr val="00B05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4</a:t>
                      </a:r>
                      <a:endParaRPr lang="en-US" sz="1600" b="1" dirty="0">
                        <a:solidFill>
                          <a:srgbClr val="00B050"/>
                        </a:solidFill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I have </a:t>
                      </a:r>
                      <a:r>
                        <a:rPr lang="en-US" sz="1600" b="0" u="sng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investigated</a:t>
                      </a:r>
                      <a:r>
                        <a:rPr lang="en-US" sz="1600" b="0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the basic</a:t>
                      </a:r>
                      <a:r>
                        <a:rPr lang="en-US" sz="1600" b="0" baseline="0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features of a database. I can </a:t>
                      </a:r>
                      <a:r>
                        <a:rPr lang="en-US" sz="1600" b="0" u="sng" baseline="0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name</a:t>
                      </a:r>
                      <a:r>
                        <a:rPr lang="en-US" sz="1600" b="0" baseline="0" dirty="0" smtClean="0">
                          <a:solidFill>
                            <a:srgbClr val="008E4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different features, I have tried to explain each. </a:t>
                      </a:r>
                      <a:endParaRPr lang="en-US" sz="1600" b="0" dirty="0">
                        <a:solidFill>
                          <a:srgbClr val="008E40"/>
                        </a:solidFill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97873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/>
                      </a:r>
                      <a:b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</a:br>
                      <a:r>
                        <a:rPr lang="en-GB" sz="1600" b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5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0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I have </a:t>
                      </a:r>
                      <a:r>
                        <a:rPr lang="en-GB" sz="1600" b="0" u="sng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recognised</a:t>
                      </a:r>
                      <a:r>
                        <a:rPr lang="en-GB" sz="1600" b="0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the importance of databases. I have </a:t>
                      </a:r>
                      <a:r>
                        <a:rPr lang="en-GB" sz="1600" b="0" u="sng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highlighted</a:t>
                      </a:r>
                      <a:r>
                        <a:rPr lang="en-GB" sz="1600" b="0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reasons as to why they are a valuable tool. I have </a:t>
                      </a:r>
                      <a:r>
                        <a:rPr lang="en-GB" sz="1600" b="0" u="sng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discussed</a:t>
                      </a:r>
                      <a:r>
                        <a:rPr lang="en-GB" sz="1600" b="0" baseline="0" dirty="0" smtClean="0">
                          <a:solidFill>
                            <a:srgbClr val="00206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specific features &amp; provided reasons.</a:t>
                      </a:r>
                    </a:p>
                  </a:txBody>
                  <a:tcPr/>
                </a:tc>
              </a:tr>
              <a:tr h="766913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/>
                      </a:r>
                      <a:br>
                        <a:rPr lang="en-GB" sz="1600" b="0" dirty="0" smtClean="0">
                          <a:solidFill>
                            <a:schemeClr val="dk1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</a:br>
                      <a:r>
                        <a:rPr lang="en-GB" sz="1600" b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During the lesson I have </a:t>
                      </a:r>
                      <a:r>
                        <a:rPr lang="en-US" sz="1600" b="0" u="sng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explained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(in detail) specific key database terminology. I have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</a:t>
                      </a:r>
                      <a:r>
                        <a:rPr lang="en-US" sz="1600" b="0" u="sng" baseline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shared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my ideas with the person next to me, </a:t>
                      </a:r>
                      <a:r>
                        <a:rPr lang="en-US" sz="1600" b="0" u="sng" baseline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explaining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Baskerville Old Face" pitchFamily="18" charset="0"/>
                          <a:ea typeface="Adobe Fangsong Std R" pitchFamily="18" charset="-128"/>
                        </a:rPr>
                        <a:t> what specific words mean. 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Baskerville Old Face" pitchFamily="18" charset="0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711836"/>
            <a:ext cx="39604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>
                <a:latin typeface="Baskerville Old Face" pitchFamily="18" charset="0"/>
                <a:ea typeface="Adobe Fangsong Std R" pitchFamily="18" charset="-128"/>
              </a:rPr>
              <a:t>All 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pupils will be able to </a:t>
            </a:r>
            <a:r>
              <a:rPr lang="en-GB" sz="2200" u="sng" dirty="0">
                <a:latin typeface="Baskerville Old Face" pitchFamily="18" charset="0"/>
                <a:ea typeface="Adobe Fangsong Std R" pitchFamily="18" charset="-128"/>
              </a:rPr>
              <a:t>investigate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 basic features of a database.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>
              <a:latin typeface="Baskerville Old Face" pitchFamily="18" charset="0"/>
              <a:ea typeface="Adobe Fangsong Std R" pitchFamily="18" charset="-128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>
                <a:latin typeface="Baskerville Old Face" pitchFamily="18" charset="0"/>
                <a:ea typeface="Adobe Fangsong Std R" pitchFamily="18" charset="-128"/>
              </a:rPr>
              <a:t>Most 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pupils will be able to </a:t>
            </a:r>
            <a:r>
              <a:rPr lang="en-GB" sz="2200" u="sng" dirty="0">
                <a:latin typeface="Baskerville Old Face" pitchFamily="18" charset="0"/>
                <a:ea typeface="Adobe Fangsong Std R" pitchFamily="18" charset="-128"/>
              </a:rPr>
              <a:t>recognise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 the importance of databases &amp; </a:t>
            </a:r>
            <a:r>
              <a:rPr lang="en-GB" sz="2200" u="sng" dirty="0">
                <a:latin typeface="Baskerville Old Face" pitchFamily="18" charset="0"/>
                <a:ea typeface="Adobe Fangsong Std R" pitchFamily="18" charset="-128"/>
              </a:rPr>
              <a:t>highlight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 the reasons as to why they are a valuable I.C.T tool. 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>
              <a:latin typeface="Baskerville Old Face" pitchFamily="18" charset="0"/>
              <a:ea typeface="Adobe Fangsong Std R" pitchFamily="18" charset="-128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>
                <a:latin typeface="Baskerville Old Face" pitchFamily="18" charset="0"/>
                <a:ea typeface="Adobe Fangsong Std R" pitchFamily="18" charset="-128"/>
              </a:rPr>
              <a:t>Some 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pupils will be able to </a:t>
            </a:r>
            <a:r>
              <a:rPr lang="en-GB" sz="2200" u="sng" dirty="0">
                <a:latin typeface="Baskerville Old Face" pitchFamily="18" charset="0"/>
                <a:ea typeface="Adobe Fangsong Std R" pitchFamily="18" charset="-128"/>
              </a:rPr>
              <a:t>explain in detail </a:t>
            </a: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>key database terminology.</a:t>
            </a:r>
            <a:br>
              <a:rPr lang="en-GB" sz="2200" dirty="0">
                <a:latin typeface="Baskerville Old Face" pitchFamily="18" charset="0"/>
                <a:ea typeface="Adobe Fangsong Std R" pitchFamily="18" charset="-128"/>
              </a:rPr>
            </a:br>
            <a:r>
              <a:rPr lang="en-GB" sz="2200" dirty="0">
                <a:latin typeface="Baskerville Old Face" pitchFamily="18" charset="0"/>
                <a:ea typeface="Adobe Fangsong Std R" pitchFamily="18" charset="-128"/>
              </a:rPr>
              <a:t/>
            </a:r>
            <a:br>
              <a:rPr lang="en-GB" sz="2200" dirty="0">
                <a:latin typeface="Baskerville Old Face" pitchFamily="18" charset="0"/>
                <a:ea typeface="Adobe Fangsong Std R" pitchFamily="18" charset="-128"/>
              </a:rPr>
            </a:br>
            <a:endParaRPr lang="en-GB" sz="2200" dirty="0">
              <a:latin typeface="Baskerville Old Face" pitchFamily="18" charset="0"/>
              <a:ea typeface="Adobe Fangsong Std R" pitchFamily="18" charset="-128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GB" sz="2200" dirty="0">
              <a:latin typeface="Baskerville Old Face" pitchFamily="18" charset="0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Introduction To Databases</a:t>
            </a:r>
            <a:endParaRPr lang="en-GB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36512" y="1268760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Year </a:t>
            </a:r>
            <a:r>
              <a:rPr lang="en-GB" sz="1200" dirty="0" smtClean="0"/>
              <a:t>7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Shark Aquarium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36512" y="1268760"/>
            <a:ext cx="7920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Year </a:t>
            </a:r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Introduction To Databases</a:t>
            </a:r>
            <a:endParaRPr lang="en-GB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2205297"/>
            <a:ext cx="72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rgbClr val="002060"/>
                </a:solidFill>
                <a:latin typeface="Baskerville Old Face" pitchFamily="18" charset="0"/>
              </a:rPr>
              <a:t>Your Task:</a:t>
            </a:r>
          </a:p>
          <a:p>
            <a:pPr algn="ctr"/>
            <a:endParaRPr lang="en-GB" sz="22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/>
            <a:r>
              <a:rPr lang="en-GB" sz="2200" dirty="0" smtClean="0">
                <a:solidFill>
                  <a:srgbClr val="002060"/>
                </a:solidFill>
                <a:latin typeface="Baskerville Old Face" pitchFamily="18" charset="0"/>
              </a:rPr>
              <a:t>Using The Table Provided, Research The Different Types Of Shark &amp; Find The Necessary Information!</a:t>
            </a:r>
          </a:p>
          <a:p>
            <a:pPr algn="ctr"/>
            <a:endParaRPr lang="en-GB" sz="22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/>
            <a:r>
              <a:rPr lang="en-GB" sz="2200" dirty="0" smtClean="0">
                <a:solidFill>
                  <a:srgbClr val="002060"/>
                </a:solidFill>
                <a:latin typeface="Baskerville Old Face" pitchFamily="18" charset="0"/>
              </a:rPr>
              <a:t>Enter The Information In Each Cell.</a:t>
            </a:r>
            <a:endParaRPr lang="en-GB" sz="22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1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413</TotalTime>
  <Words>196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7B/IT3</vt:lpstr>
      <vt:lpstr>Learning Outcomes</vt:lpstr>
      <vt:lpstr>Shark Aquarium </vt:lpstr>
    </vt:vector>
  </TitlesOfParts>
  <Company>Isle of Man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 – Flash Lesson Five Spinning Ball</dc:title>
  <dc:creator>bhsokeefej</dc:creator>
  <cp:lastModifiedBy>J.Okeefe</cp:lastModifiedBy>
  <cp:revision>49</cp:revision>
  <dcterms:created xsi:type="dcterms:W3CDTF">2011-04-26T10:38:05Z</dcterms:created>
  <dcterms:modified xsi:type="dcterms:W3CDTF">2012-09-19T10:51:44Z</dcterms:modified>
</cp:coreProperties>
</file>