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5"/>
    <p:restoredTop sz="94690"/>
  </p:normalViewPr>
  <p:slideViewPr>
    <p:cSldViewPr snapToGrid="0" snapToObjects="1">
      <p:cViewPr varScale="1">
        <p:scale>
          <a:sx n="84" d="100"/>
          <a:sy n="84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DCBB-6578-B54F-BE98-649261EDF7E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C0C5-C880-754C-858C-A86FD779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F5E4-7A90-3340-B00E-DAF60567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59964-E0DC-3E4E-835C-6C8F4F97F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you got your sheet in front of you?</a:t>
            </a:r>
          </a:p>
          <a:p>
            <a:endParaRPr lang="en-US" dirty="0"/>
          </a:p>
          <a:p>
            <a:r>
              <a:rPr lang="en-US" dirty="0"/>
              <a:t>Highlight the key information on the sheet. </a:t>
            </a:r>
          </a:p>
        </p:txBody>
      </p:sp>
    </p:spTree>
    <p:extLst>
      <p:ext uri="{BB962C8B-B14F-4D97-AF65-F5344CB8AC3E}">
        <p14:creationId xmlns:p14="http://schemas.microsoft.com/office/powerpoint/2010/main" val="14095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7308-9842-CC49-BD7F-27D102A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notice in this snapshot?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6FC2E-A522-1947-B7AD-EC5E7531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424" y="1603851"/>
            <a:ext cx="28175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764A7-8F04-844C-BF54-E5FBA83B8FF6}"/>
              </a:ext>
            </a:extLst>
          </p:cNvPr>
          <p:cNvSpPr txBox="1"/>
          <p:nvPr/>
        </p:nvSpPr>
        <p:spPr>
          <a:xfrm>
            <a:off x="4531360" y="1731486"/>
            <a:ext cx="44723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annotations are there? </a:t>
            </a:r>
          </a:p>
          <a:p>
            <a:r>
              <a:rPr lang="en-US" dirty="0"/>
              <a:t>What symbols are there?</a:t>
            </a:r>
          </a:p>
          <a:p>
            <a:r>
              <a:rPr lang="en-US" dirty="0"/>
              <a:t>How have they represented different floors? </a:t>
            </a:r>
          </a:p>
          <a:p>
            <a:r>
              <a:rPr lang="en-US" dirty="0"/>
              <a:t>How do you know how big the room is? </a:t>
            </a:r>
          </a:p>
          <a:p>
            <a:r>
              <a:rPr lang="en-US" dirty="0"/>
              <a:t>What is the difference between thick and thin lines?</a:t>
            </a:r>
          </a:p>
          <a:p>
            <a:endParaRPr lang="en-US" dirty="0"/>
          </a:p>
          <a:p>
            <a:r>
              <a:rPr lang="en-US" dirty="0"/>
              <a:t>Do you think this is a good house plan?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you think you would start your report?</a:t>
            </a:r>
          </a:p>
          <a:p>
            <a:endParaRPr lang="en-US" dirty="0"/>
          </a:p>
          <a:p>
            <a:r>
              <a:rPr lang="en-US" dirty="0"/>
              <a:t>Where can you get more information on house designs?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8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71E4-0B4A-DE4E-8B1C-096BEA76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submit.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04FB-478E-F647-A95B-A6B32716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needs to be a neatly presented report, including a house design, costing, and any other relevant information that could be used by a builder. </a:t>
            </a:r>
          </a:p>
        </p:txBody>
      </p:sp>
    </p:spTree>
    <p:extLst>
      <p:ext uri="{BB962C8B-B14F-4D97-AF65-F5344CB8AC3E}">
        <p14:creationId xmlns:p14="http://schemas.microsoft.com/office/powerpoint/2010/main" val="7605816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{FE8575BB-FE98-2541-A4EA-6C6E5F4A58BA}tf16401369</Template>
  <TotalTime>14</TotalTime>
  <Words>130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Investigation introduction</vt:lpstr>
      <vt:lpstr>What do you notice in this snapshot? </vt:lpstr>
      <vt:lpstr>What you need to submit.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introduction</dc:title>
  <dc:creator>POWER Travis [Baldivis Secondary College]</dc:creator>
  <cp:lastModifiedBy>POWER Travis [Baldivis Secondary College]</cp:lastModifiedBy>
  <cp:revision>2</cp:revision>
  <dcterms:created xsi:type="dcterms:W3CDTF">2019-05-16T08:26:42Z</dcterms:created>
  <dcterms:modified xsi:type="dcterms:W3CDTF">2019-05-17T00:23:41Z</dcterms:modified>
</cp:coreProperties>
</file>