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004E-5B89-6F45-A3F0-2E966DF75CEA}" type="datetimeFigureOut">
              <a:rPr lang="en-US" smtClean="0"/>
              <a:t>3/14/2017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EA5-6873-4F4F-B6DD-5BC9335B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32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004E-5B89-6F45-A3F0-2E966DF75CEA}" type="datetimeFigureOut">
              <a:rPr lang="en-US" smtClean="0"/>
              <a:t>3/14/2017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EA5-6873-4F4F-B6DD-5BC9335B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938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004E-5B89-6F45-A3F0-2E966DF75CEA}" type="datetimeFigureOut">
              <a:rPr lang="en-US" smtClean="0"/>
              <a:t>3/14/2017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EA5-6873-4F4F-B6DD-5BC9335B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620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004E-5B89-6F45-A3F0-2E966DF75CEA}" type="datetimeFigureOut">
              <a:rPr lang="en-US" smtClean="0"/>
              <a:t>3/14/2017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EA5-6873-4F4F-B6DD-5BC9335B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77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004E-5B89-6F45-A3F0-2E966DF75CEA}" type="datetimeFigureOut">
              <a:rPr lang="en-US" smtClean="0"/>
              <a:t>3/14/2017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EA5-6873-4F4F-B6DD-5BC9335B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26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004E-5B89-6F45-A3F0-2E966DF75CEA}" type="datetimeFigureOut">
              <a:rPr lang="en-US" smtClean="0"/>
              <a:t>3/14/2017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EA5-6873-4F4F-B6DD-5BC9335B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84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004E-5B89-6F45-A3F0-2E966DF75CEA}" type="datetimeFigureOut">
              <a:rPr lang="en-US" smtClean="0"/>
              <a:t>3/14/2017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EA5-6873-4F4F-B6DD-5BC9335B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3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004E-5B89-6F45-A3F0-2E966DF75CEA}" type="datetimeFigureOut">
              <a:rPr lang="en-US" smtClean="0"/>
              <a:t>3/14/2017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EA5-6873-4F4F-B6DD-5BC9335B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3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004E-5B89-6F45-A3F0-2E966DF75CEA}" type="datetimeFigureOut">
              <a:rPr lang="en-US" smtClean="0"/>
              <a:t>3/14/2017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EA5-6873-4F4F-B6DD-5BC9335B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149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004E-5B89-6F45-A3F0-2E966DF75CEA}" type="datetimeFigureOut">
              <a:rPr lang="en-US" smtClean="0"/>
              <a:t>3/14/2017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EA5-6873-4F4F-B6DD-5BC9335B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74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004E-5B89-6F45-A3F0-2E966DF75CEA}" type="datetimeFigureOut">
              <a:rPr lang="en-US" smtClean="0"/>
              <a:t>3/14/2017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EA5-6873-4F4F-B6DD-5BC9335B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43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004E-5B89-6F45-A3F0-2E966DF75CEA}" type="datetimeFigureOut">
              <a:rPr lang="en-US" smtClean="0"/>
              <a:t>3/14/2017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7EA5-6873-4F4F-B6DD-5BC9335B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51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Statistics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How to complete a statistics investigation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35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93579" y="403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7" name="Picture 6" descr="Statistical+Investigation+Process+(SIP)+Po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Numerical Analysis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Interpretation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Restate the question in your own words (shows you know what to do)</a:t>
            </a:r>
          </a:p>
          <a:p>
            <a:r>
              <a:rPr lang="en-US" dirty="0" smtClean="0"/>
              <a:t>Say what you’re going to do and how you’re going to analyze and compare the data</a:t>
            </a:r>
          </a:p>
          <a:p>
            <a:r>
              <a:rPr lang="en-US" dirty="0" smtClean="0"/>
              <a:t>Buzz Words!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2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Numerical &amp; Graphical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data sets</a:t>
            </a:r>
          </a:p>
          <a:p>
            <a:r>
              <a:rPr lang="en-US" dirty="0" smtClean="0"/>
              <a:t>Identify &amp; remove outliers </a:t>
            </a:r>
          </a:p>
          <a:p>
            <a:r>
              <a:rPr lang="en-US" dirty="0" smtClean="0"/>
              <a:t>Graph(s)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your removal of outliers.</a:t>
            </a:r>
          </a:p>
          <a:p>
            <a:r>
              <a:rPr lang="en-US" dirty="0" smtClean="0"/>
              <a:t>Discuss and compare your graphs</a:t>
            </a:r>
          </a:p>
          <a:p>
            <a:r>
              <a:rPr lang="en-US" dirty="0" smtClean="0"/>
              <a:t>Association:</a:t>
            </a:r>
          </a:p>
          <a:p>
            <a:pPr lvl="1"/>
            <a:r>
              <a:rPr lang="en-US" dirty="0" smtClean="0"/>
              <a:t>Trend</a:t>
            </a:r>
          </a:p>
          <a:p>
            <a:pPr lvl="1"/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3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statement about your results and what you did</a:t>
            </a:r>
          </a:p>
          <a:p>
            <a:r>
              <a:rPr lang="en-US" dirty="0" smtClean="0"/>
              <a:t>Answer </a:t>
            </a:r>
            <a:r>
              <a:rPr lang="en-US" smtClean="0"/>
              <a:t>the question</a:t>
            </a:r>
            <a:endParaRPr lang="en-US" dirty="0" smtClean="0"/>
          </a:p>
          <a:p>
            <a:r>
              <a:rPr lang="en-US" dirty="0" smtClean="0"/>
              <a:t>Use the comparison of your results to support your answer</a:t>
            </a:r>
          </a:p>
          <a:p>
            <a:pPr lvl="1"/>
            <a:r>
              <a:rPr lang="en-US" dirty="0" smtClean="0"/>
              <a:t>Trend</a:t>
            </a:r>
          </a:p>
          <a:p>
            <a:pPr lvl="1"/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112540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6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Your investigation report should include the following: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9280"/>
            <a:ext cx="8229600" cy="4631924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1</a:t>
            </a:r>
            <a:r>
              <a:rPr lang="en-AU" dirty="0"/>
              <a:t>.	Introduction – two or three sentences providing an overview of your investigation	</a:t>
            </a:r>
          </a:p>
          <a:p>
            <a:endParaRPr lang="en-AU" dirty="0" smtClean="0"/>
          </a:p>
          <a:p>
            <a:r>
              <a:rPr lang="en-AU" dirty="0" smtClean="0"/>
              <a:t>2</a:t>
            </a:r>
            <a:r>
              <a:rPr lang="en-AU" dirty="0"/>
              <a:t>.	Numerical and graphical analysis		</a:t>
            </a:r>
          </a:p>
          <a:p>
            <a:pPr lvl="1"/>
            <a:r>
              <a:rPr lang="en-AU" dirty="0"/>
              <a:t>choose various statistical measures you have studied to analyse the </a:t>
            </a:r>
            <a:r>
              <a:rPr lang="en-AU" dirty="0" smtClean="0"/>
              <a:t>data</a:t>
            </a:r>
            <a:endParaRPr lang="en-AU" dirty="0"/>
          </a:p>
          <a:p>
            <a:pPr lvl="1"/>
            <a:r>
              <a:rPr lang="en-AU" dirty="0"/>
              <a:t>consider the most appropriate graphs which represent the data </a:t>
            </a:r>
            <a:r>
              <a:rPr lang="en-AU" dirty="0" smtClean="0"/>
              <a:t>provided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3</a:t>
            </a:r>
            <a:r>
              <a:rPr lang="en-AU" dirty="0"/>
              <a:t>.	Interpretation of the results of this analysis in relation to the original </a:t>
            </a:r>
            <a:r>
              <a:rPr lang="en-AU" dirty="0" smtClean="0"/>
              <a:t>question</a:t>
            </a:r>
            <a:endParaRPr lang="en-AU" dirty="0"/>
          </a:p>
          <a:p>
            <a:pPr lvl="1"/>
            <a:r>
              <a:rPr lang="en-AU" dirty="0"/>
              <a:t>describe any trend and pattern in your data (two to three sentences)</a:t>
            </a:r>
          </a:p>
          <a:p>
            <a:pPr lvl="1"/>
            <a:r>
              <a:rPr lang="en-AU" dirty="0"/>
              <a:t>state how your data relates to the original problem (two to three sentences)</a:t>
            </a:r>
          </a:p>
          <a:p>
            <a:pPr lvl="1"/>
            <a:r>
              <a:rPr lang="en-AU" dirty="0"/>
              <a:t>use your knowledge and understanding gained in this unit to explain your results in one paragraph</a:t>
            </a:r>
          </a:p>
          <a:p>
            <a:endParaRPr lang="en-AU" dirty="0" smtClean="0"/>
          </a:p>
          <a:p>
            <a:r>
              <a:rPr lang="en-AU" dirty="0" smtClean="0"/>
              <a:t>4</a:t>
            </a:r>
            <a:r>
              <a:rPr lang="en-AU" dirty="0"/>
              <a:t>.	Conclusion </a:t>
            </a:r>
          </a:p>
          <a:p>
            <a:pPr lvl="1"/>
            <a:r>
              <a:rPr lang="en-AU" dirty="0"/>
              <a:t>	summarise your findings and conclusions in one paragraph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68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123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Statistics</vt:lpstr>
      <vt:lpstr>PowerPoint Presentation</vt:lpstr>
      <vt:lpstr>Sections</vt:lpstr>
      <vt:lpstr>1. Introduction</vt:lpstr>
      <vt:lpstr>2. Numerical &amp; Graphical Analysis</vt:lpstr>
      <vt:lpstr>3. Interpretation</vt:lpstr>
      <vt:lpstr>4. Conclusion</vt:lpstr>
      <vt:lpstr>Your investigation report should include the following: </vt:lpstr>
    </vt:vector>
  </TitlesOfParts>
  <Company>Eastern Goldfields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Local Admin</dc:creator>
  <cp:lastModifiedBy>COOK Steven</cp:lastModifiedBy>
  <cp:revision>10</cp:revision>
  <dcterms:created xsi:type="dcterms:W3CDTF">2017-03-12T12:30:53Z</dcterms:created>
  <dcterms:modified xsi:type="dcterms:W3CDTF">2017-03-14T01:29:39Z</dcterms:modified>
</cp:coreProperties>
</file>