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4"/>
  </p:sldMasterIdLst>
  <p:notesMasterIdLst>
    <p:notesMasterId r:id="rId13"/>
  </p:notesMasterIdLst>
  <p:sldIdLst>
    <p:sldId id="256" r:id="rId5"/>
    <p:sldId id="257" r:id="rId6"/>
    <p:sldId id="259" r:id="rId7"/>
    <p:sldId id="260" r:id="rId8"/>
    <p:sldId id="258" r:id="rId9"/>
    <p:sldId id="264" r:id="rId10"/>
    <p:sldId id="265"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ly Smigel" initials="HS" lastIdx="1" clrIdx="0">
    <p:extLst>
      <p:ext uri="{19B8F6BF-5375-455C-9EA6-DF929625EA0E}">
        <p15:presenceInfo xmlns:p15="http://schemas.microsoft.com/office/powerpoint/2012/main" userId="S::holly@journeycounselingservices.net::467cf5af-cbe1-437b-ac2c-3ec71df8b7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ABE5B-0533-5777-EC8C-6E8ADB8CB807}" v="76" dt="2020-02-16T20:52:38.299"/>
    <p1510:client id="{522B04B9-0ACA-54CF-7D04-AE01D160F56E}" v="927" dt="2020-02-16T20:35:36.630"/>
    <p1510:client id="{56246EB3-F63E-3A8F-BD38-499DB5F0CC6E}" v="209" dt="2020-02-16T00:19:46.831"/>
    <p1510:client id="{577D04FE-0C8D-090D-F50C-29BAE5FF3007}" v="3123" dt="2020-02-16T20:28:07.189"/>
    <p1510:client id="{7BABED0F-D619-9A00-C375-311A643DC332}" v="424" dt="2020-01-24T21:22:21.015"/>
    <p1510:client id="{9679F297-3CDD-6395-9782-8AD0633F539B}" v="267" dt="2020-01-24T21:23:45.409"/>
    <p1510:client id="{9E58C767-A271-007E-969D-EC8754E5E64C}" v="1027" dt="2020-01-23T18:59:32.646"/>
    <p1510:client id="{C2B35571-3596-1A32-D040-A3EA90B64FFF}" v="514" dt="2020-02-07T21:12:25.800"/>
    <p1510:client id="{D1415B80-F725-A989-E6BD-FB9F7B51D9C9}" v="63" dt="2020-02-16T21:51:37.782"/>
    <p1510:client id="{D6754BB7-0628-C7DC-E168-8ECF0256C33B}" v="1" dt="2020-01-23T19:24:45.969"/>
    <p1510:client id="{E7C6B0AB-FA83-CBC8-448D-D27DB5366C64}" v="15" dt="2020-02-16T21:17:16.692"/>
    <p1510:client id="{F338531B-4B25-71F7-ED00-643B46378841}" v="808" dt="2020-02-07T17:52:43.224"/>
    <p1510:client id="{F95164F2-50A7-C7CA-9876-2BFB1F7DD04A}" v="2" dt="2020-02-16T21:47:28.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63"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2E3C87-E4B0-4E30-BE2F-272A610D7DAE}"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3ABE0C-8A9A-497F-8FF3-5D63FF0DE2D1}">
      <dgm:prSet/>
      <dgm:spPr/>
      <dgm:t>
        <a:bodyPr/>
        <a:lstStyle/>
        <a:p>
          <a:pPr>
            <a:lnSpc>
              <a:spcPct val="100000"/>
            </a:lnSpc>
            <a:defRPr cap="all"/>
          </a:pPr>
          <a:r>
            <a:rPr lang="en-US" b="1" u="sng"/>
            <a:t>Phobias</a:t>
          </a:r>
          <a:r>
            <a:rPr lang="en-US"/>
            <a:t>:  When fears are Out of Control</a:t>
          </a:r>
        </a:p>
      </dgm:t>
    </dgm:pt>
    <dgm:pt modelId="{B5378693-5568-4E9B-861A-C4DAAC3D0AFF}" type="parTrans" cxnId="{915E56D7-CF8C-4DEC-BB48-FD0EB912563C}">
      <dgm:prSet/>
      <dgm:spPr/>
      <dgm:t>
        <a:bodyPr/>
        <a:lstStyle/>
        <a:p>
          <a:endParaRPr lang="en-US"/>
        </a:p>
      </dgm:t>
    </dgm:pt>
    <dgm:pt modelId="{1B07D6C8-8B50-410B-BDDB-45EFB18EF376}" type="sibTrans" cxnId="{915E56D7-CF8C-4DEC-BB48-FD0EB912563C}">
      <dgm:prSet/>
      <dgm:spPr/>
      <dgm:t>
        <a:bodyPr/>
        <a:lstStyle/>
        <a:p>
          <a:endParaRPr lang="en-US"/>
        </a:p>
      </dgm:t>
    </dgm:pt>
    <dgm:pt modelId="{9C35664B-6464-44FB-96F4-4D408A7DC6EB}">
      <dgm:prSet/>
      <dgm:spPr/>
      <dgm:t>
        <a:bodyPr/>
        <a:lstStyle/>
        <a:p>
          <a:pPr>
            <a:lnSpc>
              <a:spcPct val="100000"/>
            </a:lnSpc>
            <a:defRPr cap="all"/>
          </a:pPr>
          <a:r>
            <a:rPr lang="en-US" b="1" u="sng" dirty="0"/>
            <a:t>Separation Anxiety</a:t>
          </a:r>
          <a:r>
            <a:rPr lang="en-US" dirty="0"/>
            <a:t>: Fear of Being Away from Family Grown-Ups</a:t>
          </a:r>
        </a:p>
      </dgm:t>
    </dgm:pt>
    <dgm:pt modelId="{BE4D86C0-7F6B-4DC9-979B-429283C38B52}" type="parTrans" cxnId="{38882D17-A1F3-4861-948D-2781B81DA518}">
      <dgm:prSet/>
      <dgm:spPr/>
      <dgm:t>
        <a:bodyPr/>
        <a:lstStyle/>
        <a:p>
          <a:endParaRPr lang="en-US"/>
        </a:p>
      </dgm:t>
    </dgm:pt>
    <dgm:pt modelId="{429E5DCA-63C2-4C59-9590-E812879145E0}" type="sibTrans" cxnId="{38882D17-A1F3-4861-948D-2781B81DA518}">
      <dgm:prSet/>
      <dgm:spPr/>
      <dgm:t>
        <a:bodyPr/>
        <a:lstStyle/>
        <a:p>
          <a:endParaRPr lang="en-US"/>
        </a:p>
      </dgm:t>
    </dgm:pt>
    <dgm:pt modelId="{5366A7FD-C5E9-40AA-B5B5-F5D37CF3AE9C}">
      <dgm:prSet/>
      <dgm:spPr/>
      <dgm:t>
        <a:bodyPr/>
        <a:lstStyle/>
        <a:p>
          <a:pPr>
            <a:lnSpc>
              <a:spcPct val="100000"/>
            </a:lnSpc>
            <a:defRPr cap="all"/>
          </a:pPr>
          <a:r>
            <a:rPr lang="en-US" b="1" u="sng"/>
            <a:t>Generalized Anxiety Disorder</a:t>
          </a:r>
          <a:r>
            <a:rPr lang="en-US"/>
            <a:t>:  Constant Worrying for Months at a Time</a:t>
          </a:r>
        </a:p>
      </dgm:t>
    </dgm:pt>
    <dgm:pt modelId="{ED0BF869-718E-4EB8-9699-74B9D757517B}" type="parTrans" cxnId="{44F9BCDC-13D9-46FF-8ADC-B2CF8DEE6BCD}">
      <dgm:prSet/>
      <dgm:spPr/>
      <dgm:t>
        <a:bodyPr/>
        <a:lstStyle/>
        <a:p>
          <a:endParaRPr lang="en-US"/>
        </a:p>
      </dgm:t>
    </dgm:pt>
    <dgm:pt modelId="{206535B0-F7DA-4736-9335-7C37564B54CA}" type="sibTrans" cxnId="{44F9BCDC-13D9-46FF-8ADC-B2CF8DEE6BCD}">
      <dgm:prSet/>
      <dgm:spPr/>
      <dgm:t>
        <a:bodyPr/>
        <a:lstStyle/>
        <a:p>
          <a:endParaRPr lang="en-US"/>
        </a:p>
      </dgm:t>
    </dgm:pt>
    <dgm:pt modelId="{D6BEA32F-A62F-47FF-9941-D8258716F72E}">
      <dgm:prSet/>
      <dgm:spPr/>
      <dgm:t>
        <a:bodyPr/>
        <a:lstStyle/>
        <a:p>
          <a:pPr>
            <a:lnSpc>
              <a:spcPct val="100000"/>
            </a:lnSpc>
            <a:defRPr cap="all"/>
          </a:pPr>
          <a:r>
            <a:rPr lang="en-US" b="1" u="sng"/>
            <a:t>Panic Attacks</a:t>
          </a:r>
          <a:r>
            <a:rPr lang="en-US"/>
            <a:t>:  Fear That Stops You in Your Tracks</a:t>
          </a:r>
        </a:p>
      </dgm:t>
    </dgm:pt>
    <dgm:pt modelId="{E1C4C7C9-C256-4E49-9B31-D4C4073BAB31}" type="parTrans" cxnId="{A805F869-6073-4EAD-9617-D39292D01E11}">
      <dgm:prSet/>
      <dgm:spPr/>
      <dgm:t>
        <a:bodyPr/>
        <a:lstStyle/>
        <a:p>
          <a:endParaRPr lang="en-US"/>
        </a:p>
      </dgm:t>
    </dgm:pt>
    <dgm:pt modelId="{FAEBF5AB-FFAF-44D8-938E-18F76A960AE3}" type="sibTrans" cxnId="{A805F869-6073-4EAD-9617-D39292D01E11}">
      <dgm:prSet/>
      <dgm:spPr/>
      <dgm:t>
        <a:bodyPr/>
        <a:lstStyle/>
        <a:p>
          <a:endParaRPr lang="en-US"/>
        </a:p>
      </dgm:t>
    </dgm:pt>
    <dgm:pt modelId="{3AEA97DB-7C3D-4875-A1E3-9C3787811EE0}">
      <dgm:prSet/>
      <dgm:spPr/>
      <dgm:t>
        <a:bodyPr/>
        <a:lstStyle/>
        <a:p>
          <a:pPr>
            <a:lnSpc>
              <a:spcPct val="100000"/>
            </a:lnSpc>
            <a:defRPr cap="all"/>
          </a:pPr>
          <a:r>
            <a:rPr lang="en-US" b="1" u="sng"/>
            <a:t>Obsessive-Compulsive Disorder</a:t>
          </a:r>
          <a:r>
            <a:rPr lang="en-US"/>
            <a:t>:  Thoughts and Actions You Just Can't Stop</a:t>
          </a:r>
        </a:p>
      </dgm:t>
    </dgm:pt>
    <dgm:pt modelId="{68CD2E2A-D091-4604-A550-6EB962073E6B}" type="parTrans" cxnId="{8876F198-D4C4-4308-92F3-D72B120B84E4}">
      <dgm:prSet/>
      <dgm:spPr/>
      <dgm:t>
        <a:bodyPr/>
        <a:lstStyle/>
        <a:p>
          <a:endParaRPr lang="en-US"/>
        </a:p>
      </dgm:t>
    </dgm:pt>
    <dgm:pt modelId="{C650CEB6-F6B7-4FAC-AA72-4A19323DBCF0}" type="sibTrans" cxnId="{8876F198-D4C4-4308-92F3-D72B120B84E4}">
      <dgm:prSet/>
      <dgm:spPr/>
      <dgm:t>
        <a:bodyPr/>
        <a:lstStyle/>
        <a:p>
          <a:endParaRPr lang="en-US"/>
        </a:p>
      </dgm:t>
    </dgm:pt>
    <dgm:pt modelId="{FB802250-2B9B-4BCA-84F5-50A2152A9428}">
      <dgm:prSet/>
      <dgm:spPr/>
      <dgm:t>
        <a:bodyPr/>
        <a:lstStyle/>
        <a:p>
          <a:pPr>
            <a:lnSpc>
              <a:spcPct val="100000"/>
            </a:lnSpc>
            <a:defRPr cap="all"/>
          </a:pPr>
          <a:r>
            <a:rPr lang="en-US" b="1" u="sng"/>
            <a:t>Post-Traumatic Stress Disorder</a:t>
          </a:r>
          <a:r>
            <a:rPr lang="en-US"/>
            <a:t>:  Stress and Fear from a Terrible Memory</a:t>
          </a:r>
        </a:p>
      </dgm:t>
    </dgm:pt>
    <dgm:pt modelId="{4679E9A2-790E-43B9-91E2-8C7D6FC3B2B4}" type="parTrans" cxnId="{E6455858-A6A0-48F2-AAB9-1603D02BDF22}">
      <dgm:prSet/>
      <dgm:spPr/>
      <dgm:t>
        <a:bodyPr/>
        <a:lstStyle/>
        <a:p>
          <a:endParaRPr lang="en-US"/>
        </a:p>
      </dgm:t>
    </dgm:pt>
    <dgm:pt modelId="{A61B0893-B589-45E2-ABB6-832DAB3FC1A0}" type="sibTrans" cxnId="{E6455858-A6A0-48F2-AAB9-1603D02BDF22}">
      <dgm:prSet/>
      <dgm:spPr/>
      <dgm:t>
        <a:bodyPr/>
        <a:lstStyle/>
        <a:p>
          <a:endParaRPr lang="en-US"/>
        </a:p>
      </dgm:t>
    </dgm:pt>
    <dgm:pt modelId="{35D9628A-FBF6-49FD-BC2B-F821843032FB}" type="pres">
      <dgm:prSet presAssocID="{842E3C87-E4B0-4E30-BE2F-272A610D7DAE}" presName="root" presStyleCnt="0">
        <dgm:presLayoutVars>
          <dgm:dir/>
          <dgm:resizeHandles val="exact"/>
        </dgm:presLayoutVars>
      </dgm:prSet>
      <dgm:spPr/>
    </dgm:pt>
    <dgm:pt modelId="{E6BD189A-3E08-41B1-B67E-836F70B45FFC}" type="pres">
      <dgm:prSet presAssocID="{FB3ABE0C-8A9A-497F-8FF3-5D63FF0DE2D1}" presName="compNode" presStyleCnt="0"/>
      <dgm:spPr/>
    </dgm:pt>
    <dgm:pt modelId="{100EDD63-EA73-47B9-8E6B-FBA3C03553C2}" type="pres">
      <dgm:prSet presAssocID="{FB3ABE0C-8A9A-497F-8FF3-5D63FF0DE2D1}" presName="iconBgRect" presStyleLbl="bgShp" presStyleIdx="0" presStyleCnt="6"/>
      <dgm:spPr>
        <a:prstGeom prst="round2DiagRect">
          <a:avLst>
            <a:gd name="adj1" fmla="val 29727"/>
            <a:gd name="adj2" fmla="val 0"/>
          </a:avLst>
        </a:prstGeom>
      </dgm:spPr>
    </dgm:pt>
    <dgm:pt modelId="{CFBE8D78-4FC1-41CB-8278-C0E604EF712C}" type="pres">
      <dgm:prSet presAssocID="{FB3ABE0C-8A9A-497F-8FF3-5D63FF0DE2D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ull"/>
        </a:ext>
      </dgm:extLst>
    </dgm:pt>
    <dgm:pt modelId="{77569D50-22FC-4F47-884E-4856A858B37C}" type="pres">
      <dgm:prSet presAssocID="{FB3ABE0C-8A9A-497F-8FF3-5D63FF0DE2D1}" presName="spaceRect" presStyleCnt="0"/>
      <dgm:spPr/>
    </dgm:pt>
    <dgm:pt modelId="{D2E4DE5D-269E-4D1E-B367-BF1EC97CB6C1}" type="pres">
      <dgm:prSet presAssocID="{FB3ABE0C-8A9A-497F-8FF3-5D63FF0DE2D1}" presName="textRect" presStyleLbl="revTx" presStyleIdx="0" presStyleCnt="6">
        <dgm:presLayoutVars>
          <dgm:chMax val="1"/>
          <dgm:chPref val="1"/>
        </dgm:presLayoutVars>
      </dgm:prSet>
      <dgm:spPr/>
    </dgm:pt>
    <dgm:pt modelId="{85773EF8-DEC4-487B-A999-2B1866458CBC}" type="pres">
      <dgm:prSet presAssocID="{1B07D6C8-8B50-410B-BDDB-45EFB18EF376}" presName="sibTrans" presStyleCnt="0"/>
      <dgm:spPr/>
    </dgm:pt>
    <dgm:pt modelId="{E77171F5-3D53-44C2-B024-065D98333E35}" type="pres">
      <dgm:prSet presAssocID="{9C35664B-6464-44FB-96F4-4D408A7DC6EB}" presName="compNode" presStyleCnt="0"/>
      <dgm:spPr/>
    </dgm:pt>
    <dgm:pt modelId="{661B9076-79C4-440C-AA13-17018C639AB5}" type="pres">
      <dgm:prSet presAssocID="{9C35664B-6464-44FB-96F4-4D408A7DC6EB}" presName="iconBgRect" presStyleLbl="bgShp" presStyleIdx="1" presStyleCnt="6"/>
      <dgm:spPr>
        <a:prstGeom prst="round2DiagRect">
          <a:avLst>
            <a:gd name="adj1" fmla="val 29727"/>
            <a:gd name="adj2" fmla="val 0"/>
          </a:avLst>
        </a:prstGeom>
      </dgm:spPr>
    </dgm:pt>
    <dgm:pt modelId="{77FEF4E0-4774-425A-ACC1-D2D2F623BC02}" type="pres">
      <dgm:prSet presAssocID="{9C35664B-6464-44FB-96F4-4D408A7DC6E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1FDCE1DC-C3CD-4CB0-ADEE-EE4F13680D40}" type="pres">
      <dgm:prSet presAssocID="{9C35664B-6464-44FB-96F4-4D408A7DC6EB}" presName="spaceRect" presStyleCnt="0"/>
      <dgm:spPr/>
    </dgm:pt>
    <dgm:pt modelId="{739F4F47-594A-4344-A3AD-C4F5296BB403}" type="pres">
      <dgm:prSet presAssocID="{9C35664B-6464-44FB-96F4-4D408A7DC6EB}" presName="textRect" presStyleLbl="revTx" presStyleIdx="1" presStyleCnt="6">
        <dgm:presLayoutVars>
          <dgm:chMax val="1"/>
          <dgm:chPref val="1"/>
        </dgm:presLayoutVars>
      </dgm:prSet>
      <dgm:spPr/>
    </dgm:pt>
    <dgm:pt modelId="{90474E65-4DC8-4EF4-B772-BD3E788A619C}" type="pres">
      <dgm:prSet presAssocID="{429E5DCA-63C2-4C59-9590-E812879145E0}" presName="sibTrans" presStyleCnt="0"/>
      <dgm:spPr/>
    </dgm:pt>
    <dgm:pt modelId="{3EEE6F5E-930B-438C-BDB5-CC9E9A5A7383}" type="pres">
      <dgm:prSet presAssocID="{5366A7FD-C5E9-40AA-B5B5-F5D37CF3AE9C}" presName="compNode" presStyleCnt="0"/>
      <dgm:spPr/>
    </dgm:pt>
    <dgm:pt modelId="{851DA807-8EC1-408A-841F-519C898B06F6}" type="pres">
      <dgm:prSet presAssocID="{5366A7FD-C5E9-40AA-B5B5-F5D37CF3AE9C}" presName="iconBgRect" presStyleLbl="bgShp" presStyleIdx="2" presStyleCnt="6"/>
      <dgm:spPr>
        <a:prstGeom prst="round2DiagRect">
          <a:avLst>
            <a:gd name="adj1" fmla="val 29727"/>
            <a:gd name="adj2" fmla="val 0"/>
          </a:avLst>
        </a:prstGeom>
      </dgm:spPr>
    </dgm:pt>
    <dgm:pt modelId="{9ACCD469-3973-493C-A3FE-13DA9F32937B}" type="pres">
      <dgm:prSet presAssocID="{5366A7FD-C5E9-40AA-B5B5-F5D37CF3AE9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B4625C79-B063-4335-9313-442A5D9207B5}" type="pres">
      <dgm:prSet presAssocID="{5366A7FD-C5E9-40AA-B5B5-F5D37CF3AE9C}" presName="spaceRect" presStyleCnt="0"/>
      <dgm:spPr/>
    </dgm:pt>
    <dgm:pt modelId="{3DE80F0F-8202-444D-B63E-0A328716D886}" type="pres">
      <dgm:prSet presAssocID="{5366A7FD-C5E9-40AA-B5B5-F5D37CF3AE9C}" presName="textRect" presStyleLbl="revTx" presStyleIdx="2" presStyleCnt="6">
        <dgm:presLayoutVars>
          <dgm:chMax val="1"/>
          <dgm:chPref val="1"/>
        </dgm:presLayoutVars>
      </dgm:prSet>
      <dgm:spPr/>
    </dgm:pt>
    <dgm:pt modelId="{335EC818-B48E-4D9E-9C7B-17B803E3D28D}" type="pres">
      <dgm:prSet presAssocID="{206535B0-F7DA-4736-9335-7C37564B54CA}" presName="sibTrans" presStyleCnt="0"/>
      <dgm:spPr/>
    </dgm:pt>
    <dgm:pt modelId="{0C66453E-33CD-4231-9C88-E0306DCD05D7}" type="pres">
      <dgm:prSet presAssocID="{D6BEA32F-A62F-47FF-9941-D8258716F72E}" presName="compNode" presStyleCnt="0"/>
      <dgm:spPr/>
    </dgm:pt>
    <dgm:pt modelId="{C8372971-676D-4580-B872-2F4B271C692E}" type="pres">
      <dgm:prSet presAssocID="{D6BEA32F-A62F-47FF-9941-D8258716F72E}" presName="iconBgRect" presStyleLbl="bgShp" presStyleIdx="3" presStyleCnt="6"/>
      <dgm:spPr>
        <a:prstGeom prst="round2DiagRect">
          <a:avLst>
            <a:gd name="adj1" fmla="val 29727"/>
            <a:gd name="adj2" fmla="val 0"/>
          </a:avLst>
        </a:prstGeom>
      </dgm:spPr>
    </dgm:pt>
    <dgm:pt modelId="{D9C216AA-3FDB-4A19-B800-024015042BB5}" type="pres">
      <dgm:prSet presAssocID="{D6BEA32F-A62F-47FF-9941-D8258716F72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ning bolt"/>
        </a:ext>
      </dgm:extLst>
    </dgm:pt>
    <dgm:pt modelId="{29706D10-00D7-4C20-BB03-8A39C28B9914}" type="pres">
      <dgm:prSet presAssocID="{D6BEA32F-A62F-47FF-9941-D8258716F72E}" presName="spaceRect" presStyleCnt="0"/>
      <dgm:spPr/>
    </dgm:pt>
    <dgm:pt modelId="{BD638600-945C-4E77-9B64-C48D11EB2A81}" type="pres">
      <dgm:prSet presAssocID="{D6BEA32F-A62F-47FF-9941-D8258716F72E}" presName="textRect" presStyleLbl="revTx" presStyleIdx="3" presStyleCnt="6">
        <dgm:presLayoutVars>
          <dgm:chMax val="1"/>
          <dgm:chPref val="1"/>
        </dgm:presLayoutVars>
      </dgm:prSet>
      <dgm:spPr/>
    </dgm:pt>
    <dgm:pt modelId="{4591F8D8-97E0-4052-B4F3-AF413DB3B4A8}" type="pres">
      <dgm:prSet presAssocID="{FAEBF5AB-FFAF-44D8-938E-18F76A960AE3}" presName="sibTrans" presStyleCnt="0"/>
      <dgm:spPr/>
    </dgm:pt>
    <dgm:pt modelId="{C6432E92-1C69-4AD0-B710-26AE33818ED2}" type="pres">
      <dgm:prSet presAssocID="{3AEA97DB-7C3D-4875-A1E3-9C3787811EE0}" presName="compNode" presStyleCnt="0"/>
      <dgm:spPr/>
    </dgm:pt>
    <dgm:pt modelId="{BA99FA46-7613-4A34-B086-8489A2ECFC04}" type="pres">
      <dgm:prSet presAssocID="{3AEA97DB-7C3D-4875-A1E3-9C3787811EE0}" presName="iconBgRect" presStyleLbl="bgShp" presStyleIdx="4" presStyleCnt="6"/>
      <dgm:spPr>
        <a:prstGeom prst="round2DiagRect">
          <a:avLst>
            <a:gd name="adj1" fmla="val 29727"/>
            <a:gd name="adj2" fmla="val 0"/>
          </a:avLst>
        </a:prstGeom>
      </dgm:spPr>
    </dgm:pt>
    <dgm:pt modelId="{A46F2D28-136B-4D3E-B1A6-CBEDAE70B59C}" type="pres">
      <dgm:prSet presAssocID="{3AEA97DB-7C3D-4875-A1E3-9C3787811E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9BF0B725-0389-4B36-84C6-D3BAEC4B96B6}" type="pres">
      <dgm:prSet presAssocID="{3AEA97DB-7C3D-4875-A1E3-9C3787811EE0}" presName="spaceRect" presStyleCnt="0"/>
      <dgm:spPr/>
    </dgm:pt>
    <dgm:pt modelId="{A47C216C-A134-4C26-AD9B-49C764CB984D}" type="pres">
      <dgm:prSet presAssocID="{3AEA97DB-7C3D-4875-A1E3-9C3787811EE0}" presName="textRect" presStyleLbl="revTx" presStyleIdx="4" presStyleCnt="6">
        <dgm:presLayoutVars>
          <dgm:chMax val="1"/>
          <dgm:chPref val="1"/>
        </dgm:presLayoutVars>
      </dgm:prSet>
      <dgm:spPr/>
    </dgm:pt>
    <dgm:pt modelId="{E45CA316-1B4E-46F1-9DFE-47EAD2C02206}" type="pres">
      <dgm:prSet presAssocID="{C650CEB6-F6B7-4FAC-AA72-4A19323DBCF0}" presName="sibTrans" presStyleCnt="0"/>
      <dgm:spPr/>
    </dgm:pt>
    <dgm:pt modelId="{9DAC3A32-E0E5-42A8-94FD-2F594CCE2A9F}" type="pres">
      <dgm:prSet presAssocID="{FB802250-2B9B-4BCA-84F5-50A2152A9428}" presName="compNode" presStyleCnt="0"/>
      <dgm:spPr/>
    </dgm:pt>
    <dgm:pt modelId="{6116FE6B-AF03-44E0-A19D-DF63A5C2ADE6}" type="pres">
      <dgm:prSet presAssocID="{FB802250-2B9B-4BCA-84F5-50A2152A9428}" presName="iconBgRect" presStyleLbl="bgShp" presStyleIdx="5" presStyleCnt="6"/>
      <dgm:spPr>
        <a:prstGeom prst="round2DiagRect">
          <a:avLst>
            <a:gd name="adj1" fmla="val 29727"/>
            <a:gd name="adj2" fmla="val 0"/>
          </a:avLst>
        </a:prstGeom>
      </dgm:spPr>
    </dgm:pt>
    <dgm:pt modelId="{9944D55B-E2B5-438B-A9FD-205E5D7D3DEE}" type="pres">
      <dgm:prSet presAssocID="{FB802250-2B9B-4BCA-84F5-50A2152A942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rain"/>
        </a:ext>
      </dgm:extLst>
    </dgm:pt>
    <dgm:pt modelId="{CFDD39C9-5BF7-4442-81B8-4B52DB5E3EB3}" type="pres">
      <dgm:prSet presAssocID="{FB802250-2B9B-4BCA-84F5-50A2152A9428}" presName="spaceRect" presStyleCnt="0"/>
      <dgm:spPr/>
    </dgm:pt>
    <dgm:pt modelId="{94D40208-1CDE-4660-8B28-C2514888270A}" type="pres">
      <dgm:prSet presAssocID="{FB802250-2B9B-4BCA-84F5-50A2152A9428}" presName="textRect" presStyleLbl="revTx" presStyleIdx="5" presStyleCnt="6">
        <dgm:presLayoutVars>
          <dgm:chMax val="1"/>
          <dgm:chPref val="1"/>
        </dgm:presLayoutVars>
      </dgm:prSet>
      <dgm:spPr/>
    </dgm:pt>
  </dgm:ptLst>
  <dgm:cxnLst>
    <dgm:cxn modelId="{3BF02606-CF25-4372-9694-D35E618A0583}" type="presOf" srcId="{5366A7FD-C5E9-40AA-B5B5-F5D37CF3AE9C}" destId="{3DE80F0F-8202-444D-B63E-0A328716D886}" srcOrd="0" destOrd="0" presId="urn:microsoft.com/office/officeart/2018/5/layout/IconLeafLabelList"/>
    <dgm:cxn modelId="{38882D17-A1F3-4861-948D-2781B81DA518}" srcId="{842E3C87-E4B0-4E30-BE2F-272A610D7DAE}" destId="{9C35664B-6464-44FB-96F4-4D408A7DC6EB}" srcOrd="1" destOrd="0" parTransId="{BE4D86C0-7F6B-4DC9-979B-429283C38B52}" sibTransId="{429E5DCA-63C2-4C59-9590-E812879145E0}"/>
    <dgm:cxn modelId="{73D3705B-16D3-4123-91C2-63C80F76658D}" type="presOf" srcId="{FB802250-2B9B-4BCA-84F5-50A2152A9428}" destId="{94D40208-1CDE-4660-8B28-C2514888270A}" srcOrd="0" destOrd="0" presId="urn:microsoft.com/office/officeart/2018/5/layout/IconLeafLabelList"/>
    <dgm:cxn modelId="{FCD84F48-C806-4F66-A815-EAE95B614F1A}" type="presOf" srcId="{9C35664B-6464-44FB-96F4-4D408A7DC6EB}" destId="{739F4F47-594A-4344-A3AD-C4F5296BB403}" srcOrd="0" destOrd="0" presId="urn:microsoft.com/office/officeart/2018/5/layout/IconLeafLabelList"/>
    <dgm:cxn modelId="{A805F869-6073-4EAD-9617-D39292D01E11}" srcId="{842E3C87-E4B0-4E30-BE2F-272A610D7DAE}" destId="{D6BEA32F-A62F-47FF-9941-D8258716F72E}" srcOrd="3" destOrd="0" parTransId="{E1C4C7C9-C256-4E49-9B31-D4C4073BAB31}" sibTransId="{FAEBF5AB-FFAF-44D8-938E-18F76A960AE3}"/>
    <dgm:cxn modelId="{E6455858-A6A0-48F2-AAB9-1603D02BDF22}" srcId="{842E3C87-E4B0-4E30-BE2F-272A610D7DAE}" destId="{FB802250-2B9B-4BCA-84F5-50A2152A9428}" srcOrd="5" destOrd="0" parTransId="{4679E9A2-790E-43B9-91E2-8C7D6FC3B2B4}" sibTransId="{A61B0893-B589-45E2-ABB6-832DAB3FC1A0}"/>
    <dgm:cxn modelId="{651D117E-1777-461C-B426-17786AC54DCE}" type="presOf" srcId="{FB3ABE0C-8A9A-497F-8FF3-5D63FF0DE2D1}" destId="{D2E4DE5D-269E-4D1E-B367-BF1EC97CB6C1}" srcOrd="0" destOrd="0" presId="urn:microsoft.com/office/officeart/2018/5/layout/IconLeafLabelList"/>
    <dgm:cxn modelId="{8876F198-D4C4-4308-92F3-D72B120B84E4}" srcId="{842E3C87-E4B0-4E30-BE2F-272A610D7DAE}" destId="{3AEA97DB-7C3D-4875-A1E3-9C3787811EE0}" srcOrd="4" destOrd="0" parTransId="{68CD2E2A-D091-4604-A550-6EB962073E6B}" sibTransId="{C650CEB6-F6B7-4FAC-AA72-4A19323DBCF0}"/>
    <dgm:cxn modelId="{915E56D7-CF8C-4DEC-BB48-FD0EB912563C}" srcId="{842E3C87-E4B0-4E30-BE2F-272A610D7DAE}" destId="{FB3ABE0C-8A9A-497F-8FF3-5D63FF0DE2D1}" srcOrd="0" destOrd="0" parTransId="{B5378693-5568-4E9B-861A-C4DAAC3D0AFF}" sibTransId="{1B07D6C8-8B50-410B-BDDB-45EFB18EF376}"/>
    <dgm:cxn modelId="{44F9BCDC-13D9-46FF-8ADC-B2CF8DEE6BCD}" srcId="{842E3C87-E4B0-4E30-BE2F-272A610D7DAE}" destId="{5366A7FD-C5E9-40AA-B5B5-F5D37CF3AE9C}" srcOrd="2" destOrd="0" parTransId="{ED0BF869-718E-4EB8-9699-74B9D757517B}" sibTransId="{206535B0-F7DA-4736-9335-7C37564B54CA}"/>
    <dgm:cxn modelId="{48B489E2-9908-480B-95DE-A651D5675ABE}" type="presOf" srcId="{D6BEA32F-A62F-47FF-9941-D8258716F72E}" destId="{BD638600-945C-4E77-9B64-C48D11EB2A81}" srcOrd="0" destOrd="0" presId="urn:microsoft.com/office/officeart/2018/5/layout/IconLeafLabelList"/>
    <dgm:cxn modelId="{6E8E8AEE-ACEA-4AAC-AFB2-3E16B00DB280}" type="presOf" srcId="{842E3C87-E4B0-4E30-BE2F-272A610D7DAE}" destId="{35D9628A-FBF6-49FD-BC2B-F821843032FB}" srcOrd="0" destOrd="0" presId="urn:microsoft.com/office/officeart/2018/5/layout/IconLeafLabelList"/>
    <dgm:cxn modelId="{FE962CFB-5886-4F07-A0B6-35B4A57DECFA}" type="presOf" srcId="{3AEA97DB-7C3D-4875-A1E3-9C3787811EE0}" destId="{A47C216C-A134-4C26-AD9B-49C764CB984D}" srcOrd="0" destOrd="0" presId="urn:microsoft.com/office/officeart/2018/5/layout/IconLeafLabelList"/>
    <dgm:cxn modelId="{2B86C3FC-8D51-4C4A-BE70-A51278CB3A10}" type="presParOf" srcId="{35D9628A-FBF6-49FD-BC2B-F821843032FB}" destId="{E6BD189A-3E08-41B1-B67E-836F70B45FFC}" srcOrd="0" destOrd="0" presId="urn:microsoft.com/office/officeart/2018/5/layout/IconLeafLabelList"/>
    <dgm:cxn modelId="{ACE51D0E-A181-471B-9336-A6393FE5062E}" type="presParOf" srcId="{E6BD189A-3E08-41B1-B67E-836F70B45FFC}" destId="{100EDD63-EA73-47B9-8E6B-FBA3C03553C2}" srcOrd="0" destOrd="0" presId="urn:microsoft.com/office/officeart/2018/5/layout/IconLeafLabelList"/>
    <dgm:cxn modelId="{DC82145F-1694-43C3-A1AB-E1469D958118}" type="presParOf" srcId="{E6BD189A-3E08-41B1-B67E-836F70B45FFC}" destId="{CFBE8D78-4FC1-41CB-8278-C0E604EF712C}" srcOrd="1" destOrd="0" presId="urn:microsoft.com/office/officeart/2018/5/layout/IconLeafLabelList"/>
    <dgm:cxn modelId="{B3F4AE08-F7B1-4D4C-8472-553434058A43}" type="presParOf" srcId="{E6BD189A-3E08-41B1-B67E-836F70B45FFC}" destId="{77569D50-22FC-4F47-884E-4856A858B37C}" srcOrd="2" destOrd="0" presId="urn:microsoft.com/office/officeart/2018/5/layout/IconLeafLabelList"/>
    <dgm:cxn modelId="{68CD2590-9516-4F28-813C-B99535B0B934}" type="presParOf" srcId="{E6BD189A-3E08-41B1-B67E-836F70B45FFC}" destId="{D2E4DE5D-269E-4D1E-B367-BF1EC97CB6C1}" srcOrd="3" destOrd="0" presId="urn:microsoft.com/office/officeart/2018/5/layout/IconLeafLabelList"/>
    <dgm:cxn modelId="{9256CCD1-1C05-401F-AF60-1914DE6AADB3}" type="presParOf" srcId="{35D9628A-FBF6-49FD-BC2B-F821843032FB}" destId="{85773EF8-DEC4-487B-A999-2B1866458CBC}" srcOrd="1" destOrd="0" presId="urn:microsoft.com/office/officeart/2018/5/layout/IconLeafLabelList"/>
    <dgm:cxn modelId="{EACCB28A-7C51-462E-A079-C2EBBB398C82}" type="presParOf" srcId="{35D9628A-FBF6-49FD-BC2B-F821843032FB}" destId="{E77171F5-3D53-44C2-B024-065D98333E35}" srcOrd="2" destOrd="0" presId="urn:microsoft.com/office/officeart/2018/5/layout/IconLeafLabelList"/>
    <dgm:cxn modelId="{0F1CAA06-8911-452C-BF87-A5039822DB00}" type="presParOf" srcId="{E77171F5-3D53-44C2-B024-065D98333E35}" destId="{661B9076-79C4-440C-AA13-17018C639AB5}" srcOrd="0" destOrd="0" presId="urn:microsoft.com/office/officeart/2018/5/layout/IconLeafLabelList"/>
    <dgm:cxn modelId="{93EFCED0-317E-4ACC-82D0-F3426EFE45C7}" type="presParOf" srcId="{E77171F5-3D53-44C2-B024-065D98333E35}" destId="{77FEF4E0-4774-425A-ACC1-D2D2F623BC02}" srcOrd="1" destOrd="0" presId="urn:microsoft.com/office/officeart/2018/5/layout/IconLeafLabelList"/>
    <dgm:cxn modelId="{E556BFF1-CD78-47C3-98A3-3E5494C02215}" type="presParOf" srcId="{E77171F5-3D53-44C2-B024-065D98333E35}" destId="{1FDCE1DC-C3CD-4CB0-ADEE-EE4F13680D40}" srcOrd="2" destOrd="0" presId="urn:microsoft.com/office/officeart/2018/5/layout/IconLeafLabelList"/>
    <dgm:cxn modelId="{D5C4AFB7-2998-4131-87F7-A9B30DBDF438}" type="presParOf" srcId="{E77171F5-3D53-44C2-B024-065D98333E35}" destId="{739F4F47-594A-4344-A3AD-C4F5296BB403}" srcOrd="3" destOrd="0" presId="urn:microsoft.com/office/officeart/2018/5/layout/IconLeafLabelList"/>
    <dgm:cxn modelId="{F77F4956-55D5-4F88-BCB2-AD70B43E402F}" type="presParOf" srcId="{35D9628A-FBF6-49FD-BC2B-F821843032FB}" destId="{90474E65-4DC8-4EF4-B772-BD3E788A619C}" srcOrd="3" destOrd="0" presId="urn:microsoft.com/office/officeart/2018/5/layout/IconLeafLabelList"/>
    <dgm:cxn modelId="{47C2B9C2-B838-4006-B64F-FB44A520CB5D}" type="presParOf" srcId="{35D9628A-FBF6-49FD-BC2B-F821843032FB}" destId="{3EEE6F5E-930B-438C-BDB5-CC9E9A5A7383}" srcOrd="4" destOrd="0" presId="urn:microsoft.com/office/officeart/2018/5/layout/IconLeafLabelList"/>
    <dgm:cxn modelId="{75B75BA8-F324-4061-B765-0F6B428E3C50}" type="presParOf" srcId="{3EEE6F5E-930B-438C-BDB5-CC9E9A5A7383}" destId="{851DA807-8EC1-408A-841F-519C898B06F6}" srcOrd="0" destOrd="0" presId="urn:microsoft.com/office/officeart/2018/5/layout/IconLeafLabelList"/>
    <dgm:cxn modelId="{E40187CA-92A0-453B-B2CC-9BED6A26758C}" type="presParOf" srcId="{3EEE6F5E-930B-438C-BDB5-CC9E9A5A7383}" destId="{9ACCD469-3973-493C-A3FE-13DA9F32937B}" srcOrd="1" destOrd="0" presId="urn:microsoft.com/office/officeart/2018/5/layout/IconLeafLabelList"/>
    <dgm:cxn modelId="{FB3B25C3-B598-4AB4-BC0E-F6A156A004BC}" type="presParOf" srcId="{3EEE6F5E-930B-438C-BDB5-CC9E9A5A7383}" destId="{B4625C79-B063-4335-9313-442A5D9207B5}" srcOrd="2" destOrd="0" presId="urn:microsoft.com/office/officeart/2018/5/layout/IconLeafLabelList"/>
    <dgm:cxn modelId="{9575C74D-E44D-424F-AD2B-768E5CF01EB7}" type="presParOf" srcId="{3EEE6F5E-930B-438C-BDB5-CC9E9A5A7383}" destId="{3DE80F0F-8202-444D-B63E-0A328716D886}" srcOrd="3" destOrd="0" presId="urn:microsoft.com/office/officeart/2018/5/layout/IconLeafLabelList"/>
    <dgm:cxn modelId="{B238B2C3-2633-4BE8-84F4-B3B378ECB6C3}" type="presParOf" srcId="{35D9628A-FBF6-49FD-BC2B-F821843032FB}" destId="{335EC818-B48E-4D9E-9C7B-17B803E3D28D}" srcOrd="5" destOrd="0" presId="urn:microsoft.com/office/officeart/2018/5/layout/IconLeafLabelList"/>
    <dgm:cxn modelId="{61BB9D67-B7B7-4F39-A3BE-885211417729}" type="presParOf" srcId="{35D9628A-FBF6-49FD-BC2B-F821843032FB}" destId="{0C66453E-33CD-4231-9C88-E0306DCD05D7}" srcOrd="6" destOrd="0" presId="urn:microsoft.com/office/officeart/2018/5/layout/IconLeafLabelList"/>
    <dgm:cxn modelId="{32CF8185-21B5-4C8F-A3B8-635EB19DEB3F}" type="presParOf" srcId="{0C66453E-33CD-4231-9C88-E0306DCD05D7}" destId="{C8372971-676D-4580-B872-2F4B271C692E}" srcOrd="0" destOrd="0" presId="urn:microsoft.com/office/officeart/2018/5/layout/IconLeafLabelList"/>
    <dgm:cxn modelId="{AFBB1383-3928-4FD9-977D-1D4C83503E81}" type="presParOf" srcId="{0C66453E-33CD-4231-9C88-E0306DCD05D7}" destId="{D9C216AA-3FDB-4A19-B800-024015042BB5}" srcOrd="1" destOrd="0" presId="urn:microsoft.com/office/officeart/2018/5/layout/IconLeafLabelList"/>
    <dgm:cxn modelId="{8A23E8B7-1867-407F-9AC9-E217A13058F9}" type="presParOf" srcId="{0C66453E-33CD-4231-9C88-E0306DCD05D7}" destId="{29706D10-00D7-4C20-BB03-8A39C28B9914}" srcOrd="2" destOrd="0" presId="urn:microsoft.com/office/officeart/2018/5/layout/IconLeafLabelList"/>
    <dgm:cxn modelId="{48650835-6AC4-41AE-9A91-3D11BC2213A4}" type="presParOf" srcId="{0C66453E-33CD-4231-9C88-E0306DCD05D7}" destId="{BD638600-945C-4E77-9B64-C48D11EB2A81}" srcOrd="3" destOrd="0" presId="urn:microsoft.com/office/officeart/2018/5/layout/IconLeafLabelList"/>
    <dgm:cxn modelId="{AE2E24D8-36B3-431E-B6D7-9AF1EF6FFE9C}" type="presParOf" srcId="{35D9628A-FBF6-49FD-BC2B-F821843032FB}" destId="{4591F8D8-97E0-4052-B4F3-AF413DB3B4A8}" srcOrd="7" destOrd="0" presId="urn:microsoft.com/office/officeart/2018/5/layout/IconLeafLabelList"/>
    <dgm:cxn modelId="{1391C159-4C16-4EFD-AF28-5C004E85FA71}" type="presParOf" srcId="{35D9628A-FBF6-49FD-BC2B-F821843032FB}" destId="{C6432E92-1C69-4AD0-B710-26AE33818ED2}" srcOrd="8" destOrd="0" presId="urn:microsoft.com/office/officeart/2018/5/layout/IconLeafLabelList"/>
    <dgm:cxn modelId="{2925CA0C-0E06-4229-9035-1830E83ACF4E}" type="presParOf" srcId="{C6432E92-1C69-4AD0-B710-26AE33818ED2}" destId="{BA99FA46-7613-4A34-B086-8489A2ECFC04}" srcOrd="0" destOrd="0" presId="urn:microsoft.com/office/officeart/2018/5/layout/IconLeafLabelList"/>
    <dgm:cxn modelId="{AAE84BFB-9035-4340-BCA4-AF40EBB16109}" type="presParOf" srcId="{C6432E92-1C69-4AD0-B710-26AE33818ED2}" destId="{A46F2D28-136B-4D3E-B1A6-CBEDAE70B59C}" srcOrd="1" destOrd="0" presId="urn:microsoft.com/office/officeart/2018/5/layout/IconLeafLabelList"/>
    <dgm:cxn modelId="{A44A5600-4966-47A1-B79D-28CE60D6C365}" type="presParOf" srcId="{C6432E92-1C69-4AD0-B710-26AE33818ED2}" destId="{9BF0B725-0389-4B36-84C6-D3BAEC4B96B6}" srcOrd="2" destOrd="0" presId="urn:microsoft.com/office/officeart/2018/5/layout/IconLeafLabelList"/>
    <dgm:cxn modelId="{9F1F83A7-4CBD-4709-8824-C7411A69B18A}" type="presParOf" srcId="{C6432E92-1C69-4AD0-B710-26AE33818ED2}" destId="{A47C216C-A134-4C26-AD9B-49C764CB984D}" srcOrd="3" destOrd="0" presId="urn:microsoft.com/office/officeart/2018/5/layout/IconLeafLabelList"/>
    <dgm:cxn modelId="{FFA5125C-B730-475E-888E-396280E7422C}" type="presParOf" srcId="{35D9628A-FBF6-49FD-BC2B-F821843032FB}" destId="{E45CA316-1B4E-46F1-9DFE-47EAD2C02206}" srcOrd="9" destOrd="0" presId="urn:microsoft.com/office/officeart/2018/5/layout/IconLeafLabelList"/>
    <dgm:cxn modelId="{1BB7DEF5-035E-40B5-A0CD-7C101B61BA9B}" type="presParOf" srcId="{35D9628A-FBF6-49FD-BC2B-F821843032FB}" destId="{9DAC3A32-E0E5-42A8-94FD-2F594CCE2A9F}" srcOrd="10" destOrd="0" presId="urn:microsoft.com/office/officeart/2018/5/layout/IconLeafLabelList"/>
    <dgm:cxn modelId="{5E81FC58-A460-4B10-A6ED-E0FF0BA5049C}" type="presParOf" srcId="{9DAC3A32-E0E5-42A8-94FD-2F594CCE2A9F}" destId="{6116FE6B-AF03-44E0-A19D-DF63A5C2ADE6}" srcOrd="0" destOrd="0" presId="urn:microsoft.com/office/officeart/2018/5/layout/IconLeafLabelList"/>
    <dgm:cxn modelId="{6B987235-0B36-4FAC-9B62-6DC53C10467A}" type="presParOf" srcId="{9DAC3A32-E0E5-42A8-94FD-2F594CCE2A9F}" destId="{9944D55B-E2B5-438B-A9FD-205E5D7D3DEE}" srcOrd="1" destOrd="0" presId="urn:microsoft.com/office/officeart/2018/5/layout/IconLeafLabelList"/>
    <dgm:cxn modelId="{1DD07E66-7C0A-4BC0-B2FF-9B095B4EC199}" type="presParOf" srcId="{9DAC3A32-E0E5-42A8-94FD-2F594CCE2A9F}" destId="{CFDD39C9-5BF7-4442-81B8-4B52DB5E3EB3}" srcOrd="2" destOrd="0" presId="urn:microsoft.com/office/officeart/2018/5/layout/IconLeafLabelList"/>
    <dgm:cxn modelId="{D3C9B1C5-5851-4BF2-AD0D-623EC379E98E}" type="presParOf" srcId="{9DAC3A32-E0E5-42A8-94FD-2F594CCE2A9F}" destId="{94D40208-1CDE-4660-8B28-C2514888270A}"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2E3C87-E4B0-4E30-BE2F-272A610D7DAE}"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3ABE0C-8A9A-497F-8FF3-5D63FF0DE2D1}">
      <dgm:prSet/>
      <dgm:spPr/>
      <dgm:t>
        <a:bodyPr/>
        <a:lstStyle/>
        <a:p>
          <a:pPr>
            <a:lnSpc>
              <a:spcPct val="100000"/>
            </a:lnSpc>
            <a:defRPr cap="all"/>
          </a:pPr>
          <a:r>
            <a:rPr lang="en-AU" b="1" u="sng" dirty="0"/>
            <a:t>Major Depressive Disorder: </a:t>
          </a:r>
          <a:r>
            <a:rPr lang="en-AU" b="0" u="none" dirty="0"/>
            <a:t>A feeling of low over 2 weeks or more</a:t>
          </a:r>
          <a:endParaRPr lang="en-US" dirty="0"/>
        </a:p>
      </dgm:t>
    </dgm:pt>
    <dgm:pt modelId="{B5378693-5568-4E9B-861A-C4DAAC3D0AFF}" type="parTrans" cxnId="{915E56D7-CF8C-4DEC-BB48-FD0EB912563C}">
      <dgm:prSet/>
      <dgm:spPr/>
      <dgm:t>
        <a:bodyPr/>
        <a:lstStyle/>
        <a:p>
          <a:endParaRPr lang="en-US"/>
        </a:p>
      </dgm:t>
    </dgm:pt>
    <dgm:pt modelId="{1B07D6C8-8B50-410B-BDDB-45EFB18EF376}" type="sibTrans" cxnId="{915E56D7-CF8C-4DEC-BB48-FD0EB912563C}">
      <dgm:prSet/>
      <dgm:spPr/>
      <dgm:t>
        <a:bodyPr/>
        <a:lstStyle/>
        <a:p>
          <a:endParaRPr lang="en-US"/>
        </a:p>
      </dgm:t>
    </dgm:pt>
    <dgm:pt modelId="{9C35664B-6464-44FB-96F4-4D408A7DC6EB}">
      <dgm:prSet/>
      <dgm:spPr/>
      <dgm:t>
        <a:bodyPr/>
        <a:lstStyle/>
        <a:p>
          <a:pPr>
            <a:lnSpc>
              <a:spcPct val="100000"/>
            </a:lnSpc>
            <a:defRPr cap="all"/>
          </a:pPr>
          <a:r>
            <a:rPr lang="en-AU" b="1" u="sng" dirty="0"/>
            <a:t>Dysthymia</a:t>
          </a:r>
          <a:r>
            <a:rPr lang="en-US" dirty="0"/>
            <a:t>: less severe symptoms over a period of 2 years or more</a:t>
          </a:r>
        </a:p>
      </dgm:t>
    </dgm:pt>
    <dgm:pt modelId="{BE4D86C0-7F6B-4DC9-979B-429283C38B52}" type="parTrans" cxnId="{38882D17-A1F3-4861-948D-2781B81DA518}">
      <dgm:prSet/>
      <dgm:spPr/>
      <dgm:t>
        <a:bodyPr/>
        <a:lstStyle/>
        <a:p>
          <a:endParaRPr lang="en-US"/>
        </a:p>
      </dgm:t>
    </dgm:pt>
    <dgm:pt modelId="{429E5DCA-63C2-4C59-9590-E812879145E0}" type="sibTrans" cxnId="{38882D17-A1F3-4861-948D-2781B81DA518}">
      <dgm:prSet/>
      <dgm:spPr/>
      <dgm:t>
        <a:bodyPr/>
        <a:lstStyle/>
        <a:p>
          <a:endParaRPr lang="en-US"/>
        </a:p>
      </dgm:t>
    </dgm:pt>
    <dgm:pt modelId="{5366A7FD-C5E9-40AA-B5B5-F5D37CF3AE9C}">
      <dgm:prSet/>
      <dgm:spPr/>
      <dgm:t>
        <a:bodyPr/>
        <a:lstStyle/>
        <a:p>
          <a:pPr>
            <a:lnSpc>
              <a:spcPct val="100000"/>
            </a:lnSpc>
            <a:defRPr cap="all"/>
          </a:pPr>
          <a:r>
            <a:rPr lang="en-AU" b="1" u="sng" dirty="0"/>
            <a:t>Bipolar Disorder</a:t>
          </a:r>
          <a:r>
            <a:rPr lang="en-US" dirty="0"/>
            <a:t>:  swings between periods of abnormally elevated mood (mania) and depressive episodes</a:t>
          </a:r>
        </a:p>
      </dgm:t>
    </dgm:pt>
    <dgm:pt modelId="{ED0BF869-718E-4EB8-9699-74B9D757517B}" type="parTrans" cxnId="{44F9BCDC-13D9-46FF-8ADC-B2CF8DEE6BCD}">
      <dgm:prSet/>
      <dgm:spPr/>
      <dgm:t>
        <a:bodyPr/>
        <a:lstStyle/>
        <a:p>
          <a:endParaRPr lang="en-US"/>
        </a:p>
      </dgm:t>
    </dgm:pt>
    <dgm:pt modelId="{206535B0-F7DA-4736-9335-7C37564B54CA}" type="sibTrans" cxnId="{44F9BCDC-13D9-46FF-8ADC-B2CF8DEE6BCD}">
      <dgm:prSet/>
      <dgm:spPr/>
      <dgm:t>
        <a:bodyPr/>
        <a:lstStyle/>
        <a:p>
          <a:endParaRPr lang="en-US"/>
        </a:p>
      </dgm:t>
    </dgm:pt>
    <dgm:pt modelId="{D6BEA32F-A62F-47FF-9941-D8258716F72E}">
      <dgm:prSet/>
      <dgm:spPr/>
      <dgm:t>
        <a:bodyPr/>
        <a:lstStyle/>
        <a:p>
          <a:pPr>
            <a:lnSpc>
              <a:spcPct val="100000"/>
            </a:lnSpc>
            <a:defRPr cap="all"/>
          </a:pPr>
          <a:r>
            <a:rPr lang="en-AU" b="1" u="sng" dirty="0"/>
            <a:t>Psychotic Depression</a:t>
          </a:r>
          <a:r>
            <a:rPr lang="en-US" dirty="0"/>
            <a:t>: also experiences psychosis. Psychosis is when you lose touch with reality</a:t>
          </a:r>
        </a:p>
      </dgm:t>
    </dgm:pt>
    <dgm:pt modelId="{E1C4C7C9-C256-4E49-9B31-D4C4073BAB31}" type="parTrans" cxnId="{A805F869-6073-4EAD-9617-D39292D01E11}">
      <dgm:prSet/>
      <dgm:spPr/>
      <dgm:t>
        <a:bodyPr/>
        <a:lstStyle/>
        <a:p>
          <a:endParaRPr lang="en-US"/>
        </a:p>
      </dgm:t>
    </dgm:pt>
    <dgm:pt modelId="{FAEBF5AB-FFAF-44D8-938E-18F76A960AE3}" type="sibTrans" cxnId="{A805F869-6073-4EAD-9617-D39292D01E11}">
      <dgm:prSet/>
      <dgm:spPr/>
      <dgm:t>
        <a:bodyPr/>
        <a:lstStyle/>
        <a:p>
          <a:endParaRPr lang="en-US"/>
        </a:p>
      </dgm:t>
    </dgm:pt>
    <dgm:pt modelId="{3AEA97DB-7C3D-4875-A1E3-9C3787811EE0}">
      <dgm:prSet/>
      <dgm:spPr/>
      <dgm:t>
        <a:bodyPr/>
        <a:lstStyle/>
        <a:p>
          <a:pPr>
            <a:lnSpc>
              <a:spcPct val="100000"/>
            </a:lnSpc>
            <a:defRPr cap="all"/>
          </a:pPr>
          <a:r>
            <a:rPr lang="en-AU" b="1" u="sng" dirty="0"/>
            <a:t>Postpartum Depression</a:t>
          </a:r>
          <a:r>
            <a:rPr lang="en-US" dirty="0"/>
            <a:t>:  affects some mothers after childbirth due to hormonal shifts</a:t>
          </a:r>
        </a:p>
      </dgm:t>
    </dgm:pt>
    <dgm:pt modelId="{68CD2E2A-D091-4604-A550-6EB962073E6B}" type="parTrans" cxnId="{8876F198-D4C4-4308-92F3-D72B120B84E4}">
      <dgm:prSet/>
      <dgm:spPr/>
      <dgm:t>
        <a:bodyPr/>
        <a:lstStyle/>
        <a:p>
          <a:endParaRPr lang="en-US"/>
        </a:p>
      </dgm:t>
    </dgm:pt>
    <dgm:pt modelId="{C650CEB6-F6B7-4FAC-AA72-4A19323DBCF0}" type="sibTrans" cxnId="{8876F198-D4C4-4308-92F3-D72B120B84E4}">
      <dgm:prSet/>
      <dgm:spPr/>
      <dgm:t>
        <a:bodyPr/>
        <a:lstStyle/>
        <a:p>
          <a:endParaRPr lang="en-US"/>
        </a:p>
      </dgm:t>
    </dgm:pt>
    <dgm:pt modelId="{FB802250-2B9B-4BCA-84F5-50A2152A9428}">
      <dgm:prSet/>
      <dgm:spPr/>
      <dgm:t>
        <a:bodyPr/>
        <a:lstStyle/>
        <a:p>
          <a:pPr>
            <a:lnSpc>
              <a:spcPct val="100000"/>
            </a:lnSpc>
            <a:defRPr cap="all"/>
          </a:pPr>
          <a:r>
            <a:rPr lang="en-AU" b="1" u="sng" dirty="0"/>
            <a:t>Seasonal Affective Disorder</a:t>
          </a:r>
          <a:r>
            <a:rPr lang="en-US" dirty="0"/>
            <a:t>:  follows a seasonal pattern. Most people experience SAD in the winter</a:t>
          </a:r>
        </a:p>
      </dgm:t>
    </dgm:pt>
    <dgm:pt modelId="{4679E9A2-790E-43B9-91E2-8C7D6FC3B2B4}" type="parTrans" cxnId="{E6455858-A6A0-48F2-AAB9-1603D02BDF22}">
      <dgm:prSet/>
      <dgm:spPr/>
      <dgm:t>
        <a:bodyPr/>
        <a:lstStyle/>
        <a:p>
          <a:endParaRPr lang="en-US"/>
        </a:p>
      </dgm:t>
    </dgm:pt>
    <dgm:pt modelId="{A61B0893-B589-45E2-ABB6-832DAB3FC1A0}" type="sibTrans" cxnId="{E6455858-A6A0-48F2-AAB9-1603D02BDF22}">
      <dgm:prSet/>
      <dgm:spPr/>
      <dgm:t>
        <a:bodyPr/>
        <a:lstStyle/>
        <a:p>
          <a:endParaRPr lang="en-US"/>
        </a:p>
      </dgm:t>
    </dgm:pt>
    <dgm:pt modelId="{35D9628A-FBF6-49FD-BC2B-F821843032FB}" type="pres">
      <dgm:prSet presAssocID="{842E3C87-E4B0-4E30-BE2F-272A610D7DAE}" presName="root" presStyleCnt="0">
        <dgm:presLayoutVars>
          <dgm:dir/>
          <dgm:resizeHandles val="exact"/>
        </dgm:presLayoutVars>
      </dgm:prSet>
      <dgm:spPr/>
    </dgm:pt>
    <dgm:pt modelId="{E6BD189A-3E08-41B1-B67E-836F70B45FFC}" type="pres">
      <dgm:prSet presAssocID="{FB3ABE0C-8A9A-497F-8FF3-5D63FF0DE2D1}" presName="compNode" presStyleCnt="0"/>
      <dgm:spPr/>
    </dgm:pt>
    <dgm:pt modelId="{100EDD63-EA73-47B9-8E6B-FBA3C03553C2}" type="pres">
      <dgm:prSet presAssocID="{FB3ABE0C-8A9A-497F-8FF3-5D63FF0DE2D1}" presName="iconBgRect" presStyleLbl="bgShp" presStyleIdx="0" presStyleCnt="6"/>
      <dgm:spPr>
        <a:prstGeom prst="round2DiagRect">
          <a:avLst>
            <a:gd name="adj1" fmla="val 29727"/>
            <a:gd name="adj2" fmla="val 0"/>
          </a:avLst>
        </a:prstGeom>
      </dgm:spPr>
    </dgm:pt>
    <dgm:pt modelId="{CFBE8D78-4FC1-41CB-8278-C0E604EF712C}" type="pres">
      <dgm:prSet presAssocID="{FB3ABE0C-8A9A-497F-8FF3-5D63FF0DE2D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ull"/>
        </a:ext>
      </dgm:extLst>
    </dgm:pt>
    <dgm:pt modelId="{77569D50-22FC-4F47-884E-4856A858B37C}" type="pres">
      <dgm:prSet presAssocID="{FB3ABE0C-8A9A-497F-8FF3-5D63FF0DE2D1}" presName="spaceRect" presStyleCnt="0"/>
      <dgm:spPr/>
    </dgm:pt>
    <dgm:pt modelId="{D2E4DE5D-269E-4D1E-B367-BF1EC97CB6C1}" type="pres">
      <dgm:prSet presAssocID="{FB3ABE0C-8A9A-497F-8FF3-5D63FF0DE2D1}" presName="textRect" presStyleLbl="revTx" presStyleIdx="0" presStyleCnt="6">
        <dgm:presLayoutVars>
          <dgm:chMax val="1"/>
          <dgm:chPref val="1"/>
        </dgm:presLayoutVars>
      </dgm:prSet>
      <dgm:spPr/>
    </dgm:pt>
    <dgm:pt modelId="{85773EF8-DEC4-487B-A999-2B1866458CBC}" type="pres">
      <dgm:prSet presAssocID="{1B07D6C8-8B50-410B-BDDB-45EFB18EF376}" presName="sibTrans" presStyleCnt="0"/>
      <dgm:spPr/>
    </dgm:pt>
    <dgm:pt modelId="{E77171F5-3D53-44C2-B024-065D98333E35}" type="pres">
      <dgm:prSet presAssocID="{9C35664B-6464-44FB-96F4-4D408A7DC6EB}" presName="compNode" presStyleCnt="0"/>
      <dgm:spPr/>
    </dgm:pt>
    <dgm:pt modelId="{661B9076-79C4-440C-AA13-17018C639AB5}" type="pres">
      <dgm:prSet presAssocID="{9C35664B-6464-44FB-96F4-4D408A7DC6EB}" presName="iconBgRect" presStyleLbl="bgShp" presStyleIdx="1" presStyleCnt="6"/>
      <dgm:spPr>
        <a:prstGeom prst="round2DiagRect">
          <a:avLst>
            <a:gd name="adj1" fmla="val 29727"/>
            <a:gd name="adj2" fmla="val 0"/>
          </a:avLst>
        </a:prstGeom>
      </dgm:spPr>
    </dgm:pt>
    <dgm:pt modelId="{77FEF4E0-4774-425A-ACC1-D2D2F623BC02}" type="pres">
      <dgm:prSet presAssocID="{9C35664B-6464-44FB-96F4-4D408A7DC6E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1FDCE1DC-C3CD-4CB0-ADEE-EE4F13680D40}" type="pres">
      <dgm:prSet presAssocID="{9C35664B-6464-44FB-96F4-4D408A7DC6EB}" presName="spaceRect" presStyleCnt="0"/>
      <dgm:spPr/>
    </dgm:pt>
    <dgm:pt modelId="{739F4F47-594A-4344-A3AD-C4F5296BB403}" type="pres">
      <dgm:prSet presAssocID="{9C35664B-6464-44FB-96F4-4D408A7DC6EB}" presName="textRect" presStyleLbl="revTx" presStyleIdx="1" presStyleCnt="6">
        <dgm:presLayoutVars>
          <dgm:chMax val="1"/>
          <dgm:chPref val="1"/>
        </dgm:presLayoutVars>
      </dgm:prSet>
      <dgm:spPr/>
    </dgm:pt>
    <dgm:pt modelId="{90474E65-4DC8-4EF4-B772-BD3E788A619C}" type="pres">
      <dgm:prSet presAssocID="{429E5DCA-63C2-4C59-9590-E812879145E0}" presName="sibTrans" presStyleCnt="0"/>
      <dgm:spPr/>
    </dgm:pt>
    <dgm:pt modelId="{3EEE6F5E-930B-438C-BDB5-CC9E9A5A7383}" type="pres">
      <dgm:prSet presAssocID="{5366A7FD-C5E9-40AA-B5B5-F5D37CF3AE9C}" presName="compNode" presStyleCnt="0"/>
      <dgm:spPr/>
    </dgm:pt>
    <dgm:pt modelId="{851DA807-8EC1-408A-841F-519C898B06F6}" type="pres">
      <dgm:prSet presAssocID="{5366A7FD-C5E9-40AA-B5B5-F5D37CF3AE9C}" presName="iconBgRect" presStyleLbl="bgShp" presStyleIdx="2" presStyleCnt="6"/>
      <dgm:spPr>
        <a:prstGeom prst="round2DiagRect">
          <a:avLst>
            <a:gd name="adj1" fmla="val 29727"/>
            <a:gd name="adj2" fmla="val 0"/>
          </a:avLst>
        </a:prstGeom>
      </dgm:spPr>
    </dgm:pt>
    <dgm:pt modelId="{9ACCD469-3973-493C-A3FE-13DA9F32937B}" type="pres">
      <dgm:prSet presAssocID="{5366A7FD-C5E9-40AA-B5B5-F5D37CF3AE9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B4625C79-B063-4335-9313-442A5D9207B5}" type="pres">
      <dgm:prSet presAssocID="{5366A7FD-C5E9-40AA-B5B5-F5D37CF3AE9C}" presName="spaceRect" presStyleCnt="0"/>
      <dgm:spPr/>
    </dgm:pt>
    <dgm:pt modelId="{3DE80F0F-8202-444D-B63E-0A328716D886}" type="pres">
      <dgm:prSet presAssocID="{5366A7FD-C5E9-40AA-B5B5-F5D37CF3AE9C}" presName="textRect" presStyleLbl="revTx" presStyleIdx="2" presStyleCnt="6" custScaleX="108044">
        <dgm:presLayoutVars>
          <dgm:chMax val="1"/>
          <dgm:chPref val="1"/>
        </dgm:presLayoutVars>
      </dgm:prSet>
      <dgm:spPr/>
    </dgm:pt>
    <dgm:pt modelId="{335EC818-B48E-4D9E-9C7B-17B803E3D28D}" type="pres">
      <dgm:prSet presAssocID="{206535B0-F7DA-4736-9335-7C37564B54CA}" presName="sibTrans" presStyleCnt="0"/>
      <dgm:spPr/>
    </dgm:pt>
    <dgm:pt modelId="{0C66453E-33CD-4231-9C88-E0306DCD05D7}" type="pres">
      <dgm:prSet presAssocID="{D6BEA32F-A62F-47FF-9941-D8258716F72E}" presName="compNode" presStyleCnt="0"/>
      <dgm:spPr/>
    </dgm:pt>
    <dgm:pt modelId="{C8372971-676D-4580-B872-2F4B271C692E}" type="pres">
      <dgm:prSet presAssocID="{D6BEA32F-A62F-47FF-9941-D8258716F72E}" presName="iconBgRect" presStyleLbl="bgShp" presStyleIdx="3" presStyleCnt="6"/>
      <dgm:spPr>
        <a:prstGeom prst="round2DiagRect">
          <a:avLst>
            <a:gd name="adj1" fmla="val 29727"/>
            <a:gd name="adj2" fmla="val 0"/>
          </a:avLst>
        </a:prstGeom>
      </dgm:spPr>
    </dgm:pt>
    <dgm:pt modelId="{D9C216AA-3FDB-4A19-B800-024015042BB5}" type="pres">
      <dgm:prSet presAssocID="{D6BEA32F-A62F-47FF-9941-D8258716F72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ning bolt"/>
        </a:ext>
      </dgm:extLst>
    </dgm:pt>
    <dgm:pt modelId="{29706D10-00D7-4C20-BB03-8A39C28B9914}" type="pres">
      <dgm:prSet presAssocID="{D6BEA32F-A62F-47FF-9941-D8258716F72E}" presName="spaceRect" presStyleCnt="0"/>
      <dgm:spPr/>
    </dgm:pt>
    <dgm:pt modelId="{BD638600-945C-4E77-9B64-C48D11EB2A81}" type="pres">
      <dgm:prSet presAssocID="{D6BEA32F-A62F-47FF-9941-D8258716F72E}" presName="textRect" presStyleLbl="revTx" presStyleIdx="3" presStyleCnt="6">
        <dgm:presLayoutVars>
          <dgm:chMax val="1"/>
          <dgm:chPref val="1"/>
        </dgm:presLayoutVars>
      </dgm:prSet>
      <dgm:spPr/>
    </dgm:pt>
    <dgm:pt modelId="{4591F8D8-97E0-4052-B4F3-AF413DB3B4A8}" type="pres">
      <dgm:prSet presAssocID="{FAEBF5AB-FFAF-44D8-938E-18F76A960AE3}" presName="sibTrans" presStyleCnt="0"/>
      <dgm:spPr/>
    </dgm:pt>
    <dgm:pt modelId="{C6432E92-1C69-4AD0-B710-26AE33818ED2}" type="pres">
      <dgm:prSet presAssocID="{3AEA97DB-7C3D-4875-A1E3-9C3787811EE0}" presName="compNode" presStyleCnt="0"/>
      <dgm:spPr/>
    </dgm:pt>
    <dgm:pt modelId="{BA99FA46-7613-4A34-B086-8489A2ECFC04}" type="pres">
      <dgm:prSet presAssocID="{3AEA97DB-7C3D-4875-A1E3-9C3787811EE0}" presName="iconBgRect" presStyleLbl="bgShp" presStyleIdx="4" presStyleCnt="6"/>
      <dgm:spPr>
        <a:prstGeom prst="round2DiagRect">
          <a:avLst>
            <a:gd name="adj1" fmla="val 29727"/>
            <a:gd name="adj2" fmla="val 0"/>
          </a:avLst>
        </a:prstGeom>
      </dgm:spPr>
    </dgm:pt>
    <dgm:pt modelId="{A46F2D28-136B-4D3E-B1A6-CBEDAE70B59C}" type="pres">
      <dgm:prSet presAssocID="{3AEA97DB-7C3D-4875-A1E3-9C3787811E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9BF0B725-0389-4B36-84C6-D3BAEC4B96B6}" type="pres">
      <dgm:prSet presAssocID="{3AEA97DB-7C3D-4875-A1E3-9C3787811EE0}" presName="spaceRect" presStyleCnt="0"/>
      <dgm:spPr/>
    </dgm:pt>
    <dgm:pt modelId="{A47C216C-A134-4C26-AD9B-49C764CB984D}" type="pres">
      <dgm:prSet presAssocID="{3AEA97DB-7C3D-4875-A1E3-9C3787811EE0}" presName="textRect" presStyleLbl="revTx" presStyleIdx="4" presStyleCnt="6">
        <dgm:presLayoutVars>
          <dgm:chMax val="1"/>
          <dgm:chPref val="1"/>
        </dgm:presLayoutVars>
      </dgm:prSet>
      <dgm:spPr/>
    </dgm:pt>
    <dgm:pt modelId="{E45CA316-1B4E-46F1-9DFE-47EAD2C02206}" type="pres">
      <dgm:prSet presAssocID="{C650CEB6-F6B7-4FAC-AA72-4A19323DBCF0}" presName="sibTrans" presStyleCnt="0"/>
      <dgm:spPr/>
    </dgm:pt>
    <dgm:pt modelId="{9DAC3A32-E0E5-42A8-94FD-2F594CCE2A9F}" type="pres">
      <dgm:prSet presAssocID="{FB802250-2B9B-4BCA-84F5-50A2152A9428}" presName="compNode" presStyleCnt="0"/>
      <dgm:spPr/>
    </dgm:pt>
    <dgm:pt modelId="{6116FE6B-AF03-44E0-A19D-DF63A5C2ADE6}" type="pres">
      <dgm:prSet presAssocID="{FB802250-2B9B-4BCA-84F5-50A2152A9428}" presName="iconBgRect" presStyleLbl="bgShp" presStyleIdx="5" presStyleCnt="6"/>
      <dgm:spPr>
        <a:prstGeom prst="round2DiagRect">
          <a:avLst>
            <a:gd name="adj1" fmla="val 29727"/>
            <a:gd name="adj2" fmla="val 0"/>
          </a:avLst>
        </a:prstGeom>
      </dgm:spPr>
    </dgm:pt>
    <dgm:pt modelId="{9944D55B-E2B5-438B-A9FD-205E5D7D3DEE}" type="pres">
      <dgm:prSet presAssocID="{FB802250-2B9B-4BCA-84F5-50A2152A942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rain"/>
        </a:ext>
      </dgm:extLst>
    </dgm:pt>
    <dgm:pt modelId="{CFDD39C9-5BF7-4442-81B8-4B52DB5E3EB3}" type="pres">
      <dgm:prSet presAssocID="{FB802250-2B9B-4BCA-84F5-50A2152A9428}" presName="spaceRect" presStyleCnt="0"/>
      <dgm:spPr/>
    </dgm:pt>
    <dgm:pt modelId="{94D40208-1CDE-4660-8B28-C2514888270A}" type="pres">
      <dgm:prSet presAssocID="{FB802250-2B9B-4BCA-84F5-50A2152A9428}" presName="textRect" presStyleLbl="revTx" presStyleIdx="5" presStyleCnt="6">
        <dgm:presLayoutVars>
          <dgm:chMax val="1"/>
          <dgm:chPref val="1"/>
        </dgm:presLayoutVars>
      </dgm:prSet>
      <dgm:spPr/>
    </dgm:pt>
  </dgm:ptLst>
  <dgm:cxnLst>
    <dgm:cxn modelId="{3BF02606-CF25-4372-9694-D35E618A0583}" type="presOf" srcId="{5366A7FD-C5E9-40AA-B5B5-F5D37CF3AE9C}" destId="{3DE80F0F-8202-444D-B63E-0A328716D886}" srcOrd="0" destOrd="0" presId="urn:microsoft.com/office/officeart/2018/5/layout/IconLeafLabelList"/>
    <dgm:cxn modelId="{38882D17-A1F3-4861-948D-2781B81DA518}" srcId="{842E3C87-E4B0-4E30-BE2F-272A610D7DAE}" destId="{9C35664B-6464-44FB-96F4-4D408A7DC6EB}" srcOrd="1" destOrd="0" parTransId="{BE4D86C0-7F6B-4DC9-979B-429283C38B52}" sibTransId="{429E5DCA-63C2-4C59-9590-E812879145E0}"/>
    <dgm:cxn modelId="{73D3705B-16D3-4123-91C2-63C80F76658D}" type="presOf" srcId="{FB802250-2B9B-4BCA-84F5-50A2152A9428}" destId="{94D40208-1CDE-4660-8B28-C2514888270A}" srcOrd="0" destOrd="0" presId="urn:microsoft.com/office/officeart/2018/5/layout/IconLeafLabelList"/>
    <dgm:cxn modelId="{FCD84F48-C806-4F66-A815-EAE95B614F1A}" type="presOf" srcId="{9C35664B-6464-44FB-96F4-4D408A7DC6EB}" destId="{739F4F47-594A-4344-A3AD-C4F5296BB403}" srcOrd="0" destOrd="0" presId="urn:microsoft.com/office/officeart/2018/5/layout/IconLeafLabelList"/>
    <dgm:cxn modelId="{A805F869-6073-4EAD-9617-D39292D01E11}" srcId="{842E3C87-E4B0-4E30-BE2F-272A610D7DAE}" destId="{D6BEA32F-A62F-47FF-9941-D8258716F72E}" srcOrd="3" destOrd="0" parTransId="{E1C4C7C9-C256-4E49-9B31-D4C4073BAB31}" sibTransId="{FAEBF5AB-FFAF-44D8-938E-18F76A960AE3}"/>
    <dgm:cxn modelId="{E6455858-A6A0-48F2-AAB9-1603D02BDF22}" srcId="{842E3C87-E4B0-4E30-BE2F-272A610D7DAE}" destId="{FB802250-2B9B-4BCA-84F5-50A2152A9428}" srcOrd="5" destOrd="0" parTransId="{4679E9A2-790E-43B9-91E2-8C7D6FC3B2B4}" sibTransId="{A61B0893-B589-45E2-ABB6-832DAB3FC1A0}"/>
    <dgm:cxn modelId="{651D117E-1777-461C-B426-17786AC54DCE}" type="presOf" srcId="{FB3ABE0C-8A9A-497F-8FF3-5D63FF0DE2D1}" destId="{D2E4DE5D-269E-4D1E-B367-BF1EC97CB6C1}" srcOrd="0" destOrd="0" presId="urn:microsoft.com/office/officeart/2018/5/layout/IconLeafLabelList"/>
    <dgm:cxn modelId="{8876F198-D4C4-4308-92F3-D72B120B84E4}" srcId="{842E3C87-E4B0-4E30-BE2F-272A610D7DAE}" destId="{3AEA97DB-7C3D-4875-A1E3-9C3787811EE0}" srcOrd="4" destOrd="0" parTransId="{68CD2E2A-D091-4604-A550-6EB962073E6B}" sibTransId="{C650CEB6-F6B7-4FAC-AA72-4A19323DBCF0}"/>
    <dgm:cxn modelId="{915E56D7-CF8C-4DEC-BB48-FD0EB912563C}" srcId="{842E3C87-E4B0-4E30-BE2F-272A610D7DAE}" destId="{FB3ABE0C-8A9A-497F-8FF3-5D63FF0DE2D1}" srcOrd="0" destOrd="0" parTransId="{B5378693-5568-4E9B-861A-C4DAAC3D0AFF}" sibTransId="{1B07D6C8-8B50-410B-BDDB-45EFB18EF376}"/>
    <dgm:cxn modelId="{44F9BCDC-13D9-46FF-8ADC-B2CF8DEE6BCD}" srcId="{842E3C87-E4B0-4E30-BE2F-272A610D7DAE}" destId="{5366A7FD-C5E9-40AA-B5B5-F5D37CF3AE9C}" srcOrd="2" destOrd="0" parTransId="{ED0BF869-718E-4EB8-9699-74B9D757517B}" sibTransId="{206535B0-F7DA-4736-9335-7C37564B54CA}"/>
    <dgm:cxn modelId="{48B489E2-9908-480B-95DE-A651D5675ABE}" type="presOf" srcId="{D6BEA32F-A62F-47FF-9941-D8258716F72E}" destId="{BD638600-945C-4E77-9B64-C48D11EB2A81}" srcOrd="0" destOrd="0" presId="urn:microsoft.com/office/officeart/2018/5/layout/IconLeafLabelList"/>
    <dgm:cxn modelId="{6E8E8AEE-ACEA-4AAC-AFB2-3E16B00DB280}" type="presOf" srcId="{842E3C87-E4B0-4E30-BE2F-272A610D7DAE}" destId="{35D9628A-FBF6-49FD-BC2B-F821843032FB}" srcOrd="0" destOrd="0" presId="urn:microsoft.com/office/officeart/2018/5/layout/IconLeafLabelList"/>
    <dgm:cxn modelId="{FE962CFB-5886-4F07-A0B6-35B4A57DECFA}" type="presOf" srcId="{3AEA97DB-7C3D-4875-A1E3-9C3787811EE0}" destId="{A47C216C-A134-4C26-AD9B-49C764CB984D}" srcOrd="0" destOrd="0" presId="urn:microsoft.com/office/officeart/2018/5/layout/IconLeafLabelList"/>
    <dgm:cxn modelId="{2B86C3FC-8D51-4C4A-BE70-A51278CB3A10}" type="presParOf" srcId="{35D9628A-FBF6-49FD-BC2B-F821843032FB}" destId="{E6BD189A-3E08-41B1-B67E-836F70B45FFC}" srcOrd="0" destOrd="0" presId="urn:microsoft.com/office/officeart/2018/5/layout/IconLeafLabelList"/>
    <dgm:cxn modelId="{ACE51D0E-A181-471B-9336-A6393FE5062E}" type="presParOf" srcId="{E6BD189A-3E08-41B1-B67E-836F70B45FFC}" destId="{100EDD63-EA73-47B9-8E6B-FBA3C03553C2}" srcOrd="0" destOrd="0" presId="urn:microsoft.com/office/officeart/2018/5/layout/IconLeafLabelList"/>
    <dgm:cxn modelId="{DC82145F-1694-43C3-A1AB-E1469D958118}" type="presParOf" srcId="{E6BD189A-3E08-41B1-B67E-836F70B45FFC}" destId="{CFBE8D78-4FC1-41CB-8278-C0E604EF712C}" srcOrd="1" destOrd="0" presId="urn:microsoft.com/office/officeart/2018/5/layout/IconLeafLabelList"/>
    <dgm:cxn modelId="{B3F4AE08-F7B1-4D4C-8472-553434058A43}" type="presParOf" srcId="{E6BD189A-3E08-41B1-B67E-836F70B45FFC}" destId="{77569D50-22FC-4F47-884E-4856A858B37C}" srcOrd="2" destOrd="0" presId="urn:microsoft.com/office/officeart/2018/5/layout/IconLeafLabelList"/>
    <dgm:cxn modelId="{68CD2590-9516-4F28-813C-B99535B0B934}" type="presParOf" srcId="{E6BD189A-3E08-41B1-B67E-836F70B45FFC}" destId="{D2E4DE5D-269E-4D1E-B367-BF1EC97CB6C1}" srcOrd="3" destOrd="0" presId="urn:microsoft.com/office/officeart/2018/5/layout/IconLeafLabelList"/>
    <dgm:cxn modelId="{9256CCD1-1C05-401F-AF60-1914DE6AADB3}" type="presParOf" srcId="{35D9628A-FBF6-49FD-BC2B-F821843032FB}" destId="{85773EF8-DEC4-487B-A999-2B1866458CBC}" srcOrd="1" destOrd="0" presId="urn:microsoft.com/office/officeart/2018/5/layout/IconLeafLabelList"/>
    <dgm:cxn modelId="{EACCB28A-7C51-462E-A079-C2EBBB398C82}" type="presParOf" srcId="{35D9628A-FBF6-49FD-BC2B-F821843032FB}" destId="{E77171F5-3D53-44C2-B024-065D98333E35}" srcOrd="2" destOrd="0" presId="urn:microsoft.com/office/officeart/2018/5/layout/IconLeafLabelList"/>
    <dgm:cxn modelId="{0F1CAA06-8911-452C-BF87-A5039822DB00}" type="presParOf" srcId="{E77171F5-3D53-44C2-B024-065D98333E35}" destId="{661B9076-79C4-440C-AA13-17018C639AB5}" srcOrd="0" destOrd="0" presId="urn:microsoft.com/office/officeart/2018/5/layout/IconLeafLabelList"/>
    <dgm:cxn modelId="{93EFCED0-317E-4ACC-82D0-F3426EFE45C7}" type="presParOf" srcId="{E77171F5-3D53-44C2-B024-065D98333E35}" destId="{77FEF4E0-4774-425A-ACC1-D2D2F623BC02}" srcOrd="1" destOrd="0" presId="urn:microsoft.com/office/officeart/2018/5/layout/IconLeafLabelList"/>
    <dgm:cxn modelId="{E556BFF1-CD78-47C3-98A3-3E5494C02215}" type="presParOf" srcId="{E77171F5-3D53-44C2-B024-065D98333E35}" destId="{1FDCE1DC-C3CD-4CB0-ADEE-EE4F13680D40}" srcOrd="2" destOrd="0" presId="urn:microsoft.com/office/officeart/2018/5/layout/IconLeafLabelList"/>
    <dgm:cxn modelId="{D5C4AFB7-2998-4131-87F7-A9B30DBDF438}" type="presParOf" srcId="{E77171F5-3D53-44C2-B024-065D98333E35}" destId="{739F4F47-594A-4344-A3AD-C4F5296BB403}" srcOrd="3" destOrd="0" presId="urn:microsoft.com/office/officeart/2018/5/layout/IconLeafLabelList"/>
    <dgm:cxn modelId="{F77F4956-55D5-4F88-BCB2-AD70B43E402F}" type="presParOf" srcId="{35D9628A-FBF6-49FD-BC2B-F821843032FB}" destId="{90474E65-4DC8-4EF4-B772-BD3E788A619C}" srcOrd="3" destOrd="0" presId="urn:microsoft.com/office/officeart/2018/5/layout/IconLeafLabelList"/>
    <dgm:cxn modelId="{47C2B9C2-B838-4006-B64F-FB44A520CB5D}" type="presParOf" srcId="{35D9628A-FBF6-49FD-BC2B-F821843032FB}" destId="{3EEE6F5E-930B-438C-BDB5-CC9E9A5A7383}" srcOrd="4" destOrd="0" presId="urn:microsoft.com/office/officeart/2018/5/layout/IconLeafLabelList"/>
    <dgm:cxn modelId="{75B75BA8-F324-4061-B765-0F6B428E3C50}" type="presParOf" srcId="{3EEE6F5E-930B-438C-BDB5-CC9E9A5A7383}" destId="{851DA807-8EC1-408A-841F-519C898B06F6}" srcOrd="0" destOrd="0" presId="urn:microsoft.com/office/officeart/2018/5/layout/IconLeafLabelList"/>
    <dgm:cxn modelId="{E40187CA-92A0-453B-B2CC-9BED6A26758C}" type="presParOf" srcId="{3EEE6F5E-930B-438C-BDB5-CC9E9A5A7383}" destId="{9ACCD469-3973-493C-A3FE-13DA9F32937B}" srcOrd="1" destOrd="0" presId="urn:microsoft.com/office/officeart/2018/5/layout/IconLeafLabelList"/>
    <dgm:cxn modelId="{FB3B25C3-B598-4AB4-BC0E-F6A156A004BC}" type="presParOf" srcId="{3EEE6F5E-930B-438C-BDB5-CC9E9A5A7383}" destId="{B4625C79-B063-4335-9313-442A5D9207B5}" srcOrd="2" destOrd="0" presId="urn:microsoft.com/office/officeart/2018/5/layout/IconLeafLabelList"/>
    <dgm:cxn modelId="{9575C74D-E44D-424F-AD2B-768E5CF01EB7}" type="presParOf" srcId="{3EEE6F5E-930B-438C-BDB5-CC9E9A5A7383}" destId="{3DE80F0F-8202-444D-B63E-0A328716D886}" srcOrd="3" destOrd="0" presId="urn:microsoft.com/office/officeart/2018/5/layout/IconLeafLabelList"/>
    <dgm:cxn modelId="{B238B2C3-2633-4BE8-84F4-B3B378ECB6C3}" type="presParOf" srcId="{35D9628A-FBF6-49FD-BC2B-F821843032FB}" destId="{335EC818-B48E-4D9E-9C7B-17B803E3D28D}" srcOrd="5" destOrd="0" presId="urn:microsoft.com/office/officeart/2018/5/layout/IconLeafLabelList"/>
    <dgm:cxn modelId="{61BB9D67-B7B7-4F39-A3BE-885211417729}" type="presParOf" srcId="{35D9628A-FBF6-49FD-BC2B-F821843032FB}" destId="{0C66453E-33CD-4231-9C88-E0306DCD05D7}" srcOrd="6" destOrd="0" presId="urn:microsoft.com/office/officeart/2018/5/layout/IconLeafLabelList"/>
    <dgm:cxn modelId="{32CF8185-21B5-4C8F-A3B8-635EB19DEB3F}" type="presParOf" srcId="{0C66453E-33CD-4231-9C88-E0306DCD05D7}" destId="{C8372971-676D-4580-B872-2F4B271C692E}" srcOrd="0" destOrd="0" presId="urn:microsoft.com/office/officeart/2018/5/layout/IconLeafLabelList"/>
    <dgm:cxn modelId="{AFBB1383-3928-4FD9-977D-1D4C83503E81}" type="presParOf" srcId="{0C66453E-33CD-4231-9C88-E0306DCD05D7}" destId="{D9C216AA-3FDB-4A19-B800-024015042BB5}" srcOrd="1" destOrd="0" presId="urn:microsoft.com/office/officeart/2018/5/layout/IconLeafLabelList"/>
    <dgm:cxn modelId="{8A23E8B7-1867-407F-9AC9-E217A13058F9}" type="presParOf" srcId="{0C66453E-33CD-4231-9C88-E0306DCD05D7}" destId="{29706D10-00D7-4C20-BB03-8A39C28B9914}" srcOrd="2" destOrd="0" presId="urn:microsoft.com/office/officeart/2018/5/layout/IconLeafLabelList"/>
    <dgm:cxn modelId="{48650835-6AC4-41AE-9A91-3D11BC2213A4}" type="presParOf" srcId="{0C66453E-33CD-4231-9C88-E0306DCD05D7}" destId="{BD638600-945C-4E77-9B64-C48D11EB2A81}" srcOrd="3" destOrd="0" presId="urn:microsoft.com/office/officeart/2018/5/layout/IconLeafLabelList"/>
    <dgm:cxn modelId="{AE2E24D8-36B3-431E-B6D7-9AF1EF6FFE9C}" type="presParOf" srcId="{35D9628A-FBF6-49FD-BC2B-F821843032FB}" destId="{4591F8D8-97E0-4052-B4F3-AF413DB3B4A8}" srcOrd="7" destOrd="0" presId="urn:microsoft.com/office/officeart/2018/5/layout/IconLeafLabelList"/>
    <dgm:cxn modelId="{1391C159-4C16-4EFD-AF28-5C004E85FA71}" type="presParOf" srcId="{35D9628A-FBF6-49FD-BC2B-F821843032FB}" destId="{C6432E92-1C69-4AD0-B710-26AE33818ED2}" srcOrd="8" destOrd="0" presId="urn:microsoft.com/office/officeart/2018/5/layout/IconLeafLabelList"/>
    <dgm:cxn modelId="{2925CA0C-0E06-4229-9035-1830E83ACF4E}" type="presParOf" srcId="{C6432E92-1C69-4AD0-B710-26AE33818ED2}" destId="{BA99FA46-7613-4A34-B086-8489A2ECFC04}" srcOrd="0" destOrd="0" presId="urn:microsoft.com/office/officeart/2018/5/layout/IconLeafLabelList"/>
    <dgm:cxn modelId="{AAE84BFB-9035-4340-BCA4-AF40EBB16109}" type="presParOf" srcId="{C6432E92-1C69-4AD0-B710-26AE33818ED2}" destId="{A46F2D28-136B-4D3E-B1A6-CBEDAE70B59C}" srcOrd="1" destOrd="0" presId="urn:microsoft.com/office/officeart/2018/5/layout/IconLeafLabelList"/>
    <dgm:cxn modelId="{A44A5600-4966-47A1-B79D-28CE60D6C365}" type="presParOf" srcId="{C6432E92-1C69-4AD0-B710-26AE33818ED2}" destId="{9BF0B725-0389-4B36-84C6-D3BAEC4B96B6}" srcOrd="2" destOrd="0" presId="urn:microsoft.com/office/officeart/2018/5/layout/IconLeafLabelList"/>
    <dgm:cxn modelId="{9F1F83A7-4CBD-4709-8824-C7411A69B18A}" type="presParOf" srcId="{C6432E92-1C69-4AD0-B710-26AE33818ED2}" destId="{A47C216C-A134-4C26-AD9B-49C764CB984D}" srcOrd="3" destOrd="0" presId="urn:microsoft.com/office/officeart/2018/5/layout/IconLeafLabelList"/>
    <dgm:cxn modelId="{FFA5125C-B730-475E-888E-396280E7422C}" type="presParOf" srcId="{35D9628A-FBF6-49FD-BC2B-F821843032FB}" destId="{E45CA316-1B4E-46F1-9DFE-47EAD2C02206}" srcOrd="9" destOrd="0" presId="urn:microsoft.com/office/officeart/2018/5/layout/IconLeafLabelList"/>
    <dgm:cxn modelId="{1BB7DEF5-035E-40B5-A0CD-7C101B61BA9B}" type="presParOf" srcId="{35D9628A-FBF6-49FD-BC2B-F821843032FB}" destId="{9DAC3A32-E0E5-42A8-94FD-2F594CCE2A9F}" srcOrd="10" destOrd="0" presId="urn:microsoft.com/office/officeart/2018/5/layout/IconLeafLabelList"/>
    <dgm:cxn modelId="{5E81FC58-A460-4B10-A6ED-E0FF0BA5049C}" type="presParOf" srcId="{9DAC3A32-E0E5-42A8-94FD-2F594CCE2A9F}" destId="{6116FE6B-AF03-44E0-A19D-DF63A5C2ADE6}" srcOrd="0" destOrd="0" presId="urn:microsoft.com/office/officeart/2018/5/layout/IconLeafLabelList"/>
    <dgm:cxn modelId="{6B987235-0B36-4FAC-9B62-6DC53C10467A}" type="presParOf" srcId="{9DAC3A32-E0E5-42A8-94FD-2F594CCE2A9F}" destId="{9944D55B-E2B5-438B-A9FD-205E5D7D3DEE}" srcOrd="1" destOrd="0" presId="urn:microsoft.com/office/officeart/2018/5/layout/IconLeafLabelList"/>
    <dgm:cxn modelId="{1DD07E66-7C0A-4BC0-B2FF-9B095B4EC199}" type="presParOf" srcId="{9DAC3A32-E0E5-42A8-94FD-2F594CCE2A9F}" destId="{CFDD39C9-5BF7-4442-81B8-4B52DB5E3EB3}" srcOrd="2" destOrd="0" presId="urn:microsoft.com/office/officeart/2018/5/layout/IconLeafLabelList"/>
    <dgm:cxn modelId="{D3C9B1C5-5851-4BF2-AD0D-623EC379E98E}" type="presParOf" srcId="{9DAC3A32-E0E5-42A8-94FD-2F594CCE2A9F}" destId="{94D40208-1CDE-4660-8B28-C2514888270A}"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90D06B-4AD9-4261-86D2-BBDDBBEF13D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ACED5D29-0C59-44AE-9A2F-08572A2FDCA7}">
      <dgm:prSet/>
      <dgm:spPr/>
      <dgm:t>
        <a:bodyPr/>
        <a:lstStyle/>
        <a:p>
          <a:r>
            <a:rPr lang="en-US" u="sng" dirty="0"/>
            <a:t>Counseling</a:t>
          </a:r>
          <a:r>
            <a:rPr lang="en-US" dirty="0"/>
            <a:t> – specific approaches including Play therapy, TBRI, CBT, EMDR</a:t>
          </a:r>
        </a:p>
      </dgm:t>
    </dgm:pt>
    <dgm:pt modelId="{981E3104-1197-40CF-91BE-86E4B8B40124}" type="parTrans" cxnId="{7EBE3FD4-4AFF-487C-9E89-8B3EB6A766EE}">
      <dgm:prSet/>
      <dgm:spPr/>
      <dgm:t>
        <a:bodyPr/>
        <a:lstStyle/>
        <a:p>
          <a:endParaRPr lang="en-US"/>
        </a:p>
      </dgm:t>
    </dgm:pt>
    <dgm:pt modelId="{5D005168-D084-4021-A588-26F3B71CFF07}" type="sibTrans" cxnId="{7EBE3FD4-4AFF-487C-9E89-8B3EB6A766EE}">
      <dgm:prSet/>
      <dgm:spPr/>
      <dgm:t>
        <a:bodyPr/>
        <a:lstStyle/>
        <a:p>
          <a:endParaRPr lang="en-US"/>
        </a:p>
      </dgm:t>
    </dgm:pt>
    <dgm:pt modelId="{6FD989BC-9229-4F67-8653-4914C1674787}">
      <dgm:prSet/>
      <dgm:spPr/>
      <dgm:t>
        <a:bodyPr/>
        <a:lstStyle/>
        <a:p>
          <a:r>
            <a:rPr lang="en-US" dirty="0"/>
            <a:t>Relaxation training</a:t>
          </a:r>
        </a:p>
      </dgm:t>
    </dgm:pt>
    <dgm:pt modelId="{F24D7207-D449-4E3D-B6CF-E160873ED6FF}" type="parTrans" cxnId="{B9EDEA94-7230-487C-9C1B-A7C2DF1983B7}">
      <dgm:prSet/>
      <dgm:spPr/>
      <dgm:t>
        <a:bodyPr/>
        <a:lstStyle/>
        <a:p>
          <a:endParaRPr lang="en-US"/>
        </a:p>
      </dgm:t>
    </dgm:pt>
    <dgm:pt modelId="{35125472-8DD8-4CC8-9C99-2E6A18D222EE}" type="sibTrans" cxnId="{B9EDEA94-7230-487C-9C1B-A7C2DF1983B7}">
      <dgm:prSet/>
      <dgm:spPr/>
      <dgm:t>
        <a:bodyPr/>
        <a:lstStyle/>
        <a:p>
          <a:endParaRPr lang="en-US"/>
        </a:p>
      </dgm:t>
    </dgm:pt>
    <dgm:pt modelId="{8FE9CCF7-E56B-4D7E-80D4-0543C895DEAF}">
      <dgm:prSet/>
      <dgm:spPr/>
      <dgm:t>
        <a:bodyPr/>
        <a:lstStyle/>
        <a:p>
          <a:r>
            <a:rPr lang="en-US" u="sng" dirty="0"/>
            <a:t>Medication</a:t>
          </a:r>
          <a:r>
            <a:rPr lang="en-US" dirty="0"/>
            <a:t>/Supplements/Vitamins </a:t>
          </a:r>
        </a:p>
      </dgm:t>
    </dgm:pt>
    <dgm:pt modelId="{FC4917B4-EBB9-400B-A744-37C21279C345}" type="parTrans" cxnId="{2BE8EEF6-C89A-4D1C-A8D6-420B003E803E}">
      <dgm:prSet/>
      <dgm:spPr/>
      <dgm:t>
        <a:bodyPr/>
        <a:lstStyle/>
        <a:p>
          <a:endParaRPr lang="en-US"/>
        </a:p>
      </dgm:t>
    </dgm:pt>
    <dgm:pt modelId="{201ED9D8-BECE-45CE-A5AA-8A7533BF5A79}" type="sibTrans" cxnId="{2BE8EEF6-C89A-4D1C-A8D6-420B003E803E}">
      <dgm:prSet/>
      <dgm:spPr/>
      <dgm:t>
        <a:bodyPr/>
        <a:lstStyle/>
        <a:p>
          <a:endParaRPr lang="en-US"/>
        </a:p>
      </dgm:t>
    </dgm:pt>
    <dgm:pt modelId="{AE2CF8A4-1C72-4001-88A7-EE92ABB685C0}">
      <dgm:prSet/>
      <dgm:spPr/>
      <dgm:t>
        <a:bodyPr/>
        <a:lstStyle/>
        <a:p>
          <a:r>
            <a:rPr lang="en-US" u="sng" dirty="0"/>
            <a:t>Psychological assessment</a:t>
          </a:r>
          <a:r>
            <a:rPr lang="en-US" dirty="0"/>
            <a:t>/testing for specific disorders such as ADHD</a:t>
          </a:r>
        </a:p>
      </dgm:t>
    </dgm:pt>
    <dgm:pt modelId="{701093F9-5494-4A10-B4FA-993E57B5DB01}" type="parTrans" cxnId="{9C8B5AD5-9010-4330-A58E-CFA5724EE1FA}">
      <dgm:prSet/>
      <dgm:spPr/>
      <dgm:t>
        <a:bodyPr/>
        <a:lstStyle/>
        <a:p>
          <a:endParaRPr lang="en-US"/>
        </a:p>
      </dgm:t>
    </dgm:pt>
    <dgm:pt modelId="{EF0A80C5-12D5-4627-827D-DFC7AA0729B8}" type="sibTrans" cxnId="{9C8B5AD5-9010-4330-A58E-CFA5724EE1FA}">
      <dgm:prSet/>
      <dgm:spPr/>
      <dgm:t>
        <a:bodyPr/>
        <a:lstStyle/>
        <a:p>
          <a:endParaRPr lang="en-US"/>
        </a:p>
      </dgm:t>
    </dgm:pt>
    <dgm:pt modelId="{F409299B-ACBD-4009-B084-C268FC201E74}">
      <dgm:prSet/>
      <dgm:spPr/>
      <dgm:t>
        <a:bodyPr/>
        <a:lstStyle/>
        <a:p>
          <a:r>
            <a:rPr lang="en-US" u="sng" dirty="0"/>
            <a:t>Lifestyle</a:t>
          </a:r>
          <a:r>
            <a:rPr lang="en-US" u="sng" baseline="0" dirty="0"/>
            <a:t> changes such as exercise </a:t>
          </a:r>
          <a:endParaRPr lang="en-US" u="sng" dirty="0"/>
        </a:p>
      </dgm:t>
    </dgm:pt>
    <dgm:pt modelId="{C0DABEAF-CD1E-4332-8274-A17070D3FAC3}" type="parTrans" cxnId="{4B3407DE-7058-46CE-83A8-AB9CCA288C46}">
      <dgm:prSet/>
      <dgm:spPr/>
      <dgm:t>
        <a:bodyPr/>
        <a:lstStyle/>
        <a:p>
          <a:endParaRPr lang="en-US"/>
        </a:p>
      </dgm:t>
    </dgm:pt>
    <dgm:pt modelId="{4F584CF6-14F8-491E-B746-66337363697C}" type="sibTrans" cxnId="{4B3407DE-7058-46CE-83A8-AB9CCA288C46}">
      <dgm:prSet/>
      <dgm:spPr/>
      <dgm:t>
        <a:bodyPr/>
        <a:lstStyle/>
        <a:p>
          <a:endParaRPr lang="en-US"/>
        </a:p>
      </dgm:t>
    </dgm:pt>
    <dgm:pt modelId="{8498D2D6-B638-4E42-8AE9-258159A15BC9}" type="pres">
      <dgm:prSet presAssocID="{6290D06B-4AD9-4261-86D2-BBDDBBEF13D2}" presName="linear" presStyleCnt="0">
        <dgm:presLayoutVars>
          <dgm:animLvl val="lvl"/>
          <dgm:resizeHandles val="exact"/>
        </dgm:presLayoutVars>
      </dgm:prSet>
      <dgm:spPr/>
    </dgm:pt>
    <dgm:pt modelId="{C42611C2-94B7-4DA1-934B-C4E65F93C70D}" type="pres">
      <dgm:prSet presAssocID="{ACED5D29-0C59-44AE-9A2F-08572A2FDCA7}" presName="parentText" presStyleLbl="node1" presStyleIdx="0" presStyleCnt="5">
        <dgm:presLayoutVars>
          <dgm:chMax val="0"/>
          <dgm:bulletEnabled val="1"/>
        </dgm:presLayoutVars>
      </dgm:prSet>
      <dgm:spPr/>
    </dgm:pt>
    <dgm:pt modelId="{C301E48F-1DAA-43B7-9D0E-5A7E170D65F7}" type="pres">
      <dgm:prSet presAssocID="{5D005168-D084-4021-A588-26F3B71CFF07}" presName="spacer" presStyleCnt="0"/>
      <dgm:spPr/>
    </dgm:pt>
    <dgm:pt modelId="{8C57B446-3345-447C-9BD4-8078A628623E}" type="pres">
      <dgm:prSet presAssocID="{6FD989BC-9229-4F67-8653-4914C1674787}" presName="parentText" presStyleLbl="node1" presStyleIdx="1" presStyleCnt="5">
        <dgm:presLayoutVars>
          <dgm:chMax val="0"/>
          <dgm:bulletEnabled val="1"/>
        </dgm:presLayoutVars>
      </dgm:prSet>
      <dgm:spPr/>
    </dgm:pt>
    <dgm:pt modelId="{68A26588-DAF0-4C39-830A-2D2261E61A27}" type="pres">
      <dgm:prSet presAssocID="{35125472-8DD8-4CC8-9C99-2E6A18D222EE}" presName="spacer" presStyleCnt="0"/>
      <dgm:spPr/>
    </dgm:pt>
    <dgm:pt modelId="{0558DC9F-52B7-4235-AF5B-62B99524F7D0}" type="pres">
      <dgm:prSet presAssocID="{8FE9CCF7-E56B-4D7E-80D4-0543C895DEAF}" presName="parentText" presStyleLbl="node1" presStyleIdx="2" presStyleCnt="5">
        <dgm:presLayoutVars>
          <dgm:chMax val="0"/>
          <dgm:bulletEnabled val="1"/>
        </dgm:presLayoutVars>
      </dgm:prSet>
      <dgm:spPr/>
    </dgm:pt>
    <dgm:pt modelId="{A8B5747B-AB0D-4BAD-9346-92F6EBB8E172}" type="pres">
      <dgm:prSet presAssocID="{201ED9D8-BECE-45CE-A5AA-8A7533BF5A79}" presName="spacer" presStyleCnt="0"/>
      <dgm:spPr/>
    </dgm:pt>
    <dgm:pt modelId="{8E3807F7-7D30-44D3-BFCB-05FA7E3E33CB}" type="pres">
      <dgm:prSet presAssocID="{AE2CF8A4-1C72-4001-88A7-EE92ABB685C0}" presName="parentText" presStyleLbl="node1" presStyleIdx="3" presStyleCnt="5">
        <dgm:presLayoutVars>
          <dgm:chMax val="0"/>
          <dgm:bulletEnabled val="1"/>
        </dgm:presLayoutVars>
      </dgm:prSet>
      <dgm:spPr/>
    </dgm:pt>
    <dgm:pt modelId="{4DB00E84-E930-47DD-A185-204420954956}" type="pres">
      <dgm:prSet presAssocID="{EF0A80C5-12D5-4627-827D-DFC7AA0729B8}" presName="spacer" presStyleCnt="0"/>
      <dgm:spPr/>
    </dgm:pt>
    <dgm:pt modelId="{2DCDF00B-E81D-4D44-8A0E-3FFD4C45D6B4}" type="pres">
      <dgm:prSet presAssocID="{F409299B-ACBD-4009-B084-C268FC201E74}" presName="parentText" presStyleLbl="node1" presStyleIdx="4" presStyleCnt="5">
        <dgm:presLayoutVars>
          <dgm:chMax val="0"/>
          <dgm:bulletEnabled val="1"/>
        </dgm:presLayoutVars>
      </dgm:prSet>
      <dgm:spPr/>
    </dgm:pt>
  </dgm:ptLst>
  <dgm:cxnLst>
    <dgm:cxn modelId="{FC2DB369-FE8F-409E-B39E-5D2F545CF0A6}" type="presOf" srcId="{AE2CF8A4-1C72-4001-88A7-EE92ABB685C0}" destId="{8E3807F7-7D30-44D3-BFCB-05FA7E3E33CB}" srcOrd="0" destOrd="0" presId="urn:microsoft.com/office/officeart/2005/8/layout/vList2"/>
    <dgm:cxn modelId="{58684F91-9F10-4680-8B64-CE2090CB38DF}" type="presOf" srcId="{6290D06B-4AD9-4261-86D2-BBDDBBEF13D2}" destId="{8498D2D6-B638-4E42-8AE9-258159A15BC9}" srcOrd="0" destOrd="0" presId="urn:microsoft.com/office/officeart/2005/8/layout/vList2"/>
    <dgm:cxn modelId="{B9EDEA94-7230-487C-9C1B-A7C2DF1983B7}" srcId="{6290D06B-4AD9-4261-86D2-BBDDBBEF13D2}" destId="{6FD989BC-9229-4F67-8653-4914C1674787}" srcOrd="1" destOrd="0" parTransId="{F24D7207-D449-4E3D-B6CF-E160873ED6FF}" sibTransId="{35125472-8DD8-4CC8-9C99-2E6A18D222EE}"/>
    <dgm:cxn modelId="{18EBA3A4-FF70-44D3-8C7E-933A2462FEEF}" type="presOf" srcId="{F409299B-ACBD-4009-B084-C268FC201E74}" destId="{2DCDF00B-E81D-4D44-8A0E-3FFD4C45D6B4}" srcOrd="0" destOrd="0" presId="urn:microsoft.com/office/officeart/2005/8/layout/vList2"/>
    <dgm:cxn modelId="{924E37C9-196C-4FF9-A6BE-732CCD53ECE1}" type="presOf" srcId="{8FE9CCF7-E56B-4D7E-80D4-0543C895DEAF}" destId="{0558DC9F-52B7-4235-AF5B-62B99524F7D0}" srcOrd="0" destOrd="0" presId="urn:microsoft.com/office/officeart/2005/8/layout/vList2"/>
    <dgm:cxn modelId="{7EBE3FD4-4AFF-487C-9E89-8B3EB6A766EE}" srcId="{6290D06B-4AD9-4261-86D2-BBDDBBEF13D2}" destId="{ACED5D29-0C59-44AE-9A2F-08572A2FDCA7}" srcOrd="0" destOrd="0" parTransId="{981E3104-1197-40CF-91BE-86E4B8B40124}" sibTransId="{5D005168-D084-4021-A588-26F3B71CFF07}"/>
    <dgm:cxn modelId="{9C8B5AD5-9010-4330-A58E-CFA5724EE1FA}" srcId="{6290D06B-4AD9-4261-86D2-BBDDBBEF13D2}" destId="{AE2CF8A4-1C72-4001-88A7-EE92ABB685C0}" srcOrd="3" destOrd="0" parTransId="{701093F9-5494-4A10-B4FA-993E57B5DB01}" sibTransId="{EF0A80C5-12D5-4627-827D-DFC7AA0729B8}"/>
    <dgm:cxn modelId="{C4CA93DB-9FF5-4C6F-B14D-E075C7273F26}" type="presOf" srcId="{ACED5D29-0C59-44AE-9A2F-08572A2FDCA7}" destId="{C42611C2-94B7-4DA1-934B-C4E65F93C70D}" srcOrd="0" destOrd="0" presId="urn:microsoft.com/office/officeart/2005/8/layout/vList2"/>
    <dgm:cxn modelId="{4B3407DE-7058-46CE-83A8-AB9CCA288C46}" srcId="{6290D06B-4AD9-4261-86D2-BBDDBBEF13D2}" destId="{F409299B-ACBD-4009-B084-C268FC201E74}" srcOrd="4" destOrd="0" parTransId="{C0DABEAF-CD1E-4332-8274-A17070D3FAC3}" sibTransId="{4F584CF6-14F8-491E-B746-66337363697C}"/>
    <dgm:cxn modelId="{D51A8FEE-4628-4A03-BBF6-45022532B642}" type="presOf" srcId="{6FD989BC-9229-4F67-8653-4914C1674787}" destId="{8C57B446-3345-447C-9BD4-8078A628623E}" srcOrd="0" destOrd="0" presId="urn:microsoft.com/office/officeart/2005/8/layout/vList2"/>
    <dgm:cxn modelId="{2BE8EEF6-C89A-4D1C-A8D6-420B003E803E}" srcId="{6290D06B-4AD9-4261-86D2-BBDDBBEF13D2}" destId="{8FE9CCF7-E56B-4D7E-80D4-0543C895DEAF}" srcOrd="2" destOrd="0" parTransId="{FC4917B4-EBB9-400B-A744-37C21279C345}" sibTransId="{201ED9D8-BECE-45CE-A5AA-8A7533BF5A79}"/>
    <dgm:cxn modelId="{7F68F446-E90D-4A0F-BD3E-64127F220E98}" type="presParOf" srcId="{8498D2D6-B638-4E42-8AE9-258159A15BC9}" destId="{C42611C2-94B7-4DA1-934B-C4E65F93C70D}" srcOrd="0" destOrd="0" presId="urn:microsoft.com/office/officeart/2005/8/layout/vList2"/>
    <dgm:cxn modelId="{B50B4082-AE09-46DE-A199-33E412D7DEB0}" type="presParOf" srcId="{8498D2D6-B638-4E42-8AE9-258159A15BC9}" destId="{C301E48F-1DAA-43B7-9D0E-5A7E170D65F7}" srcOrd="1" destOrd="0" presId="urn:microsoft.com/office/officeart/2005/8/layout/vList2"/>
    <dgm:cxn modelId="{77B261B8-26B1-422C-82FF-4D89AD05134D}" type="presParOf" srcId="{8498D2D6-B638-4E42-8AE9-258159A15BC9}" destId="{8C57B446-3345-447C-9BD4-8078A628623E}" srcOrd="2" destOrd="0" presId="urn:microsoft.com/office/officeart/2005/8/layout/vList2"/>
    <dgm:cxn modelId="{F43BFC77-166B-49BF-8E64-CDF4595D252A}" type="presParOf" srcId="{8498D2D6-B638-4E42-8AE9-258159A15BC9}" destId="{68A26588-DAF0-4C39-830A-2D2261E61A27}" srcOrd="3" destOrd="0" presId="urn:microsoft.com/office/officeart/2005/8/layout/vList2"/>
    <dgm:cxn modelId="{71EBB61A-4D43-45C3-AC62-D7E5F90A06FF}" type="presParOf" srcId="{8498D2D6-B638-4E42-8AE9-258159A15BC9}" destId="{0558DC9F-52B7-4235-AF5B-62B99524F7D0}" srcOrd="4" destOrd="0" presId="urn:microsoft.com/office/officeart/2005/8/layout/vList2"/>
    <dgm:cxn modelId="{CED8CE5D-89DD-4F47-8BA0-8845A8A8C22D}" type="presParOf" srcId="{8498D2D6-B638-4E42-8AE9-258159A15BC9}" destId="{A8B5747B-AB0D-4BAD-9346-92F6EBB8E172}" srcOrd="5" destOrd="0" presId="urn:microsoft.com/office/officeart/2005/8/layout/vList2"/>
    <dgm:cxn modelId="{09707454-DF86-40D5-A315-190A6C310AE5}" type="presParOf" srcId="{8498D2D6-B638-4E42-8AE9-258159A15BC9}" destId="{8E3807F7-7D30-44D3-BFCB-05FA7E3E33CB}" srcOrd="6" destOrd="0" presId="urn:microsoft.com/office/officeart/2005/8/layout/vList2"/>
    <dgm:cxn modelId="{A22C788B-B27C-476B-8F39-182506EF202E}" type="presParOf" srcId="{8498D2D6-B638-4E42-8AE9-258159A15BC9}" destId="{4DB00E84-E930-47DD-A185-204420954956}" srcOrd="7" destOrd="0" presId="urn:microsoft.com/office/officeart/2005/8/layout/vList2"/>
    <dgm:cxn modelId="{0B1B43EB-49E0-4765-A2CD-CE7366CC5310}" type="presParOf" srcId="{8498D2D6-B638-4E42-8AE9-258159A15BC9}" destId="{2DCDF00B-E81D-4D44-8A0E-3FFD4C45D6B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EDD63-EA73-47B9-8E6B-FBA3C03553C2}">
      <dsp:nvSpPr>
        <dsp:cNvPr id="0" name=""/>
        <dsp:cNvSpPr/>
      </dsp:nvSpPr>
      <dsp:spPr>
        <a:xfrm>
          <a:off x="682742" y="112591"/>
          <a:ext cx="1200790" cy="12007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E8D78-4FC1-41CB-8278-C0E604EF712C}">
      <dsp:nvSpPr>
        <dsp:cNvPr id="0" name=""/>
        <dsp:cNvSpPr/>
      </dsp:nvSpPr>
      <dsp:spPr>
        <a:xfrm>
          <a:off x="938649" y="368497"/>
          <a:ext cx="688977" cy="6889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E4DE5D-269E-4D1E-B367-BF1EC97CB6C1}">
      <dsp:nvSpPr>
        <dsp:cNvPr id="0" name=""/>
        <dsp:cNvSpPr/>
      </dsp:nvSpPr>
      <dsp:spPr>
        <a:xfrm>
          <a:off x="298883" y="1687398"/>
          <a:ext cx="19685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u="sng" kern="1200"/>
            <a:t>Phobias</a:t>
          </a:r>
          <a:r>
            <a:rPr lang="en-US" sz="1200" kern="1200"/>
            <a:t>:  When fears are Out of Control</a:t>
          </a:r>
        </a:p>
      </dsp:txBody>
      <dsp:txXfrm>
        <a:off x="298883" y="1687398"/>
        <a:ext cx="1968508" cy="720000"/>
      </dsp:txXfrm>
    </dsp:sp>
    <dsp:sp modelId="{661B9076-79C4-440C-AA13-17018C639AB5}">
      <dsp:nvSpPr>
        <dsp:cNvPr id="0" name=""/>
        <dsp:cNvSpPr/>
      </dsp:nvSpPr>
      <dsp:spPr>
        <a:xfrm>
          <a:off x="2995740" y="112591"/>
          <a:ext cx="1200790" cy="12007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EF4E0-4774-425A-ACC1-D2D2F623BC02}">
      <dsp:nvSpPr>
        <dsp:cNvPr id="0" name=""/>
        <dsp:cNvSpPr/>
      </dsp:nvSpPr>
      <dsp:spPr>
        <a:xfrm>
          <a:off x="3251646" y="368497"/>
          <a:ext cx="688977" cy="6889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9F4F47-594A-4344-A3AD-C4F5296BB403}">
      <dsp:nvSpPr>
        <dsp:cNvPr id="0" name=""/>
        <dsp:cNvSpPr/>
      </dsp:nvSpPr>
      <dsp:spPr>
        <a:xfrm>
          <a:off x="2611881" y="1687398"/>
          <a:ext cx="19685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u="sng" kern="1200" dirty="0"/>
            <a:t>Separation Anxiety</a:t>
          </a:r>
          <a:r>
            <a:rPr lang="en-US" sz="1200" kern="1200" dirty="0"/>
            <a:t>: Fear of Being Away from Family Grown-Ups</a:t>
          </a:r>
        </a:p>
      </dsp:txBody>
      <dsp:txXfrm>
        <a:off x="2611881" y="1687398"/>
        <a:ext cx="1968508" cy="720000"/>
      </dsp:txXfrm>
    </dsp:sp>
    <dsp:sp modelId="{851DA807-8EC1-408A-841F-519C898B06F6}">
      <dsp:nvSpPr>
        <dsp:cNvPr id="0" name=""/>
        <dsp:cNvSpPr/>
      </dsp:nvSpPr>
      <dsp:spPr>
        <a:xfrm>
          <a:off x="5308737" y="112591"/>
          <a:ext cx="1200790" cy="12007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CCD469-3973-493C-A3FE-13DA9F32937B}">
      <dsp:nvSpPr>
        <dsp:cNvPr id="0" name=""/>
        <dsp:cNvSpPr/>
      </dsp:nvSpPr>
      <dsp:spPr>
        <a:xfrm>
          <a:off x="5564643" y="368497"/>
          <a:ext cx="688977" cy="6889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E80F0F-8202-444D-B63E-0A328716D886}">
      <dsp:nvSpPr>
        <dsp:cNvPr id="0" name=""/>
        <dsp:cNvSpPr/>
      </dsp:nvSpPr>
      <dsp:spPr>
        <a:xfrm>
          <a:off x="4924878" y="1687398"/>
          <a:ext cx="19685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u="sng" kern="1200"/>
            <a:t>Generalized Anxiety Disorder</a:t>
          </a:r>
          <a:r>
            <a:rPr lang="en-US" sz="1200" kern="1200"/>
            <a:t>:  Constant Worrying for Months at a Time</a:t>
          </a:r>
        </a:p>
      </dsp:txBody>
      <dsp:txXfrm>
        <a:off x="4924878" y="1687398"/>
        <a:ext cx="1968508" cy="720000"/>
      </dsp:txXfrm>
    </dsp:sp>
    <dsp:sp modelId="{C8372971-676D-4580-B872-2F4B271C692E}">
      <dsp:nvSpPr>
        <dsp:cNvPr id="0" name=""/>
        <dsp:cNvSpPr/>
      </dsp:nvSpPr>
      <dsp:spPr>
        <a:xfrm>
          <a:off x="682742" y="2899525"/>
          <a:ext cx="1200790" cy="12007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216AA-3FDB-4A19-B800-024015042BB5}">
      <dsp:nvSpPr>
        <dsp:cNvPr id="0" name=""/>
        <dsp:cNvSpPr/>
      </dsp:nvSpPr>
      <dsp:spPr>
        <a:xfrm>
          <a:off x="938649" y="3155431"/>
          <a:ext cx="688977" cy="6889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638600-945C-4E77-9B64-C48D11EB2A81}">
      <dsp:nvSpPr>
        <dsp:cNvPr id="0" name=""/>
        <dsp:cNvSpPr/>
      </dsp:nvSpPr>
      <dsp:spPr>
        <a:xfrm>
          <a:off x="298883" y="4474332"/>
          <a:ext cx="19685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u="sng" kern="1200"/>
            <a:t>Panic Attacks</a:t>
          </a:r>
          <a:r>
            <a:rPr lang="en-US" sz="1200" kern="1200"/>
            <a:t>:  Fear That Stops You in Your Tracks</a:t>
          </a:r>
        </a:p>
      </dsp:txBody>
      <dsp:txXfrm>
        <a:off x="298883" y="4474332"/>
        <a:ext cx="1968508" cy="720000"/>
      </dsp:txXfrm>
    </dsp:sp>
    <dsp:sp modelId="{BA99FA46-7613-4A34-B086-8489A2ECFC04}">
      <dsp:nvSpPr>
        <dsp:cNvPr id="0" name=""/>
        <dsp:cNvSpPr/>
      </dsp:nvSpPr>
      <dsp:spPr>
        <a:xfrm>
          <a:off x="2995740" y="2899525"/>
          <a:ext cx="1200790" cy="12007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6F2D28-136B-4D3E-B1A6-CBEDAE70B59C}">
      <dsp:nvSpPr>
        <dsp:cNvPr id="0" name=""/>
        <dsp:cNvSpPr/>
      </dsp:nvSpPr>
      <dsp:spPr>
        <a:xfrm>
          <a:off x="3251646" y="3155431"/>
          <a:ext cx="688977" cy="6889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7C216C-A134-4C26-AD9B-49C764CB984D}">
      <dsp:nvSpPr>
        <dsp:cNvPr id="0" name=""/>
        <dsp:cNvSpPr/>
      </dsp:nvSpPr>
      <dsp:spPr>
        <a:xfrm>
          <a:off x="2611881" y="4474332"/>
          <a:ext cx="19685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u="sng" kern="1200"/>
            <a:t>Obsessive-Compulsive Disorder</a:t>
          </a:r>
          <a:r>
            <a:rPr lang="en-US" sz="1200" kern="1200"/>
            <a:t>:  Thoughts and Actions You Just Can't Stop</a:t>
          </a:r>
        </a:p>
      </dsp:txBody>
      <dsp:txXfrm>
        <a:off x="2611881" y="4474332"/>
        <a:ext cx="1968508" cy="720000"/>
      </dsp:txXfrm>
    </dsp:sp>
    <dsp:sp modelId="{6116FE6B-AF03-44E0-A19D-DF63A5C2ADE6}">
      <dsp:nvSpPr>
        <dsp:cNvPr id="0" name=""/>
        <dsp:cNvSpPr/>
      </dsp:nvSpPr>
      <dsp:spPr>
        <a:xfrm>
          <a:off x="5308737" y="2899525"/>
          <a:ext cx="1200790" cy="12007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44D55B-E2B5-438B-A9FD-205E5D7D3DEE}">
      <dsp:nvSpPr>
        <dsp:cNvPr id="0" name=""/>
        <dsp:cNvSpPr/>
      </dsp:nvSpPr>
      <dsp:spPr>
        <a:xfrm>
          <a:off x="5564643" y="3155431"/>
          <a:ext cx="688977" cy="68897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D40208-1CDE-4660-8B28-C2514888270A}">
      <dsp:nvSpPr>
        <dsp:cNvPr id="0" name=""/>
        <dsp:cNvSpPr/>
      </dsp:nvSpPr>
      <dsp:spPr>
        <a:xfrm>
          <a:off x="4924878" y="4474332"/>
          <a:ext cx="19685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u="sng" kern="1200"/>
            <a:t>Post-Traumatic Stress Disorder</a:t>
          </a:r>
          <a:r>
            <a:rPr lang="en-US" sz="1200" kern="1200"/>
            <a:t>:  Stress and Fear from a Terrible Memory</a:t>
          </a:r>
        </a:p>
      </dsp:txBody>
      <dsp:txXfrm>
        <a:off x="4924878" y="4474332"/>
        <a:ext cx="1968508"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EDD63-EA73-47B9-8E6B-FBA3C03553C2}">
      <dsp:nvSpPr>
        <dsp:cNvPr id="0" name=""/>
        <dsp:cNvSpPr/>
      </dsp:nvSpPr>
      <dsp:spPr>
        <a:xfrm>
          <a:off x="588943" y="402967"/>
          <a:ext cx="1326319" cy="1326319"/>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E8D78-4FC1-41CB-8278-C0E604EF712C}">
      <dsp:nvSpPr>
        <dsp:cNvPr id="0" name=""/>
        <dsp:cNvSpPr/>
      </dsp:nvSpPr>
      <dsp:spPr>
        <a:xfrm>
          <a:off x="871602" y="685626"/>
          <a:ext cx="761002" cy="761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E4DE5D-269E-4D1E-B367-BF1EC97CB6C1}">
      <dsp:nvSpPr>
        <dsp:cNvPr id="0" name=""/>
        <dsp:cNvSpPr/>
      </dsp:nvSpPr>
      <dsp:spPr>
        <a:xfrm>
          <a:off x="164956" y="2142402"/>
          <a:ext cx="21742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AU" sz="1100" b="1" u="sng" kern="1200" dirty="0"/>
            <a:t>Major Depressive Disorder: </a:t>
          </a:r>
          <a:r>
            <a:rPr lang="en-AU" sz="1100" b="0" u="none" kern="1200" dirty="0"/>
            <a:t>A feeling of low over 2 weeks or more</a:t>
          </a:r>
          <a:endParaRPr lang="en-US" sz="1100" kern="1200" dirty="0"/>
        </a:p>
      </dsp:txBody>
      <dsp:txXfrm>
        <a:off x="164956" y="2142402"/>
        <a:ext cx="2174293" cy="720000"/>
      </dsp:txXfrm>
    </dsp:sp>
    <dsp:sp modelId="{661B9076-79C4-440C-AA13-17018C639AB5}">
      <dsp:nvSpPr>
        <dsp:cNvPr id="0" name=""/>
        <dsp:cNvSpPr/>
      </dsp:nvSpPr>
      <dsp:spPr>
        <a:xfrm>
          <a:off x="3143738" y="402967"/>
          <a:ext cx="1326319" cy="1326319"/>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EF4E0-4774-425A-ACC1-D2D2F623BC02}">
      <dsp:nvSpPr>
        <dsp:cNvPr id="0" name=""/>
        <dsp:cNvSpPr/>
      </dsp:nvSpPr>
      <dsp:spPr>
        <a:xfrm>
          <a:off x="3426397" y="685626"/>
          <a:ext cx="761002" cy="761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9F4F47-594A-4344-A3AD-C4F5296BB403}">
      <dsp:nvSpPr>
        <dsp:cNvPr id="0" name=""/>
        <dsp:cNvSpPr/>
      </dsp:nvSpPr>
      <dsp:spPr>
        <a:xfrm>
          <a:off x="2719751" y="2142402"/>
          <a:ext cx="21742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AU" sz="1100" b="1" u="sng" kern="1200" dirty="0"/>
            <a:t>Dysthymia</a:t>
          </a:r>
          <a:r>
            <a:rPr lang="en-US" sz="1100" kern="1200" dirty="0"/>
            <a:t>: less severe symptoms over a period of 2 years or more</a:t>
          </a:r>
        </a:p>
      </dsp:txBody>
      <dsp:txXfrm>
        <a:off x="2719751" y="2142402"/>
        <a:ext cx="2174293" cy="720000"/>
      </dsp:txXfrm>
    </dsp:sp>
    <dsp:sp modelId="{851DA807-8EC1-408A-841F-519C898B06F6}">
      <dsp:nvSpPr>
        <dsp:cNvPr id="0" name=""/>
        <dsp:cNvSpPr/>
      </dsp:nvSpPr>
      <dsp:spPr>
        <a:xfrm>
          <a:off x="5785983" y="402967"/>
          <a:ext cx="1326319" cy="1326319"/>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CCD469-3973-493C-A3FE-13DA9F32937B}">
      <dsp:nvSpPr>
        <dsp:cNvPr id="0" name=""/>
        <dsp:cNvSpPr/>
      </dsp:nvSpPr>
      <dsp:spPr>
        <a:xfrm>
          <a:off x="6068642" y="685626"/>
          <a:ext cx="761002" cy="761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E80F0F-8202-444D-B63E-0A328716D886}">
      <dsp:nvSpPr>
        <dsp:cNvPr id="0" name=""/>
        <dsp:cNvSpPr/>
      </dsp:nvSpPr>
      <dsp:spPr>
        <a:xfrm>
          <a:off x="5274546" y="2142402"/>
          <a:ext cx="23491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AU" sz="1100" b="1" u="sng" kern="1200" dirty="0"/>
            <a:t>Bipolar Disorder</a:t>
          </a:r>
          <a:r>
            <a:rPr lang="en-US" sz="1100" kern="1200" dirty="0"/>
            <a:t>:  swings between periods of abnormally elevated mood (mania) and depressive episodes</a:t>
          </a:r>
        </a:p>
      </dsp:txBody>
      <dsp:txXfrm>
        <a:off x="5274546" y="2142402"/>
        <a:ext cx="2349193" cy="720000"/>
      </dsp:txXfrm>
    </dsp:sp>
    <dsp:sp modelId="{C8372971-676D-4580-B872-2F4B271C692E}">
      <dsp:nvSpPr>
        <dsp:cNvPr id="0" name=""/>
        <dsp:cNvSpPr/>
      </dsp:nvSpPr>
      <dsp:spPr>
        <a:xfrm>
          <a:off x="676394" y="3405976"/>
          <a:ext cx="1326319" cy="1326319"/>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216AA-3FDB-4A19-B800-024015042BB5}">
      <dsp:nvSpPr>
        <dsp:cNvPr id="0" name=""/>
        <dsp:cNvSpPr/>
      </dsp:nvSpPr>
      <dsp:spPr>
        <a:xfrm>
          <a:off x="959052" y="3688634"/>
          <a:ext cx="761002" cy="7610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638600-945C-4E77-9B64-C48D11EB2A81}">
      <dsp:nvSpPr>
        <dsp:cNvPr id="0" name=""/>
        <dsp:cNvSpPr/>
      </dsp:nvSpPr>
      <dsp:spPr>
        <a:xfrm>
          <a:off x="252406" y="5145411"/>
          <a:ext cx="21742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AU" sz="1100" b="1" u="sng" kern="1200" dirty="0"/>
            <a:t>Psychotic Depression</a:t>
          </a:r>
          <a:r>
            <a:rPr lang="en-US" sz="1100" kern="1200" dirty="0"/>
            <a:t>: also experiences psychosis. Psychosis is when you lose touch with reality</a:t>
          </a:r>
        </a:p>
      </dsp:txBody>
      <dsp:txXfrm>
        <a:off x="252406" y="5145411"/>
        <a:ext cx="2174293" cy="720000"/>
      </dsp:txXfrm>
    </dsp:sp>
    <dsp:sp modelId="{BA99FA46-7613-4A34-B086-8489A2ECFC04}">
      <dsp:nvSpPr>
        <dsp:cNvPr id="0" name=""/>
        <dsp:cNvSpPr/>
      </dsp:nvSpPr>
      <dsp:spPr>
        <a:xfrm>
          <a:off x="3231188" y="3405976"/>
          <a:ext cx="1326319" cy="1326319"/>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6F2D28-136B-4D3E-B1A6-CBEDAE70B59C}">
      <dsp:nvSpPr>
        <dsp:cNvPr id="0" name=""/>
        <dsp:cNvSpPr/>
      </dsp:nvSpPr>
      <dsp:spPr>
        <a:xfrm>
          <a:off x="3513847" y="3688634"/>
          <a:ext cx="761002" cy="7610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7C216C-A134-4C26-AD9B-49C764CB984D}">
      <dsp:nvSpPr>
        <dsp:cNvPr id="0" name=""/>
        <dsp:cNvSpPr/>
      </dsp:nvSpPr>
      <dsp:spPr>
        <a:xfrm>
          <a:off x="2807201" y="5145411"/>
          <a:ext cx="21742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AU" sz="1100" b="1" u="sng" kern="1200" dirty="0"/>
            <a:t>Postpartum Depression</a:t>
          </a:r>
          <a:r>
            <a:rPr lang="en-US" sz="1100" kern="1200" dirty="0"/>
            <a:t>:  affects some mothers after childbirth due to hormonal shifts</a:t>
          </a:r>
        </a:p>
      </dsp:txBody>
      <dsp:txXfrm>
        <a:off x="2807201" y="5145411"/>
        <a:ext cx="2174293" cy="720000"/>
      </dsp:txXfrm>
    </dsp:sp>
    <dsp:sp modelId="{6116FE6B-AF03-44E0-A19D-DF63A5C2ADE6}">
      <dsp:nvSpPr>
        <dsp:cNvPr id="0" name=""/>
        <dsp:cNvSpPr/>
      </dsp:nvSpPr>
      <dsp:spPr>
        <a:xfrm>
          <a:off x="5785983" y="3405976"/>
          <a:ext cx="1326319" cy="1326319"/>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44D55B-E2B5-438B-A9FD-205E5D7D3DEE}">
      <dsp:nvSpPr>
        <dsp:cNvPr id="0" name=""/>
        <dsp:cNvSpPr/>
      </dsp:nvSpPr>
      <dsp:spPr>
        <a:xfrm>
          <a:off x="6068642" y="3688634"/>
          <a:ext cx="761002" cy="7610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D40208-1CDE-4660-8B28-C2514888270A}">
      <dsp:nvSpPr>
        <dsp:cNvPr id="0" name=""/>
        <dsp:cNvSpPr/>
      </dsp:nvSpPr>
      <dsp:spPr>
        <a:xfrm>
          <a:off x="5361996" y="5145411"/>
          <a:ext cx="21742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AU" sz="1100" b="1" u="sng" kern="1200" dirty="0"/>
            <a:t>Seasonal Affective Disorder</a:t>
          </a:r>
          <a:r>
            <a:rPr lang="en-US" sz="1100" kern="1200" dirty="0"/>
            <a:t>:  follows a seasonal pattern. Most people experience SAD in the winter</a:t>
          </a:r>
        </a:p>
      </dsp:txBody>
      <dsp:txXfrm>
        <a:off x="5361996" y="5145411"/>
        <a:ext cx="217429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611C2-94B7-4DA1-934B-C4E65F93C70D}">
      <dsp:nvSpPr>
        <dsp:cNvPr id="0" name=""/>
        <dsp:cNvSpPr/>
      </dsp:nvSpPr>
      <dsp:spPr>
        <a:xfrm>
          <a:off x="0" y="34950"/>
          <a:ext cx="6628804" cy="92663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u="sng" kern="1200" dirty="0"/>
            <a:t>Counseling</a:t>
          </a:r>
          <a:r>
            <a:rPr lang="en-US" sz="2400" kern="1200" dirty="0"/>
            <a:t> – specific approaches including Play therapy, TBRI, CBT, EMDR</a:t>
          </a:r>
        </a:p>
      </dsp:txBody>
      <dsp:txXfrm>
        <a:off x="45235" y="80185"/>
        <a:ext cx="6538334" cy="836169"/>
      </dsp:txXfrm>
    </dsp:sp>
    <dsp:sp modelId="{8C57B446-3345-447C-9BD4-8078A628623E}">
      <dsp:nvSpPr>
        <dsp:cNvPr id="0" name=""/>
        <dsp:cNvSpPr/>
      </dsp:nvSpPr>
      <dsp:spPr>
        <a:xfrm>
          <a:off x="0" y="1030710"/>
          <a:ext cx="6628804" cy="926639"/>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Relaxation training</a:t>
          </a:r>
        </a:p>
      </dsp:txBody>
      <dsp:txXfrm>
        <a:off x="45235" y="1075945"/>
        <a:ext cx="6538334" cy="836169"/>
      </dsp:txXfrm>
    </dsp:sp>
    <dsp:sp modelId="{0558DC9F-52B7-4235-AF5B-62B99524F7D0}">
      <dsp:nvSpPr>
        <dsp:cNvPr id="0" name=""/>
        <dsp:cNvSpPr/>
      </dsp:nvSpPr>
      <dsp:spPr>
        <a:xfrm>
          <a:off x="0" y="2026470"/>
          <a:ext cx="6628804" cy="92663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u="sng" kern="1200" dirty="0"/>
            <a:t>Medication</a:t>
          </a:r>
          <a:r>
            <a:rPr lang="en-US" sz="2400" kern="1200" dirty="0"/>
            <a:t>/Supplements/Vitamins </a:t>
          </a:r>
        </a:p>
      </dsp:txBody>
      <dsp:txXfrm>
        <a:off x="45235" y="2071705"/>
        <a:ext cx="6538334" cy="836169"/>
      </dsp:txXfrm>
    </dsp:sp>
    <dsp:sp modelId="{8E3807F7-7D30-44D3-BFCB-05FA7E3E33CB}">
      <dsp:nvSpPr>
        <dsp:cNvPr id="0" name=""/>
        <dsp:cNvSpPr/>
      </dsp:nvSpPr>
      <dsp:spPr>
        <a:xfrm>
          <a:off x="0" y="3022230"/>
          <a:ext cx="6628804" cy="926639"/>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u="sng" kern="1200" dirty="0"/>
            <a:t>Psychological assessment</a:t>
          </a:r>
          <a:r>
            <a:rPr lang="en-US" sz="2400" kern="1200" dirty="0"/>
            <a:t>/testing for specific disorders such as ADHD</a:t>
          </a:r>
        </a:p>
      </dsp:txBody>
      <dsp:txXfrm>
        <a:off x="45235" y="3067465"/>
        <a:ext cx="6538334" cy="836169"/>
      </dsp:txXfrm>
    </dsp:sp>
    <dsp:sp modelId="{2DCDF00B-E81D-4D44-8A0E-3FFD4C45D6B4}">
      <dsp:nvSpPr>
        <dsp:cNvPr id="0" name=""/>
        <dsp:cNvSpPr/>
      </dsp:nvSpPr>
      <dsp:spPr>
        <a:xfrm>
          <a:off x="0" y="4017990"/>
          <a:ext cx="6628804" cy="92663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u="sng" kern="1200" dirty="0"/>
            <a:t>Lifestyle</a:t>
          </a:r>
          <a:r>
            <a:rPr lang="en-US" sz="2400" u="sng" kern="1200" baseline="0" dirty="0"/>
            <a:t> changes such as exercise </a:t>
          </a:r>
          <a:endParaRPr lang="en-US" sz="2400" u="sng" kern="1200" dirty="0"/>
        </a:p>
      </dsp:txBody>
      <dsp:txXfrm>
        <a:off x="45235" y="4063225"/>
        <a:ext cx="6538334" cy="83616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D3C7B-5821-427C-B663-6EC2A772F4BD}" type="datetimeFigureOut">
              <a:rPr lang="en-US"/>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997FD-13DA-4756-B0FB-2639F4FFBE44}" type="slidenum">
              <a:rPr lang="en-US"/>
              <a:t>‹#›</a:t>
            </a:fld>
            <a:endParaRPr lang="en-US"/>
          </a:p>
        </p:txBody>
      </p:sp>
    </p:spTree>
    <p:extLst>
      <p:ext uri="{BB962C8B-B14F-4D97-AF65-F5344CB8AC3E}">
        <p14:creationId xmlns:p14="http://schemas.microsoft.com/office/powerpoint/2010/main" val="3700867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Make handouts for signs and symptoms of various types of anxiety, list of resources, etc...</a:t>
            </a:r>
          </a:p>
        </p:txBody>
      </p:sp>
      <p:sp>
        <p:nvSpPr>
          <p:cNvPr id="4" name="Slide Number Placeholder 3"/>
          <p:cNvSpPr>
            <a:spLocks noGrp="1"/>
          </p:cNvSpPr>
          <p:nvPr>
            <p:ph type="sldNum" sz="quarter" idx="5"/>
          </p:nvPr>
        </p:nvSpPr>
        <p:spPr/>
        <p:txBody>
          <a:bodyPr/>
          <a:lstStyle/>
          <a:p>
            <a:fld id="{AEF997FD-13DA-4756-B0FB-2639F4FFBE44}" type="slidenum">
              <a:rPr lang="en-US"/>
              <a:t>4</a:t>
            </a:fld>
            <a:endParaRPr lang="en-US"/>
          </a:p>
        </p:txBody>
      </p:sp>
    </p:spTree>
    <p:extLst>
      <p:ext uri="{BB962C8B-B14F-4D97-AF65-F5344CB8AC3E}">
        <p14:creationId xmlns:p14="http://schemas.microsoft.com/office/powerpoint/2010/main" val="134311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Make handouts for signs and symptoms of various types of anxiety, list of resources, etc...</a:t>
            </a:r>
          </a:p>
        </p:txBody>
      </p:sp>
      <p:sp>
        <p:nvSpPr>
          <p:cNvPr id="4" name="Slide Number Placeholder 3"/>
          <p:cNvSpPr>
            <a:spLocks noGrp="1"/>
          </p:cNvSpPr>
          <p:nvPr>
            <p:ph type="sldNum" sz="quarter" idx="5"/>
          </p:nvPr>
        </p:nvSpPr>
        <p:spPr/>
        <p:txBody>
          <a:bodyPr/>
          <a:lstStyle/>
          <a:p>
            <a:fld id="{AEF997FD-13DA-4756-B0FB-2639F4FFBE44}" type="slidenum">
              <a:rPr lang="en-US"/>
              <a:t>7</a:t>
            </a:fld>
            <a:endParaRPr lang="en-US"/>
          </a:p>
        </p:txBody>
      </p:sp>
    </p:spTree>
    <p:extLst>
      <p:ext uri="{BB962C8B-B14F-4D97-AF65-F5344CB8AC3E}">
        <p14:creationId xmlns:p14="http://schemas.microsoft.com/office/powerpoint/2010/main" val="9559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33001908"/>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1680941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624821532"/>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81722742"/>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2230494"/>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06563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865399683"/>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2617767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1818674"/>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4847272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52466834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539680"/>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42099592"/>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97668372"/>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4036708700"/>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457678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8293844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ransition spd="slow">
    <p:fad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ebmd.com/sleep-disorders/ss/slideshow-sleep-disorders-overview" TargetMode="External"/><Relationship Id="rId2" Type="http://schemas.openxmlformats.org/officeDocument/2006/relationships/hyperlink" Target="https://www.webmd.com/sleep-disorders/default.htm" TargetMode="External"/><Relationship Id="rId1" Type="http://schemas.openxmlformats.org/officeDocument/2006/relationships/slideLayout" Target="../slideLayouts/slideLayout2.xml"/><Relationship Id="rId6" Type="http://schemas.openxmlformats.org/officeDocument/2006/relationships/hyperlink" Target="https://www.webmd.com/help/crisis-resources-old" TargetMode="External"/><Relationship Id="rId5" Type="http://schemas.openxmlformats.org/officeDocument/2006/relationships/hyperlink" Target="https://www.webmd.com/migraines-headaches/default.htm" TargetMode="External"/><Relationship Id="rId4" Type="http://schemas.openxmlformats.org/officeDocument/2006/relationships/hyperlink" Target="https://www.webmd.com/women/guide/why-so-tired-10-causes-fatigue"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260941" y="2354580"/>
            <a:ext cx="4512989" cy="2263140"/>
          </a:xfrm>
        </p:spPr>
        <p:txBody>
          <a:bodyPr vert="horz" lIns="91440" tIns="45720" rIns="91440" bIns="45720" rtlCol="0" anchor="ctr">
            <a:normAutofit/>
          </a:bodyPr>
          <a:lstStyle/>
          <a:p>
            <a:pPr algn="l">
              <a:lnSpc>
                <a:spcPct val="90000"/>
              </a:lnSpc>
            </a:pPr>
            <a:r>
              <a:rPr lang="en-US" sz="3100" u="sng" dirty="0">
                <a:solidFill>
                  <a:srgbClr val="FFFFFF"/>
                </a:solidFill>
              </a:rPr>
              <a:t>Anxiety and Depression</a:t>
            </a:r>
          </a:p>
        </p:txBody>
      </p:sp>
    </p:spTree>
    <p:extLst>
      <p:ext uri="{BB962C8B-B14F-4D97-AF65-F5344CB8AC3E}">
        <p14:creationId xmlns:p14="http://schemas.microsoft.com/office/powerpoint/2010/main" val="52104063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E4C9E-8C33-4AF1-B154-9ED82C1AB1D4}"/>
              </a:ext>
            </a:extLst>
          </p:cNvPr>
          <p:cNvSpPr>
            <a:spLocks noGrp="1"/>
          </p:cNvSpPr>
          <p:nvPr>
            <p:ph idx="1"/>
          </p:nvPr>
        </p:nvSpPr>
        <p:spPr>
          <a:xfrm>
            <a:off x="677334" y="312420"/>
            <a:ext cx="6155266" cy="6217920"/>
          </a:xfrm>
        </p:spPr>
        <p:txBody>
          <a:bodyPr vert="horz" lIns="91440" tIns="45720" rIns="91440" bIns="45720" rtlCol="0" anchor="ctr">
            <a:normAutofit/>
          </a:bodyPr>
          <a:lstStyle/>
          <a:p>
            <a:r>
              <a:rPr lang="en-US" sz="2000" u="sng" dirty="0">
                <a:latin typeface="Arial"/>
                <a:cs typeface="Arial"/>
              </a:rPr>
              <a:t>Anxiety has biological/chemical, emotional and spiritual components</a:t>
            </a:r>
            <a:endParaRPr lang="en-US" sz="2000" u="sng" dirty="0">
              <a:latin typeface="Arial"/>
              <a:ea typeface="+mn-lt"/>
              <a:cs typeface="+mn-lt"/>
            </a:endParaRPr>
          </a:p>
          <a:p>
            <a:r>
              <a:rPr lang="en-US" sz="2000" dirty="0">
                <a:latin typeface="Arial"/>
                <a:ea typeface="+mn-lt"/>
                <a:cs typeface="+mn-lt"/>
              </a:rPr>
              <a:t>Anxiety is the mind and body's reaction to stressful, dangerous, or unfamiliar situations. </a:t>
            </a:r>
            <a:r>
              <a:rPr lang="en-US" sz="2000" u="sng" dirty="0">
                <a:latin typeface="Arial"/>
                <a:ea typeface="+mn-lt"/>
                <a:cs typeface="+mn-lt"/>
              </a:rPr>
              <a:t>It's the sense of uneasiness, distress, or dread you feel before a significant event. </a:t>
            </a:r>
          </a:p>
          <a:p>
            <a:r>
              <a:rPr lang="en-US" sz="2000" dirty="0">
                <a:latin typeface="Arial"/>
                <a:ea typeface="+mn-lt"/>
                <a:cs typeface="+mn-lt"/>
              </a:rPr>
              <a:t>Everyone experiences anxiety from time to time. It helps us to avoid danger by giving us energy and alertness to escape. </a:t>
            </a:r>
            <a:r>
              <a:rPr lang="en-US" sz="2000" u="sng" dirty="0">
                <a:latin typeface="Arial"/>
                <a:ea typeface="+mn-lt"/>
                <a:cs typeface="+mn-lt"/>
              </a:rPr>
              <a:t>But for some people, anxious feelings don’t go away. </a:t>
            </a:r>
          </a:p>
          <a:p>
            <a:r>
              <a:rPr lang="en-US" sz="2000" dirty="0">
                <a:latin typeface="Arial"/>
                <a:ea typeface="+mn-lt"/>
                <a:cs typeface="+mn-lt"/>
              </a:rPr>
              <a:t>They can see situations as much worse than they really are, and their anxiety affects their ability to concentrate, sleep and carry out ordinary tasks. These feelings can be caused by anxiety disorders.</a:t>
            </a:r>
            <a:endParaRPr lang="en-US" sz="2000" dirty="0"/>
          </a:p>
          <a:p>
            <a:endParaRPr lang="en-US" dirty="0"/>
          </a:p>
        </p:txBody>
      </p:sp>
      <p:sp>
        <p:nvSpPr>
          <p:cNvPr id="29"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0"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1"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218C07-9048-42CF-8CA6-B12DFC190A9E}"/>
              </a:ext>
            </a:extLst>
          </p:cNvPr>
          <p:cNvSpPr>
            <a:spLocks noGrp="1"/>
          </p:cNvSpPr>
          <p:nvPr>
            <p:ph type="title"/>
          </p:nvPr>
        </p:nvSpPr>
        <p:spPr>
          <a:xfrm>
            <a:off x="7829658" y="1253067"/>
            <a:ext cx="3371742" cy="4351866"/>
          </a:xfrm>
        </p:spPr>
        <p:txBody>
          <a:bodyPr anchor="ctr">
            <a:normAutofit/>
          </a:bodyPr>
          <a:lstStyle/>
          <a:p>
            <a:r>
              <a:rPr lang="en-US" dirty="0">
                <a:solidFill>
                  <a:schemeClr val="bg1"/>
                </a:solidFill>
              </a:rPr>
              <a:t>What is Anxiety? </a:t>
            </a:r>
          </a:p>
        </p:txBody>
      </p:sp>
    </p:spTree>
    <p:extLst>
      <p:ext uri="{BB962C8B-B14F-4D97-AF65-F5344CB8AC3E}">
        <p14:creationId xmlns:p14="http://schemas.microsoft.com/office/powerpoint/2010/main" val="11665065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9EA2-88E3-4F2C-9649-234FE624975C}"/>
              </a:ext>
            </a:extLst>
          </p:cNvPr>
          <p:cNvSpPr>
            <a:spLocks noGrp="1"/>
          </p:cNvSpPr>
          <p:nvPr>
            <p:ph type="title"/>
          </p:nvPr>
        </p:nvSpPr>
        <p:spPr/>
        <p:txBody>
          <a:bodyPr/>
          <a:lstStyle/>
          <a:p>
            <a:r>
              <a:rPr lang="en-US"/>
              <a:t>Common Signs and Symptoms of Anxiety</a:t>
            </a:r>
          </a:p>
        </p:txBody>
      </p:sp>
      <p:sp>
        <p:nvSpPr>
          <p:cNvPr id="4" name="Content Placeholder 3">
            <a:extLst>
              <a:ext uri="{FF2B5EF4-FFF2-40B4-BE49-F238E27FC236}">
                <a16:creationId xmlns:a16="http://schemas.microsoft.com/office/drawing/2014/main" id="{5DFC532C-0C36-47CE-8C71-6CC590B1C4AA}"/>
              </a:ext>
            </a:extLst>
          </p:cNvPr>
          <p:cNvSpPr>
            <a:spLocks noGrp="1"/>
          </p:cNvSpPr>
          <p:nvPr>
            <p:ph idx="1"/>
          </p:nvPr>
        </p:nvSpPr>
        <p:spPr/>
        <p:txBody>
          <a:bodyPr vert="horz" lIns="91440" tIns="45720" rIns="91440" bIns="45720" rtlCol="0" anchor="t">
            <a:normAutofit/>
          </a:bodyPr>
          <a:lstStyle/>
          <a:p>
            <a:endParaRPr lang="en-US"/>
          </a:p>
          <a:p>
            <a:endParaRPr lang="en-US"/>
          </a:p>
          <a:p>
            <a:pPr marL="0" indent="0">
              <a:buNone/>
            </a:pPr>
            <a:endParaRPr lang="en-US"/>
          </a:p>
          <a:p>
            <a:pPr marL="0" indent="0">
              <a:buNone/>
            </a:pPr>
            <a:endParaRPr lang="en-US"/>
          </a:p>
        </p:txBody>
      </p:sp>
      <p:sp>
        <p:nvSpPr>
          <p:cNvPr id="6" name="Content Placeholder 5">
            <a:extLst>
              <a:ext uri="{FF2B5EF4-FFF2-40B4-BE49-F238E27FC236}">
                <a16:creationId xmlns:a16="http://schemas.microsoft.com/office/drawing/2014/main" id="{ABEC8F22-53E2-45A5-8C07-9C09EC944726}"/>
              </a:ext>
            </a:extLst>
          </p:cNvPr>
          <p:cNvSpPr>
            <a:spLocks noGrp="1"/>
          </p:cNvSpPr>
          <p:nvPr>
            <p:ph sz="quarter" idx="4294967295"/>
          </p:nvPr>
        </p:nvSpPr>
        <p:spPr>
          <a:xfrm flipH="1">
            <a:off x="439738" y="1270000"/>
            <a:ext cx="11752262" cy="5275263"/>
          </a:xfrm>
        </p:spPr>
        <p:txBody>
          <a:bodyPr vert="horz" lIns="91440" tIns="45720" rIns="91440" bIns="45720" rtlCol="0" anchor="t">
            <a:normAutofit/>
          </a:bodyPr>
          <a:lstStyle/>
          <a:p>
            <a:pPr marL="0" indent="0">
              <a:buNone/>
            </a:pPr>
            <a:endParaRPr lang="en-US" dirty="0">
              <a:latin typeface="Arial"/>
              <a:cs typeface="Arial"/>
            </a:endParaRPr>
          </a:p>
          <a:p>
            <a:r>
              <a:rPr lang="en-US" u="sng" dirty="0">
                <a:latin typeface="Arial"/>
                <a:cs typeface="Arial"/>
              </a:rPr>
              <a:t>Constant and persistent worry</a:t>
            </a:r>
          </a:p>
          <a:p>
            <a:r>
              <a:rPr lang="en-US" u="sng" dirty="0">
                <a:latin typeface="Arial"/>
                <a:cs typeface="Arial"/>
              </a:rPr>
              <a:t>Edginess, nervous or jumpy</a:t>
            </a:r>
          </a:p>
          <a:p>
            <a:r>
              <a:rPr lang="en-US" dirty="0">
                <a:latin typeface="Arial"/>
                <a:cs typeface="Arial"/>
              </a:rPr>
              <a:t>Reluctance or refusal to go to school or other activities</a:t>
            </a:r>
          </a:p>
          <a:p>
            <a:r>
              <a:rPr lang="en-US" dirty="0">
                <a:latin typeface="Arial"/>
                <a:ea typeface="+mn-lt"/>
                <a:cs typeface="+mn-lt"/>
              </a:rPr>
              <a:t>Agitation</a:t>
            </a:r>
            <a:endParaRPr lang="en-US" dirty="0">
              <a:latin typeface="Arial"/>
              <a:cs typeface="Arial"/>
            </a:endParaRPr>
          </a:p>
          <a:p>
            <a:r>
              <a:rPr lang="en-US" dirty="0">
                <a:latin typeface="Arial"/>
                <a:ea typeface="+mn-lt"/>
                <a:cs typeface="+mn-lt"/>
              </a:rPr>
              <a:t>Restlessness</a:t>
            </a:r>
            <a:endParaRPr lang="en-US" dirty="0">
              <a:latin typeface="Arial"/>
              <a:cs typeface="Arial"/>
            </a:endParaRPr>
          </a:p>
          <a:p>
            <a:r>
              <a:rPr lang="en-US" u="sng" dirty="0">
                <a:latin typeface="Arial"/>
                <a:ea typeface="+mn-lt"/>
                <a:cs typeface="+mn-lt"/>
              </a:rPr>
              <a:t>Inattention, poor focus</a:t>
            </a:r>
            <a:endParaRPr lang="en-US" u="sng" dirty="0">
              <a:latin typeface="Arial"/>
              <a:cs typeface="Arial"/>
            </a:endParaRPr>
          </a:p>
          <a:p>
            <a:r>
              <a:rPr lang="en-US" dirty="0">
                <a:latin typeface="Arial"/>
                <a:ea typeface="+mn-lt"/>
                <a:cs typeface="+mn-lt"/>
              </a:rPr>
              <a:t>Somatic symptoms like headaches or stomachaches</a:t>
            </a:r>
          </a:p>
          <a:p>
            <a:r>
              <a:rPr lang="en-US" dirty="0">
                <a:latin typeface="Arial"/>
                <a:ea typeface="+mn-lt"/>
                <a:cs typeface="+mn-lt"/>
              </a:rPr>
              <a:t>Avoidance</a:t>
            </a:r>
            <a:endParaRPr lang="en-US" dirty="0">
              <a:latin typeface="Arial"/>
              <a:cs typeface="Arial"/>
            </a:endParaRPr>
          </a:p>
          <a:p>
            <a:r>
              <a:rPr lang="en-US" dirty="0">
                <a:latin typeface="Arial"/>
                <a:ea typeface="+mn-lt"/>
                <a:cs typeface="+mn-lt"/>
              </a:rPr>
              <a:t>Tantrums</a:t>
            </a:r>
            <a:endParaRPr lang="en-US" dirty="0">
              <a:latin typeface="Arial"/>
              <a:cs typeface="Arial"/>
            </a:endParaRPr>
          </a:p>
          <a:p>
            <a:r>
              <a:rPr lang="en-US" dirty="0">
                <a:latin typeface="Arial"/>
                <a:ea typeface="+mn-lt"/>
                <a:cs typeface="+mn-lt"/>
              </a:rPr>
              <a:t>Crying</a:t>
            </a:r>
            <a:endParaRPr lang="en-US" dirty="0">
              <a:latin typeface="Arial"/>
              <a:cs typeface="Arial"/>
            </a:endParaRPr>
          </a:p>
          <a:p>
            <a:r>
              <a:rPr lang="en-US" dirty="0">
                <a:latin typeface="Arial"/>
                <a:ea typeface="+mn-lt"/>
                <a:cs typeface="+mn-lt"/>
              </a:rPr>
              <a:t>Difficulty settling down for bed</a:t>
            </a:r>
            <a:endParaRPr lang="en-US" dirty="0">
              <a:latin typeface="Arial"/>
              <a:cs typeface="Arial"/>
            </a:endParaRPr>
          </a:p>
          <a:p>
            <a:r>
              <a:rPr lang="en-US" dirty="0">
                <a:latin typeface="Arial"/>
                <a:ea typeface="+mn-lt"/>
                <a:cs typeface="+mn-lt"/>
              </a:rPr>
              <a:t>Having high expectations for school work, homework and sports performance</a:t>
            </a:r>
            <a:endParaRPr lang="en-US" dirty="0">
              <a:latin typeface="Arial"/>
            </a:endParaRPr>
          </a:p>
          <a:p>
            <a:endParaRPr lang="en-US" dirty="0"/>
          </a:p>
          <a:p>
            <a:endParaRPr lang="en-US" dirty="0"/>
          </a:p>
          <a:p>
            <a:endParaRPr lang="en-US" dirty="0"/>
          </a:p>
        </p:txBody>
      </p:sp>
    </p:spTree>
    <p:extLst>
      <p:ext uri="{BB962C8B-B14F-4D97-AF65-F5344CB8AC3E}">
        <p14:creationId xmlns:p14="http://schemas.microsoft.com/office/powerpoint/2010/main" val="20298918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55D43-2CDE-439C-A796-2A498B98FB61}"/>
              </a:ext>
            </a:extLst>
          </p:cNvPr>
          <p:cNvSpPr>
            <a:spLocks noGrp="1"/>
          </p:cNvSpPr>
          <p:nvPr>
            <p:ph type="title"/>
          </p:nvPr>
        </p:nvSpPr>
        <p:spPr>
          <a:xfrm>
            <a:off x="652481" y="1382486"/>
            <a:ext cx="3547581" cy="4093028"/>
          </a:xfrm>
        </p:spPr>
        <p:txBody>
          <a:bodyPr anchor="ctr">
            <a:normAutofit/>
          </a:bodyPr>
          <a:lstStyle/>
          <a:p>
            <a:r>
              <a:rPr lang="en-US" sz="4400"/>
              <a:t>Different types of Anxieties</a:t>
            </a:r>
          </a:p>
        </p:txBody>
      </p:sp>
      <p:grpSp>
        <p:nvGrpSpPr>
          <p:cNvPr id="25" name="Group 1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6" name="Straight Connector 1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5">
            <a:extLst>
              <a:ext uri="{FF2B5EF4-FFF2-40B4-BE49-F238E27FC236}">
                <a16:creationId xmlns:a16="http://schemas.microsoft.com/office/drawing/2014/main" id="{5F2FC7EB-537A-4AD3-9A73-0407252E31E1}"/>
              </a:ext>
            </a:extLst>
          </p:cNvPr>
          <p:cNvGraphicFramePr>
            <a:graphicFrameLocks noGrp="1"/>
          </p:cNvGraphicFramePr>
          <p:nvPr>
            <p:ph idx="1"/>
            <p:extLst>
              <p:ext uri="{D42A27DB-BD31-4B8C-83A1-F6EECF244321}">
                <p14:modId xmlns:p14="http://schemas.microsoft.com/office/powerpoint/2010/main" val="4156211706"/>
              </p:ext>
            </p:extLst>
          </p:nvPr>
        </p:nvGraphicFramePr>
        <p:xfrm>
          <a:off x="4637406" y="936405"/>
          <a:ext cx="7192271" cy="5306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30351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72737A-4D2B-4148-9A35-CF69402F6B8B}"/>
              </a:ext>
            </a:extLst>
          </p:cNvPr>
          <p:cNvSpPr>
            <a:spLocks noGrp="1"/>
          </p:cNvSpPr>
          <p:nvPr>
            <p:ph idx="1"/>
          </p:nvPr>
        </p:nvSpPr>
        <p:spPr>
          <a:xfrm>
            <a:off x="677334" y="1253067"/>
            <a:ext cx="6155266" cy="4351866"/>
          </a:xfrm>
        </p:spPr>
        <p:txBody>
          <a:bodyPr vert="horz" lIns="91440" tIns="45720" rIns="91440" bIns="45720" rtlCol="0" anchor="ctr">
            <a:normAutofit/>
          </a:bodyPr>
          <a:lstStyle/>
          <a:p>
            <a:pPr>
              <a:lnSpc>
                <a:spcPct val="90000"/>
              </a:lnSpc>
            </a:pPr>
            <a:r>
              <a:rPr lang="en-US" sz="1700" dirty="0">
                <a:latin typeface="Arial"/>
                <a:cs typeface="Arial"/>
              </a:rPr>
              <a:t>Depression (major depressive disorder) is a common and serious medical illness that negatively affects how you feel, the way you think and how you act.</a:t>
            </a:r>
          </a:p>
          <a:p>
            <a:pPr>
              <a:lnSpc>
                <a:spcPct val="90000"/>
              </a:lnSpc>
            </a:pPr>
            <a:r>
              <a:rPr lang="en-US" sz="1700" u="sng" dirty="0">
                <a:latin typeface="Arial"/>
                <a:cs typeface="Arial"/>
              </a:rPr>
              <a:t>Depression causes a persistent feeling of sadness and loss of interest for a duration of more than 2 weeks at a time.</a:t>
            </a:r>
          </a:p>
          <a:p>
            <a:pPr>
              <a:lnSpc>
                <a:spcPct val="90000"/>
              </a:lnSpc>
            </a:pPr>
            <a:r>
              <a:rPr lang="en-US" sz="1700" dirty="0">
                <a:latin typeface="Arial"/>
                <a:cs typeface="Arial"/>
              </a:rPr>
              <a:t>More than just a bout of the blues, depression isn't a weakness and you can't simply "snap out" of it. Depression may require long-term treatment.</a:t>
            </a:r>
          </a:p>
          <a:p>
            <a:pPr>
              <a:lnSpc>
                <a:spcPct val="90000"/>
              </a:lnSpc>
            </a:pPr>
            <a:r>
              <a:rPr lang="en-US" sz="1700" dirty="0">
                <a:latin typeface="Arial"/>
                <a:cs typeface="Arial"/>
              </a:rPr>
              <a:t>What to do about self-harm and/or suicidal thoughts – ALWAYS take this information seriously. Reach out to a professional for help, support and resources.</a:t>
            </a:r>
          </a:p>
        </p:txBody>
      </p:sp>
      <p:sp>
        <p:nvSpPr>
          <p:cNvPr id="6"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9"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D63CBDA-1E17-4C59-81F7-BC5256145604}"/>
              </a:ext>
            </a:extLst>
          </p:cNvPr>
          <p:cNvSpPr>
            <a:spLocks noGrp="1"/>
          </p:cNvSpPr>
          <p:nvPr>
            <p:ph type="title"/>
          </p:nvPr>
        </p:nvSpPr>
        <p:spPr>
          <a:xfrm>
            <a:off x="7829658" y="1253067"/>
            <a:ext cx="3371742" cy="4351866"/>
          </a:xfrm>
        </p:spPr>
        <p:txBody>
          <a:bodyPr anchor="ctr">
            <a:normAutofit/>
          </a:bodyPr>
          <a:lstStyle/>
          <a:p>
            <a:r>
              <a:rPr lang="en-US" u="sng" dirty="0">
                <a:solidFill>
                  <a:schemeClr val="bg1"/>
                </a:solidFill>
              </a:rPr>
              <a:t>What is Depression?</a:t>
            </a:r>
            <a:br>
              <a:rPr lang="en-US" u="sng" dirty="0">
                <a:solidFill>
                  <a:schemeClr val="bg1"/>
                </a:solidFill>
              </a:rPr>
            </a:br>
            <a:endParaRPr lang="en-US" u="sng" dirty="0">
              <a:solidFill>
                <a:schemeClr val="bg1"/>
              </a:solidFill>
            </a:endParaRPr>
          </a:p>
        </p:txBody>
      </p:sp>
    </p:spTree>
    <p:extLst>
      <p:ext uri="{BB962C8B-B14F-4D97-AF65-F5344CB8AC3E}">
        <p14:creationId xmlns:p14="http://schemas.microsoft.com/office/powerpoint/2010/main" val="9458436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F323A-7EDD-4822-9208-D8B44E9998DA}"/>
              </a:ext>
            </a:extLst>
          </p:cNvPr>
          <p:cNvSpPr>
            <a:spLocks noGrp="1"/>
          </p:cNvSpPr>
          <p:nvPr>
            <p:ph type="title"/>
          </p:nvPr>
        </p:nvSpPr>
        <p:spPr/>
        <p:txBody>
          <a:bodyPr/>
          <a:lstStyle/>
          <a:p>
            <a:r>
              <a:rPr lang="en-US" dirty="0"/>
              <a:t>Common signs/symptoms of Depression</a:t>
            </a:r>
            <a:br>
              <a:rPr lang="en-US" dirty="0"/>
            </a:br>
            <a:endParaRPr lang="en-US" dirty="0"/>
          </a:p>
        </p:txBody>
      </p:sp>
      <p:sp>
        <p:nvSpPr>
          <p:cNvPr id="3" name="Content Placeholder 2">
            <a:extLst>
              <a:ext uri="{FF2B5EF4-FFF2-40B4-BE49-F238E27FC236}">
                <a16:creationId xmlns:a16="http://schemas.microsoft.com/office/drawing/2014/main" id="{F8DC589A-4BAE-4D95-A211-BAEBA3F72F69}"/>
              </a:ext>
            </a:extLst>
          </p:cNvPr>
          <p:cNvSpPr>
            <a:spLocks noGrp="1"/>
          </p:cNvSpPr>
          <p:nvPr>
            <p:ph idx="1"/>
          </p:nvPr>
        </p:nvSpPr>
        <p:spPr>
          <a:xfrm>
            <a:off x="677334" y="1341081"/>
            <a:ext cx="8596668" cy="5217865"/>
          </a:xfrm>
        </p:spPr>
        <p:txBody>
          <a:bodyPr vert="horz" lIns="91440" tIns="45720" rIns="91440" bIns="45720" rtlCol="0" anchor="t">
            <a:normAutofit/>
          </a:bodyPr>
          <a:lstStyle/>
          <a:p>
            <a:r>
              <a:rPr lang="en-US" u="sng" dirty="0">
                <a:latin typeface="Arial"/>
                <a:ea typeface="+mn-lt"/>
                <a:cs typeface="+mn-lt"/>
              </a:rPr>
              <a:t>Changes in appetite </a:t>
            </a:r>
            <a:r>
              <a:rPr lang="en-US" dirty="0">
                <a:latin typeface="Arial"/>
                <a:ea typeface="+mn-lt"/>
                <a:cs typeface="+mn-lt"/>
              </a:rPr>
              <a:t>-- either increased appetite or decreased</a:t>
            </a:r>
            <a:endParaRPr lang="en-US" dirty="0">
              <a:latin typeface="Arial"/>
              <a:cs typeface="Arial"/>
            </a:endParaRPr>
          </a:p>
          <a:p>
            <a:r>
              <a:rPr lang="en-US" dirty="0">
                <a:latin typeface="Arial"/>
                <a:ea typeface="+mn-lt"/>
                <a:cs typeface="+mn-lt"/>
              </a:rPr>
              <a:t>Changes in </a:t>
            </a:r>
            <a:r>
              <a:rPr lang="en-US" dirty="0">
                <a:latin typeface="Arial"/>
                <a:ea typeface="+mn-lt"/>
                <a:cs typeface="+mn-lt"/>
                <a:hlinkClick r:id="rId2"/>
              </a:rPr>
              <a:t>sleep</a:t>
            </a:r>
            <a:r>
              <a:rPr lang="en-US" dirty="0">
                <a:latin typeface="Arial"/>
                <a:ea typeface="+mn-lt"/>
                <a:cs typeface="+mn-lt"/>
              </a:rPr>
              <a:t> -- sleeplessness or excessive </a:t>
            </a:r>
            <a:r>
              <a:rPr lang="en-US" dirty="0">
                <a:latin typeface="Arial"/>
                <a:ea typeface="+mn-lt"/>
                <a:cs typeface="+mn-lt"/>
                <a:hlinkClick r:id="rId3"/>
              </a:rPr>
              <a:t>sleep</a:t>
            </a:r>
            <a:endParaRPr lang="en-US" dirty="0">
              <a:latin typeface="Arial"/>
              <a:cs typeface="Arial"/>
            </a:endParaRPr>
          </a:p>
          <a:p>
            <a:r>
              <a:rPr lang="en-US" u="sng" dirty="0">
                <a:latin typeface="Arial"/>
                <a:ea typeface="+mn-lt"/>
                <a:cs typeface="+mn-lt"/>
              </a:rPr>
              <a:t>Continuous feelings of sadness or hopelessness</a:t>
            </a:r>
            <a:endParaRPr lang="en-US" u="sng" dirty="0">
              <a:latin typeface="Arial"/>
              <a:cs typeface="Arial"/>
            </a:endParaRPr>
          </a:p>
          <a:p>
            <a:r>
              <a:rPr lang="en-US" u="sng" dirty="0">
                <a:latin typeface="Arial"/>
                <a:ea typeface="+mn-lt"/>
                <a:cs typeface="+mn-lt"/>
              </a:rPr>
              <a:t>Difficulty concentrating</a:t>
            </a:r>
            <a:endParaRPr lang="en-US" u="sng" dirty="0">
              <a:latin typeface="Arial"/>
              <a:cs typeface="Arial"/>
            </a:endParaRPr>
          </a:p>
          <a:p>
            <a:r>
              <a:rPr lang="en-US" dirty="0">
                <a:latin typeface="Arial"/>
                <a:ea typeface="+mn-lt"/>
                <a:cs typeface="+mn-lt"/>
                <a:hlinkClick r:id="rId4"/>
              </a:rPr>
              <a:t>Fatigue</a:t>
            </a:r>
            <a:r>
              <a:rPr lang="en-US" dirty="0">
                <a:latin typeface="Arial"/>
                <a:ea typeface="+mn-lt"/>
                <a:cs typeface="+mn-lt"/>
              </a:rPr>
              <a:t> and low energy</a:t>
            </a:r>
            <a:endParaRPr lang="en-US" dirty="0">
              <a:latin typeface="Arial"/>
              <a:cs typeface="Arial"/>
            </a:endParaRPr>
          </a:p>
          <a:p>
            <a:r>
              <a:rPr lang="en-US" dirty="0">
                <a:latin typeface="Arial"/>
                <a:ea typeface="+mn-lt"/>
                <a:cs typeface="+mn-lt"/>
              </a:rPr>
              <a:t>Feelings of worthlessness or guilt</a:t>
            </a:r>
            <a:endParaRPr lang="en-US" dirty="0">
              <a:latin typeface="Arial"/>
              <a:cs typeface="Arial"/>
            </a:endParaRPr>
          </a:p>
          <a:p>
            <a:r>
              <a:rPr lang="en-US" dirty="0">
                <a:latin typeface="Arial"/>
                <a:ea typeface="+mn-lt"/>
                <a:cs typeface="+mn-lt"/>
              </a:rPr>
              <a:t>Impaired thinking or concentration</a:t>
            </a:r>
            <a:endParaRPr lang="en-US" dirty="0">
              <a:latin typeface="Arial"/>
              <a:cs typeface="Arial"/>
            </a:endParaRPr>
          </a:p>
          <a:p>
            <a:r>
              <a:rPr lang="en-US" dirty="0">
                <a:latin typeface="Arial"/>
                <a:ea typeface="+mn-lt"/>
                <a:cs typeface="+mn-lt"/>
              </a:rPr>
              <a:t>Increased sensitivity to rejection</a:t>
            </a:r>
            <a:endParaRPr lang="en-US" dirty="0">
              <a:latin typeface="Arial"/>
              <a:cs typeface="Arial"/>
            </a:endParaRPr>
          </a:p>
          <a:p>
            <a:r>
              <a:rPr lang="en-US" dirty="0">
                <a:latin typeface="Arial"/>
                <a:ea typeface="+mn-lt"/>
                <a:cs typeface="+mn-lt"/>
              </a:rPr>
              <a:t>Irritability or anger</a:t>
            </a:r>
            <a:endParaRPr lang="en-US" dirty="0">
              <a:latin typeface="Arial"/>
              <a:cs typeface="Arial"/>
            </a:endParaRPr>
          </a:p>
          <a:p>
            <a:r>
              <a:rPr lang="en-US" dirty="0">
                <a:latin typeface="Arial"/>
                <a:ea typeface="+mn-lt"/>
                <a:cs typeface="+mn-lt"/>
              </a:rPr>
              <a:t>Physical complaints (such as stomachaches or </a:t>
            </a:r>
            <a:r>
              <a:rPr lang="en-US" dirty="0">
                <a:latin typeface="Arial"/>
                <a:ea typeface="+mn-lt"/>
                <a:cs typeface="+mn-lt"/>
                <a:hlinkClick r:id="rId5"/>
              </a:rPr>
              <a:t>headaches</a:t>
            </a:r>
            <a:r>
              <a:rPr lang="en-US" dirty="0">
                <a:latin typeface="Arial"/>
                <a:ea typeface="+mn-lt"/>
                <a:cs typeface="+mn-lt"/>
              </a:rPr>
              <a:t>) that do not respond to treatment</a:t>
            </a:r>
            <a:endParaRPr lang="en-US" dirty="0">
              <a:latin typeface="Arial"/>
              <a:cs typeface="Arial"/>
            </a:endParaRPr>
          </a:p>
          <a:p>
            <a:r>
              <a:rPr lang="en-US" u="sng" dirty="0">
                <a:latin typeface="Arial"/>
                <a:ea typeface="+mn-lt"/>
                <a:cs typeface="+mn-lt"/>
              </a:rPr>
              <a:t>Social withdrawal</a:t>
            </a:r>
            <a:endParaRPr lang="en-US" u="sng" dirty="0">
              <a:latin typeface="Arial"/>
              <a:cs typeface="Arial"/>
            </a:endParaRPr>
          </a:p>
          <a:p>
            <a:r>
              <a:rPr lang="en-US" dirty="0">
                <a:latin typeface="Arial"/>
                <a:ea typeface="+mn-lt"/>
                <a:cs typeface="+mn-lt"/>
              </a:rPr>
              <a:t>Thoughts of death or </a:t>
            </a:r>
            <a:r>
              <a:rPr lang="en-US" dirty="0">
                <a:latin typeface="Arial"/>
                <a:ea typeface="+mn-lt"/>
                <a:cs typeface="+mn-lt"/>
                <a:hlinkClick r:id="rId6"/>
              </a:rPr>
              <a:t>suicide</a:t>
            </a:r>
            <a:endParaRPr lang="en-US" dirty="0">
              <a:latin typeface="Arial"/>
              <a:cs typeface="Arial"/>
            </a:endParaRPr>
          </a:p>
        </p:txBody>
      </p:sp>
    </p:spTree>
    <p:extLst>
      <p:ext uri="{BB962C8B-B14F-4D97-AF65-F5344CB8AC3E}">
        <p14:creationId xmlns:p14="http://schemas.microsoft.com/office/powerpoint/2010/main" val="14023017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5D43-2CDE-439C-A796-2A498B98FB61}"/>
              </a:ext>
            </a:extLst>
          </p:cNvPr>
          <p:cNvSpPr>
            <a:spLocks noGrp="1"/>
          </p:cNvSpPr>
          <p:nvPr>
            <p:ph type="title"/>
          </p:nvPr>
        </p:nvSpPr>
        <p:spPr>
          <a:xfrm>
            <a:off x="652481" y="1382486"/>
            <a:ext cx="3547581" cy="4093028"/>
          </a:xfrm>
        </p:spPr>
        <p:txBody>
          <a:bodyPr anchor="ctr">
            <a:normAutofit/>
          </a:bodyPr>
          <a:lstStyle/>
          <a:p>
            <a:r>
              <a:rPr lang="en-US" sz="4400" dirty="0"/>
              <a:t>Different types of Depression</a:t>
            </a:r>
          </a:p>
        </p:txBody>
      </p:sp>
      <p:graphicFrame>
        <p:nvGraphicFramePr>
          <p:cNvPr id="8" name="Content Placeholder 5">
            <a:extLst>
              <a:ext uri="{FF2B5EF4-FFF2-40B4-BE49-F238E27FC236}">
                <a16:creationId xmlns:a16="http://schemas.microsoft.com/office/drawing/2014/main" id="{5F2FC7EB-537A-4AD3-9A73-0407252E31E1}"/>
              </a:ext>
            </a:extLst>
          </p:cNvPr>
          <p:cNvGraphicFramePr>
            <a:graphicFrameLocks noGrp="1"/>
          </p:cNvGraphicFramePr>
          <p:nvPr>
            <p:ph idx="1"/>
            <p:extLst>
              <p:ext uri="{D42A27DB-BD31-4B8C-83A1-F6EECF244321}">
                <p14:modId xmlns:p14="http://schemas.microsoft.com/office/powerpoint/2010/main" val="975680384"/>
              </p:ext>
            </p:extLst>
          </p:nvPr>
        </p:nvGraphicFramePr>
        <p:xfrm>
          <a:off x="3756660" y="147661"/>
          <a:ext cx="7788697" cy="6268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56275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F563-CA7C-4233-9B9E-78DF2DF2F5DA}"/>
              </a:ext>
            </a:extLst>
          </p:cNvPr>
          <p:cNvSpPr>
            <a:spLocks noGrp="1"/>
          </p:cNvSpPr>
          <p:nvPr>
            <p:ph type="title"/>
          </p:nvPr>
        </p:nvSpPr>
        <p:spPr>
          <a:xfrm>
            <a:off x="652481" y="1382486"/>
            <a:ext cx="3547581" cy="4093028"/>
          </a:xfrm>
        </p:spPr>
        <p:txBody>
          <a:bodyPr anchor="ctr">
            <a:normAutofit/>
          </a:bodyPr>
          <a:lstStyle/>
          <a:p>
            <a:pPr>
              <a:lnSpc>
                <a:spcPct val="90000"/>
              </a:lnSpc>
            </a:pPr>
            <a:r>
              <a:rPr lang="en-US" sz="4400" u="sng" dirty="0"/>
              <a:t>Treatment</a:t>
            </a:r>
            <a:r>
              <a:rPr lang="en-US" sz="4400" dirty="0"/>
              <a:t> for Anxiety and Depression in Children and Teens</a:t>
            </a:r>
          </a:p>
        </p:txBody>
      </p:sp>
      <p:graphicFrame>
        <p:nvGraphicFramePr>
          <p:cNvPr id="5" name="Content Placeholder 2">
            <a:extLst>
              <a:ext uri="{FF2B5EF4-FFF2-40B4-BE49-F238E27FC236}">
                <a16:creationId xmlns:a16="http://schemas.microsoft.com/office/drawing/2014/main" id="{2B813B82-DAB8-4E12-A238-03935B8CD1CD}"/>
              </a:ext>
            </a:extLst>
          </p:cNvPr>
          <p:cNvGraphicFramePr>
            <a:graphicFrameLocks noGrp="1"/>
          </p:cNvGraphicFramePr>
          <p:nvPr>
            <p:ph idx="1"/>
            <p:extLst>
              <p:ext uri="{D42A27DB-BD31-4B8C-83A1-F6EECF244321}">
                <p14:modId xmlns:p14="http://schemas.microsoft.com/office/powerpoint/2010/main" val="352867019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4376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0d5b9fb-5920-4ce4-b420-2ac6c6a90c67" xsi:nil="true"/>
    <lcf76f155ced4ddcb4097134ff3c332f xmlns="9ac3b3d7-8084-44b7-8d3c-511df799526c">
      <Terms xmlns="http://schemas.microsoft.com/office/infopath/2007/PartnerControls"/>
    </lcf76f155ced4ddcb4097134ff3c332f>
    <SharedWithUsers xmlns="60d5b9fb-5920-4ce4-b420-2ac6c6a90c67">
      <UserInfo>
        <DisplayName/>
        <AccountId xsi:nil="true"/>
        <AccountType/>
      </UserInfo>
    </SharedWithUsers>
    <MediaLengthInSeconds xmlns="9ac3b3d7-8084-44b7-8d3c-511df799526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8EDA246F5EDF44990EF1F823EE566B" ma:contentTypeVersion="15" ma:contentTypeDescription="Create a new document." ma:contentTypeScope="" ma:versionID="9bc901b0467eeb9fa259355aacbb441a">
  <xsd:schema xmlns:xsd="http://www.w3.org/2001/XMLSchema" xmlns:xs="http://www.w3.org/2001/XMLSchema" xmlns:p="http://schemas.microsoft.com/office/2006/metadata/properties" xmlns:ns2="9ac3b3d7-8084-44b7-8d3c-511df799526c" xmlns:ns3="60d5b9fb-5920-4ce4-b420-2ac6c6a90c67" targetNamespace="http://schemas.microsoft.com/office/2006/metadata/properties" ma:root="true" ma:fieldsID="09694ff1d8bf45277770c650ddad4c20" ns2:_="" ns3:_="">
    <xsd:import namespace="9ac3b3d7-8084-44b7-8d3c-511df799526c"/>
    <xsd:import namespace="60d5b9fb-5920-4ce4-b420-2ac6c6a90c6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c3b3d7-8084-44b7-8d3c-511df7995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DateTaken" ma:index="19" nillable="true" ma:displayName="MediaServiceDateTaken" ma:hidden="true" ma:internalName="MediaServiceDateTake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0d5b9fb-5920-4ce4-b420-2ac6c6a90c6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19353c5-8b60-40e2-b9a7-2c12cde6c7fc}" ma:internalName="TaxCatchAll" ma:showField="CatchAllData" ma:web="60d5b9fb-5920-4ce4-b420-2ac6c6a90c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90C083-8717-4BC7-8DA4-9D229AC4BAB2}">
  <ds:schemaRefs>
    <ds:schemaRef ds:uri="http://schemas.microsoft.com/office/infopath/2007/PartnerControls"/>
    <ds:schemaRef ds:uri="http://purl.org/dc/elements/1.1/"/>
    <ds:schemaRef ds:uri="http://purl.org/dc/terms/"/>
    <ds:schemaRef ds:uri="f35b6a3d-bbef-4361-978b-d153da93fbec"/>
    <ds:schemaRef ds:uri="71aafc2f-a123-4bdf-a2bf-8ee0fca95193"/>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8D12578-C0E9-4E9D-AFBC-C29746CF7BAB}">
  <ds:schemaRefs>
    <ds:schemaRef ds:uri="http://schemas.microsoft.com/sharepoint/v3/contenttype/forms"/>
  </ds:schemaRefs>
</ds:datastoreItem>
</file>

<file path=customXml/itemProps3.xml><?xml version="1.0" encoding="utf-8"?>
<ds:datastoreItem xmlns:ds="http://schemas.openxmlformats.org/officeDocument/2006/customXml" ds:itemID="{FFF761BF-764D-4750-8BF8-5479B37A1FB3}"/>
</file>

<file path=docProps/app.xml><?xml version="1.0" encoding="utf-8"?>
<Properties xmlns="http://schemas.openxmlformats.org/officeDocument/2006/extended-properties" xmlns:vt="http://schemas.openxmlformats.org/officeDocument/2006/docPropsVTypes">
  <Template>Facet</Template>
  <TotalTime>45</TotalTime>
  <Words>602</Words>
  <Application>Microsoft Office PowerPoint</Application>
  <PresentationFormat>Widescreen</PresentationFormat>
  <Paragraphs>65</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Anxiety and Depression</vt:lpstr>
      <vt:lpstr>What is Anxiety? </vt:lpstr>
      <vt:lpstr>Common Signs and Symptoms of Anxiety</vt:lpstr>
      <vt:lpstr>Different types of Anxieties</vt:lpstr>
      <vt:lpstr>What is Depression? </vt:lpstr>
      <vt:lpstr>Common signs/symptoms of Depression </vt:lpstr>
      <vt:lpstr>Different types of Depression</vt:lpstr>
      <vt:lpstr>Treatment for Anxiety and Depression in Children and Teens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Scott Montgomery</dc:creator>
  <cp:lastModifiedBy>MCCANN Simone [Halls Head College]</cp:lastModifiedBy>
  <cp:revision>10</cp:revision>
  <dcterms:created xsi:type="dcterms:W3CDTF">2020-01-23T15:45:09Z</dcterms:created>
  <dcterms:modified xsi:type="dcterms:W3CDTF">2022-11-22T02:35:03Z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0x0101002F8EDA246F5EDF44990EF1F823EE566B</vt:lpwstr>
  </property>
  <property fmtid="{D5CDD505-2E9C-101B-9397-08002B2CF9AE}" pid="3" name="Order">
    <vt:r8>1077300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MediaServiceImageTags">
    <vt:lpwstr/>
  </property>
</Properties>
</file>