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5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2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1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4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4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7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3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1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5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BAD9D-4098-D358-2CDB-04DA74054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03" b="584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85143-8D84-0416-F03F-C0959CA76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anchor="b">
            <a:normAutofit/>
          </a:bodyPr>
          <a:lstStyle/>
          <a:p>
            <a:r>
              <a:rPr lang="en-AU" dirty="0"/>
              <a:t>Body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2CA91-68B6-94E5-3F71-F8D7318A1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anchor="t">
            <a:normAutofit/>
          </a:bodyPr>
          <a:lstStyle/>
          <a:p>
            <a:pPr algn="ctr"/>
            <a:r>
              <a:rPr lang="en-AU" dirty="0"/>
              <a:t>Comic Strip Activity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6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3C44-6226-1A77-D685-185CAC13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Comic strip 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4106-C966-88CB-0639-9780E914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1847273"/>
            <a:ext cx="10799972" cy="4069747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You will have one lesson only to complete a comic strip to demonstrate your understanding of body language. Please ensure you plan to have your comic strip completed in the 64 minutes of this lesson.</a:t>
            </a:r>
          </a:p>
          <a:p>
            <a:endParaRPr lang="en-AU" dirty="0"/>
          </a:p>
          <a:p>
            <a:r>
              <a:rPr lang="en-AU" dirty="0"/>
              <a:t>Your comic strip must have at least 2 frames, and must contain at least 4 different forms of non-verbal communication – either facial expressions of body language. </a:t>
            </a:r>
          </a:p>
          <a:p>
            <a:r>
              <a:rPr lang="en-AU" dirty="0"/>
              <a:t>You must label, under the comic strip slide, the non-verbal communication you have demonstrated. </a:t>
            </a:r>
          </a:p>
        </p:txBody>
      </p:sp>
    </p:spTree>
    <p:extLst>
      <p:ext uri="{BB962C8B-B14F-4D97-AF65-F5344CB8AC3E}">
        <p14:creationId xmlns:p14="http://schemas.microsoft.com/office/powerpoint/2010/main" val="231188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9F5C39A-7D6B-D297-BAE3-711646D95A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7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ick Figure Comic by radioactive-hamster on DeviantArt">
            <a:extLst>
              <a:ext uri="{FF2B5EF4-FFF2-40B4-BE49-F238E27FC236}">
                <a16:creationId xmlns:a16="http://schemas.microsoft.com/office/drawing/2014/main" id="{7D453991-440C-BBCC-EC05-7247A4CB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45" y="0"/>
            <a:ext cx="10289310" cy="685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72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ick Figure Comic Strip - The Tap Stories">
            <a:extLst>
              <a:ext uri="{FF2B5EF4-FFF2-40B4-BE49-F238E27FC236}">
                <a16:creationId xmlns:a16="http://schemas.microsoft.com/office/drawing/2014/main" id="{8A4C6BB6-BA06-2759-3871-AEAE3708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0"/>
            <a:ext cx="4932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46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siness Scenarios Stick Figure PPT - SlideModel">
            <a:extLst>
              <a:ext uri="{FF2B5EF4-FFF2-40B4-BE49-F238E27FC236}">
                <a16:creationId xmlns:a16="http://schemas.microsoft.com/office/drawing/2014/main" id="{BCE021DA-90DE-F905-E6C5-C72F26C4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29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cartoonist Ramya Sriram's stick figure characters teach us to enjoy the  small things in life">
            <a:extLst>
              <a:ext uri="{FF2B5EF4-FFF2-40B4-BE49-F238E27FC236}">
                <a16:creationId xmlns:a16="http://schemas.microsoft.com/office/drawing/2014/main" id="{C8498DA7-4FD8-ACF1-C812-23E74701C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-20783"/>
            <a:ext cx="9180945" cy="688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18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 Three-Step Process to Create Hand Drawn Custom Characters | The Rapid  E-Learning Blog">
            <a:extLst>
              <a:ext uri="{FF2B5EF4-FFF2-40B4-BE49-F238E27FC236}">
                <a16:creationId xmlns:a16="http://schemas.microsoft.com/office/drawing/2014/main" id="{91003734-4873-8519-206C-35FAD765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6411"/>
            <a:ext cx="12166648" cy="524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7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et of happy cartoon doodle figures with different facial expressions, stick  man. Stickman Illustration. Hand Drawn. Stock Vector | Adobe Stock">
            <a:extLst>
              <a:ext uri="{FF2B5EF4-FFF2-40B4-BE49-F238E27FC236}">
                <a16:creationId xmlns:a16="http://schemas.microsoft.com/office/drawing/2014/main" id="{CF5AC56C-ACAC-D208-D35C-682B6D0F5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3" y="-6927"/>
            <a:ext cx="6864927" cy="68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79553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RegularSeed_2SEEDS">
      <a:dk1>
        <a:srgbClr val="000000"/>
      </a:dk1>
      <a:lt1>
        <a:srgbClr val="FFFFFF"/>
      </a:lt1>
      <a:dk2>
        <a:srgbClr val="242A41"/>
      </a:dk2>
      <a:lt2>
        <a:srgbClr val="E8E7E2"/>
      </a:lt2>
      <a:accent1>
        <a:srgbClr val="3B51B1"/>
      </a:accent1>
      <a:accent2>
        <a:srgbClr val="4D94C3"/>
      </a:accent2>
      <a:accent3>
        <a:srgbClr val="684DC3"/>
      </a:accent3>
      <a:accent4>
        <a:srgbClr val="B1723B"/>
      </a:accent4>
      <a:accent5>
        <a:srgbClr val="B1A445"/>
      </a:accent5>
      <a:accent6>
        <a:srgbClr val="8AAD39"/>
      </a:accent6>
      <a:hlink>
        <a:srgbClr val="968332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0d5b9fb-5920-4ce4-b420-2ac6c6a90c67" xsi:nil="true"/>
    <lcf76f155ced4ddcb4097134ff3c332f xmlns="9ac3b3d7-8084-44b7-8d3c-511df799526c">
      <Terms xmlns="http://schemas.microsoft.com/office/infopath/2007/PartnerControls"/>
    </lcf76f155ced4ddcb4097134ff3c332f>
    <SharedWithUsers xmlns="60d5b9fb-5920-4ce4-b420-2ac6c6a90c67">
      <UserInfo>
        <DisplayName/>
        <AccountId xsi:nil="true"/>
        <AccountType/>
      </UserInfo>
    </SharedWithUsers>
    <MediaLengthInSeconds xmlns="9ac3b3d7-8084-44b7-8d3c-511df799526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8EDA246F5EDF44990EF1F823EE566B" ma:contentTypeVersion="15" ma:contentTypeDescription="Create a new document." ma:contentTypeScope="" ma:versionID="9bc901b0467eeb9fa259355aacbb441a">
  <xsd:schema xmlns:xsd="http://www.w3.org/2001/XMLSchema" xmlns:xs="http://www.w3.org/2001/XMLSchema" xmlns:p="http://schemas.microsoft.com/office/2006/metadata/properties" xmlns:ns2="9ac3b3d7-8084-44b7-8d3c-511df799526c" xmlns:ns3="60d5b9fb-5920-4ce4-b420-2ac6c6a90c67" targetNamespace="http://schemas.microsoft.com/office/2006/metadata/properties" ma:root="true" ma:fieldsID="09694ff1d8bf45277770c650ddad4c20" ns2:_="" ns3:_="">
    <xsd:import namespace="9ac3b3d7-8084-44b7-8d3c-511df799526c"/>
    <xsd:import namespace="60d5b9fb-5920-4ce4-b420-2ac6c6a90c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3b3d7-8084-44b7-8d3c-511df79952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d5b9fb-5920-4ce4-b420-2ac6c6a90c6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919353c5-8b60-40e2-b9a7-2c12cde6c7fc}" ma:internalName="TaxCatchAll" ma:showField="CatchAllData" ma:web="60d5b9fb-5920-4ce4-b420-2ac6c6a90c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3DC8E3-AC21-4516-898D-21CE27BFD121}">
  <ds:schemaRefs>
    <ds:schemaRef ds:uri="http://schemas.microsoft.com/office/2006/metadata/properties"/>
    <ds:schemaRef ds:uri="http://schemas.microsoft.com/office/infopath/2007/PartnerControls"/>
    <ds:schemaRef ds:uri="60d5b9fb-5920-4ce4-b420-2ac6c6a90c67"/>
    <ds:schemaRef ds:uri="9ac3b3d7-8084-44b7-8d3c-511df799526c"/>
  </ds:schemaRefs>
</ds:datastoreItem>
</file>

<file path=customXml/itemProps2.xml><?xml version="1.0" encoding="utf-8"?>
<ds:datastoreItem xmlns:ds="http://schemas.openxmlformats.org/officeDocument/2006/customXml" ds:itemID="{CE7FFF1F-5B7A-4E87-B099-48EBBA6BC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1946F0-C28D-4CAF-86AB-D08EB4AD45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c3b3d7-8084-44b7-8d3c-511df799526c"/>
    <ds:schemaRef ds:uri="60d5b9fb-5920-4ce4-b420-2ac6c6a90c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91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The Hand</vt:lpstr>
      <vt:lpstr>The Serif Hand</vt:lpstr>
      <vt:lpstr>ChitchatVTI</vt:lpstr>
      <vt:lpstr>Body Language</vt:lpstr>
      <vt:lpstr>Comic strip Activity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Language</dc:title>
  <dc:creator>MCCANN Simone [Halls Head College]</dc:creator>
  <cp:lastModifiedBy>PAUN Oliver [Safety Bay Senior High School]</cp:lastModifiedBy>
  <cp:revision>3</cp:revision>
  <dcterms:created xsi:type="dcterms:W3CDTF">2022-10-28T02:22:53Z</dcterms:created>
  <dcterms:modified xsi:type="dcterms:W3CDTF">2023-05-26T06:16:48Z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0x0101002F8EDA246F5EDF44990EF1F823EE566B</vt:lpwstr>
  </property>
  <property fmtid="{D5CDD505-2E9C-101B-9397-08002B2CF9AE}" pid="3" name="Order">
    <vt:r8>1074600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