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ADEF-C00D-45C8-A87C-316B17B57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8620-5EB3-47C4-A087-D3A0513FA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B0130-C2A3-48A5-B43A-54293D4C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934F6-54F7-4218-A6A5-5D47082C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0F39-9FBF-4D3D-8071-BDD43A7D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67E5-18F8-4CA6-91B3-7357E802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082C-7993-4673-9275-C084CC5B1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0021E-1F42-4C19-B92F-FC8D2868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8118-CDCD-445C-BFAE-CD44CBB6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6184-0515-40CF-9ABB-D5551FF9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FF6AD-064C-411E-8323-17D40B287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9FD14-49B2-4BF5-9C82-D8887E516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3DCC-40CA-4E0C-9391-3DA66128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3E42-2FC7-42F3-BCFA-C7B762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B8D8-1ED6-4D8E-A980-D3A6465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ED-C906-477D-BF8E-1913C089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1F6B-D012-4DE0-858E-CCC2C807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3F12-4EE0-47EB-9AA6-71518903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F3A0F-8037-4A16-8F9B-5222DDDA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1EA58-810F-4E1D-B8EC-B406EBBB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EE04-0FA7-4F1E-B598-DBD543A3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1C5C-B51E-478D-B42D-77C7260D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1A21-A287-4C5E-8ABA-66DF1A89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9E1B-372D-4738-996D-64A16E0E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EBCE-A9AC-4CFF-93D9-7B80FA31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490C-4F19-467D-AEA5-91F65CB6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5AE0-1E0F-45F7-9B52-08D2D65C1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54DC-B821-4A83-B2C1-BD63BEB93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0F815-30CC-49CA-BD94-C8EC52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FCFB4-280D-46E9-A002-DE5368EB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7A0EA-0324-4269-80EB-54EDC4B5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C0B9-AD54-4C23-8EA8-D56B5DAE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CC1BA-BF15-4901-90AC-BC937E91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C7589-1873-4D34-A913-824AAEB3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43BCF-FD2B-45A8-A106-E2CA78664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AE52-321D-44E7-8AB8-4F4437851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07F89-4830-4459-BB72-C61DC83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743E1-C5E4-4160-B939-38262EC7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EE2AB-302E-4241-AAB9-EEB16244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6F9A-14E6-4472-83B6-8DB6B1D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90374-2AED-4A17-B92C-B626025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5474D-AB5A-477E-A53A-A68E6B7C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50FD-581E-4799-86A2-930C0D76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2E9A2-5DF6-4683-A90B-8E770C23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3DBFD-B946-4635-859D-47196551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C8F3-3DF9-4EB1-B475-083CE3A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1B9F-D22F-42F7-A591-D20F2A01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F5FE-E098-4566-B6AE-B354A027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667FB-03F2-4477-BED9-0DE041AE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2BABA-550C-4077-B41B-253FF655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F2D82-6E03-4C85-811D-A8AF6610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4CCEC-F7CC-4C6F-BEC7-F20C43F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A2AD-D3C5-4279-91AE-B83DF33A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58A53-FD54-44B2-BDCB-E59898509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534A-2B44-4CE7-8758-8F36E3657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C45F-553C-4F0D-9CEC-0AE231E7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6906-9777-422B-B235-431157DB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8FF7C-E667-448F-9AA2-8CACF9EF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74CC4-D71A-4709-A910-A69ADDCD7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DCB7-6F67-438E-A63C-251E5728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D1A1-8BAA-4253-8A73-708474673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3932-AB1E-4006-A109-32E9F5572FE7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B050-51A7-43AC-96D5-ADB4AF787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34553-9019-49DA-B234-D6E2DB84A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2B4B-DAFC-4006-8A45-DCE09755B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1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ollingstreams2019@gmail.com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irsch Natur - 100% Organic Virgin Wool Thick Socks for Girls and Boys,  Size Baby – 8">
            <a:extLst>
              <a:ext uri="{FF2B5EF4-FFF2-40B4-BE49-F238E27FC236}">
                <a16:creationId xmlns:a16="http://schemas.microsoft.com/office/drawing/2014/main" id="{EBF7B88D-B961-4968-9C5C-778589A3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22" y="2398092"/>
            <a:ext cx="1283598" cy="128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irsch Natur - 100% Organic Virgin Wool Thick Socks for Girls and Boys,  Size Baby – 8">
            <a:extLst>
              <a:ext uri="{FF2B5EF4-FFF2-40B4-BE49-F238E27FC236}">
                <a16:creationId xmlns:a16="http://schemas.microsoft.com/office/drawing/2014/main" id="{927E7FDC-3D30-410D-96D6-5CD47128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01" y="2569473"/>
            <a:ext cx="1283598" cy="128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I Co-op Classic Ragg Socks | REI Co-op">
            <a:extLst>
              <a:ext uri="{FF2B5EF4-FFF2-40B4-BE49-F238E27FC236}">
                <a16:creationId xmlns:a16="http://schemas.microsoft.com/office/drawing/2014/main" id="{9CC114FE-F777-495B-81F1-7C7607B3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908" y="1590434"/>
            <a:ext cx="1449457" cy="144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irsch Natur - 100% Organic Virgin Wool Thick Socks for Girls and Boys,  Size Baby – 8">
            <a:extLst>
              <a:ext uri="{FF2B5EF4-FFF2-40B4-BE49-F238E27FC236}">
                <a16:creationId xmlns:a16="http://schemas.microsoft.com/office/drawing/2014/main" id="{A4391D70-B0EB-484A-BEE8-35E0FE08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6" y="271153"/>
            <a:ext cx="1283598" cy="128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chstein Woolwear Extreme Warm Ankle Socks - Sweater Chalet">
            <a:extLst>
              <a:ext uri="{FF2B5EF4-FFF2-40B4-BE49-F238E27FC236}">
                <a16:creationId xmlns:a16="http://schemas.microsoft.com/office/drawing/2014/main" id="{033A4F0D-8E95-4A9A-AC84-F6FCA3441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67" y="2955650"/>
            <a:ext cx="1322819" cy="128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ol Socks for Men | Oxford Dress Socks - ModSock">
            <a:extLst>
              <a:ext uri="{FF2B5EF4-FFF2-40B4-BE49-F238E27FC236}">
                <a16:creationId xmlns:a16="http://schemas.microsoft.com/office/drawing/2014/main" id="{9B3F72C9-42A3-4FB5-A136-FBCCB2CE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9695">
            <a:off x="4568229" y="2093707"/>
            <a:ext cx="1351379" cy="189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-Pk. Woolrich® Wool Socks, Gray - 20880, Socks at Sportsman's Guide">
            <a:extLst>
              <a:ext uri="{FF2B5EF4-FFF2-40B4-BE49-F238E27FC236}">
                <a16:creationId xmlns:a16="http://schemas.microsoft.com/office/drawing/2014/main" id="{84E8E539-4419-4766-864D-D3AB44FD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8" y="2162882"/>
            <a:ext cx="1283599" cy="128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martwool PhD Outdoor Light Mini Socks | REI Co-op">
            <a:extLst>
              <a:ext uri="{FF2B5EF4-FFF2-40B4-BE49-F238E27FC236}">
                <a16:creationId xmlns:a16="http://schemas.microsoft.com/office/drawing/2014/main" id="{6E8A0678-B9A2-4B07-9263-72AF509FA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245" y="2879606"/>
            <a:ext cx="1206305" cy="10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7AFA9D-8B88-43DF-9374-4EEBEE5C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7501">
            <a:off x="4669465" y="3730641"/>
            <a:ext cx="1268578" cy="132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loral Wool Socks for Women | Merino Wool Flower Socks by Darn Tough -  ModSock">
            <a:extLst>
              <a:ext uri="{FF2B5EF4-FFF2-40B4-BE49-F238E27FC236}">
                <a16:creationId xmlns:a16="http://schemas.microsoft.com/office/drawing/2014/main" id="{527EE714-80E1-4B1B-88D6-E0624EF5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63" y="3896555"/>
            <a:ext cx="1041001" cy="14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ADY TO SHIP Wool socks with patterns Gray knit wool socks | Etsy">
            <a:extLst>
              <a:ext uri="{FF2B5EF4-FFF2-40B4-BE49-F238E27FC236}">
                <a16:creationId xmlns:a16="http://schemas.microsoft.com/office/drawing/2014/main" id="{EA027962-4DE5-4789-AB48-94ADD104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81" y="3279366"/>
            <a:ext cx="1572238" cy="156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4F6FAA-0F62-4B8A-9B11-496BF9A33940}"/>
              </a:ext>
            </a:extLst>
          </p:cNvPr>
          <p:cNvSpPr/>
          <p:nvPr/>
        </p:nvSpPr>
        <p:spPr>
          <a:xfrm>
            <a:off x="92764" y="87985"/>
            <a:ext cx="2504661" cy="1656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EAFB4D0-A67D-406A-9B2B-34980B7119A9}"/>
              </a:ext>
            </a:extLst>
          </p:cNvPr>
          <p:cNvSpPr/>
          <p:nvPr/>
        </p:nvSpPr>
        <p:spPr>
          <a:xfrm>
            <a:off x="2770635" y="760552"/>
            <a:ext cx="874643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View All Honda Car Models &amp; Types | Honda">
            <a:extLst>
              <a:ext uri="{FF2B5EF4-FFF2-40B4-BE49-F238E27FC236}">
                <a16:creationId xmlns:a16="http://schemas.microsoft.com/office/drawing/2014/main" id="{F8E74184-7DA9-4230-9CE2-5CBC9849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7" y="543975"/>
            <a:ext cx="2162003" cy="92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EAFB4D0-A67D-406A-9B2B-34980B7119A9}"/>
              </a:ext>
            </a:extLst>
          </p:cNvPr>
          <p:cNvSpPr/>
          <p:nvPr/>
        </p:nvSpPr>
        <p:spPr>
          <a:xfrm>
            <a:off x="3243833" y="823294"/>
            <a:ext cx="874643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4F6FAA-0F62-4B8A-9B11-496BF9A33940}"/>
              </a:ext>
            </a:extLst>
          </p:cNvPr>
          <p:cNvSpPr/>
          <p:nvPr/>
        </p:nvSpPr>
        <p:spPr>
          <a:xfrm>
            <a:off x="159027" y="84691"/>
            <a:ext cx="2956464" cy="184785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SIXT rent a car - Fast &amp; Convenient Car Rentals &amp; Hot Deals">
            <a:extLst>
              <a:ext uri="{FF2B5EF4-FFF2-40B4-BE49-F238E27FC236}">
                <a16:creationId xmlns:a16="http://schemas.microsoft.com/office/drawing/2014/main" id="{36E9E672-9F13-41EE-BBD1-7E1CE6A66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16" y="3171824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's in a name? - Why car makers should be afraid of Sony's electric car  | The Economic Times">
            <a:extLst>
              <a:ext uri="{FF2B5EF4-FFF2-40B4-BE49-F238E27FC236}">
                <a16:creationId xmlns:a16="http://schemas.microsoft.com/office/drawing/2014/main" id="{83308C9E-6725-43E9-8623-9CBFA3515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03" y="158353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IXT rent a car - Fast &amp; Convenient Car Rentals &amp; Hot Deals">
            <a:extLst>
              <a:ext uri="{FF2B5EF4-FFF2-40B4-BE49-F238E27FC236}">
                <a16:creationId xmlns:a16="http://schemas.microsoft.com/office/drawing/2014/main" id="{5354E4A6-43DB-4217-90C7-4618FC7C1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97" y="1800225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iew All Honda Car Models &amp; Types | Honda">
            <a:extLst>
              <a:ext uri="{FF2B5EF4-FFF2-40B4-BE49-F238E27FC236}">
                <a16:creationId xmlns:a16="http://schemas.microsoft.com/office/drawing/2014/main" id="{254D65DA-8EE7-4A59-8495-5A9FBDA3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728913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ar Rental - Rent a new Car &amp; Van Worldwide | Europcar">
            <a:extLst>
              <a:ext uri="{FF2B5EF4-FFF2-40B4-BE49-F238E27FC236}">
                <a16:creationId xmlns:a16="http://schemas.microsoft.com/office/drawing/2014/main" id="{EB40DFDE-44DD-4C43-8A73-0D0A0634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94" y="1892784"/>
            <a:ext cx="3429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ostco Auto | Green Cars | New Cars">
            <a:extLst>
              <a:ext uri="{FF2B5EF4-FFF2-40B4-BE49-F238E27FC236}">
                <a16:creationId xmlns:a16="http://schemas.microsoft.com/office/drawing/2014/main" id="{572249BF-91A2-4E15-86F1-8F534E42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44" y="2254734"/>
            <a:ext cx="29146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SUVs - Pricing, MPG, and Ratings for Latest Models | Cars.com">
            <a:extLst>
              <a:ext uri="{FF2B5EF4-FFF2-40B4-BE49-F238E27FC236}">
                <a16:creationId xmlns:a16="http://schemas.microsoft.com/office/drawing/2014/main" id="{B5D006FB-99A2-464A-BD39-A2B626224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21" y="3362324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58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EAFB4D0-A67D-406A-9B2B-34980B7119A9}"/>
              </a:ext>
            </a:extLst>
          </p:cNvPr>
          <p:cNvSpPr/>
          <p:nvPr/>
        </p:nvSpPr>
        <p:spPr>
          <a:xfrm>
            <a:off x="2793260" y="818971"/>
            <a:ext cx="874643" cy="3048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A9F4E4-4F2E-4D01-941E-A23BF89A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924" y="1955524"/>
            <a:ext cx="1473476" cy="14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d heart with white polka dots handmade glass christmas ornament">
            <a:extLst>
              <a:ext uri="{FF2B5EF4-FFF2-40B4-BE49-F238E27FC236}">
                <a16:creationId xmlns:a16="http://schemas.microsoft.com/office/drawing/2014/main" id="{BECD9519-F3FB-4152-8A96-1AB8E6D91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337" y="1156901"/>
            <a:ext cx="1597245" cy="159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beka | Clip Art | Red Heart—with swiss polka dots">
            <a:extLst>
              <a:ext uri="{FF2B5EF4-FFF2-40B4-BE49-F238E27FC236}">
                <a16:creationId xmlns:a16="http://schemas.microsoft.com/office/drawing/2014/main" id="{22E341D6-87DD-42E4-8095-B093861F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91" y="23896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36&quot; Extra Large Heart Shaped Latex Balloon - Red – Peonies and Polka Dots">
            <a:extLst>
              <a:ext uri="{FF2B5EF4-FFF2-40B4-BE49-F238E27FC236}">
                <a16:creationId xmlns:a16="http://schemas.microsoft.com/office/drawing/2014/main" id="{607DF5EC-5130-4D79-8CD0-8609447A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876" y="2692262"/>
            <a:ext cx="1479426" cy="126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d Heart with White Polka Dots 18″ Foil Balloons – instaballoons">
            <a:extLst>
              <a:ext uri="{FF2B5EF4-FFF2-40B4-BE49-F238E27FC236}">
                <a16:creationId xmlns:a16="http://schemas.microsoft.com/office/drawing/2014/main" id="{ACCB7FE3-4EBE-4C9B-8C62-DA62CCE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1880">
            <a:off x="4333716" y="2360041"/>
            <a:ext cx="1633338" cy="15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816C69C-76BF-49B2-95DE-E44BCEBD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7" y="367126"/>
            <a:ext cx="1253573" cy="125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4F6FAA-0F62-4B8A-9B11-496BF9A33940}"/>
              </a:ext>
            </a:extLst>
          </p:cNvPr>
          <p:cNvSpPr/>
          <p:nvPr/>
        </p:nvSpPr>
        <p:spPr>
          <a:xfrm>
            <a:off x="136452" y="165651"/>
            <a:ext cx="2504661" cy="16565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75FEE3F0-107E-40B0-AF7A-83653717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93" y="2954019"/>
            <a:ext cx="1473476" cy="14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Abeka | Clip Art | Red Heart—with swiss polka dots">
            <a:extLst>
              <a:ext uri="{FF2B5EF4-FFF2-40B4-BE49-F238E27FC236}">
                <a16:creationId xmlns:a16="http://schemas.microsoft.com/office/drawing/2014/main" id="{2C93115C-5D52-4481-9E4F-A4CEC9D3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00" y="305677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d Heart with White Polka Dots 18″ Foil Balloons – instaballoons">
            <a:extLst>
              <a:ext uri="{FF2B5EF4-FFF2-40B4-BE49-F238E27FC236}">
                <a16:creationId xmlns:a16="http://schemas.microsoft.com/office/drawing/2014/main" id="{8579A499-BFD6-4705-A94B-5F2AADE05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1880">
            <a:off x="4869895" y="3046719"/>
            <a:ext cx="1633338" cy="15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alifornia Balloon Rides - From $89 - Perris, CA | Groupon">
            <a:extLst>
              <a:ext uri="{FF2B5EF4-FFF2-40B4-BE49-F238E27FC236}">
                <a16:creationId xmlns:a16="http://schemas.microsoft.com/office/drawing/2014/main" id="{49D1CE60-30BF-47B7-A18C-3F7725E5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74" y="330525"/>
            <a:ext cx="1595135" cy="15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EAFB4D0-A67D-406A-9B2B-34980B7119A9}"/>
              </a:ext>
            </a:extLst>
          </p:cNvPr>
          <p:cNvSpPr/>
          <p:nvPr/>
        </p:nvSpPr>
        <p:spPr>
          <a:xfrm>
            <a:off x="3082757" y="975692"/>
            <a:ext cx="874643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4F6FAA-0F62-4B8A-9B11-496BF9A33940}"/>
              </a:ext>
            </a:extLst>
          </p:cNvPr>
          <p:cNvSpPr/>
          <p:nvPr/>
        </p:nvSpPr>
        <p:spPr>
          <a:xfrm>
            <a:off x="88259" y="56531"/>
            <a:ext cx="2956464" cy="2143125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alifornia Balloon Rides - From $89 - Perris, CA | Groupon">
            <a:extLst>
              <a:ext uri="{FF2B5EF4-FFF2-40B4-BE49-F238E27FC236}">
                <a16:creationId xmlns:a16="http://schemas.microsoft.com/office/drawing/2014/main" id="{4018DB18-BA89-417F-BE3E-BC97B936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lifornia Balloon Rides - From $89 - Perris, CA | Groupon">
            <a:extLst>
              <a:ext uri="{FF2B5EF4-FFF2-40B4-BE49-F238E27FC236}">
                <a16:creationId xmlns:a16="http://schemas.microsoft.com/office/drawing/2014/main" id="{DD30ED53-9550-423D-9FF2-34239ED0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308" y="29604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ings to Do in New Jersey: Hot Air Ballooning | VisitNJ.org">
            <a:extLst>
              <a:ext uri="{FF2B5EF4-FFF2-40B4-BE49-F238E27FC236}">
                <a16:creationId xmlns:a16="http://schemas.microsoft.com/office/drawing/2014/main" id="{13CAE829-9DCB-4916-8B1F-6EEF75A3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66" y="1617578"/>
            <a:ext cx="2356149" cy="22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ainbow Stripes On Hot Air Balloon by Gail Shotlander">
            <a:extLst>
              <a:ext uri="{FF2B5EF4-FFF2-40B4-BE49-F238E27FC236}">
                <a16:creationId xmlns:a16="http://schemas.microsoft.com/office/drawing/2014/main" id="{9C6BB7B1-803B-4FC3-8044-E4EB300D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798" y="3285713"/>
            <a:ext cx="1968108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ot Air Balloon Rides, Semi Private Fun - Airbnb">
            <a:extLst>
              <a:ext uri="{FF2B5EF4-FFF2-40B4-BE49-F238E27FC236}">
                <a16:creationId xmlns:a16="http://schemas.microsoft.com/office/drawing/2014/main" id="{DBA8E3E0-BEDC-42B4-871A-73B2542B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32" y="3285713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ot Air Balloon Ride in Boston | Cloud 9 Living Gifts">
            <a:extLst>
              <a:ext uri="{FF2B5EF4-FFF2-40B4-BE49-F238E27FC236}">
                <a16:creationId xmlns:a16="http://schemas.microsoft.com/office/drawing/2014/main" id="{4705BCE2-AA85-46CA-8308-261AD827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34" y="18380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Rainbow Stripes On Hot Air Balloon by Gail Shotlander">
            <a:extLst>
              <a:ext uri="{FF2B5EF4-FFF2-40B4-BE49-F238E27FC236}">
                <a16:creationId xmlns:a16="http://schemas.microsoft.com/office/drawing/2014/main" id="{E6A24412-CD7E-4E22-BD47-657D62FC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3723">
            <a:off x="7726668" y="1995488"/>
            <a:ext cx="1968108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73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AC448D82-D3EF-417C-BE26-939D5657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08" y="2829516"/>
            <a:ext cx="10572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31EDFCC-D6BB-4E45-A80F-3105BCAC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69" y="277981"/>
            <a:ext cx="10572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ake Chocolate Ice Cream Cone Magnet">
            <a:extLst>
              <a:ext uri="{FF2B5EF4-FFF2-40B4-BE49-F238E27FC236}">
                <a16:creationId xmlns:a16="http://schemas.microsoft.com/office/drawing/2014/main" id="{FD73DDEA-D320-4946-9C9F-C4C61CFE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925">
            <a:off x="7434236" y="2436706"/>
            <a:ext cx="1431235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4F6FAA-0F62-4B8A-9B11-496BF9A33940}"/>
              </a:ext>
            </a:extLst>
          </p:cNvPr>
          <p:cNvSpPr/>
          <p:nvPr/>
        </p:nvSpPr>
        <p:spPr>
          <a:xfrm>
            <a:off x="53975" y="165652"/>
            <a:ext cx="2504661" cy="215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EAFB4D0-A67D-406A-9B2B-34980B7119A9}"/>
              </a:ext>
            </a:extLst>
          </p:cNvPr>
          <p:cNvSpPr/>
          <p:nvPr/>
        </p:nvSpPr>
        <p:spPr>
          <a:xfrm>
            <a:off x="2703443" y="1092391"/>
            <a:ext cx="874643" cy="3048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C3EAA8-B363-4732-B1A1-D49347ED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276" y="2137742"/>
            <a:ext cx="10572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ce Cream Cones | Braum's">
            <a:extLst>
              <a:ext uri="{FF2B5EF4-FFF2-40B4-BE49-F238E27FC236}">
                <a16:creationId xmlns:a16="http://schemas.microsoft.com/office/drawing/2014/main" id="{C064784D-3BC9-4BE7-8127-9C5858DD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46" y="2186719"/>
            <a:ext cx="1494802" cy="12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d Humor Vanilla King Ice Cream Cone, 4.2 oz. (24 Count) -  icecreamsource.com">
            <a:extLst>
              <a:ext uri="{FF2B5EF4-FFF2-40B4-BE49-F238E27FC236}">
                <a16:creationId xmlns:a16="http://schemas.microsoft.com/office/drawing/2014/main" id="{1DADAAA6-C040-4E8D-9AE8-45336F43E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8" y="3236978"/>
            <a:ext cx="1577009" cy="15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o Made That Ice-Cream Cone? - The New York Times">
            <a:extLst>
              <a:ext uri="{FF2B5EF4-FFF2-40B4-BE49-F238E27FC236}">
                <a16:creationId xmlns:a16="http://schemas.microsoft.com/office/drawing/2014/main" id="{6757F513-D1C5-4454-8096-42317D40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0076">
            <a:off x="5061325" y="2363321"/>
            <a:ext cx="913547" cy="16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istory Of Ice Cream Cone, Whats Cookiing America">
            <a:extLst>
              <a:ext uri="{FF2B5EF4-FFF2-40B4-BE49-F238E27FC236}">
                <a16:creationId xmlns:a16="http://schemas.microsoft.com/office/drawing/2014/main" id="{89571776-CB16-4445-9D6B-94F93C3FC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515" y="3379134"/>
            <a:ext cx="784465" cy="125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ear Facing with Colgate Senstive Pro-Relief | Teach in Fashion">
            <a:extLst>
              <a:ext uri="{FF2B5EF4-FFF2-40B4-BE49-F238E27FC236}">
                <a16:creationId xmlns:a16="http://schemas.microsoft.com/office/drawing/2014/main" id="{F94DD76F-F829-4B88-9874-CA25B532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9725">
            <a:off x="4851524" y="3287520"/>
            <a:ext cx="1003846" cy="147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Good Humor Vanilla King Ice Cream Cone, 4.2 oz. (24 Count) -  icecreamsource.com">
            <a:extLst>
              <a:ext uri="{FF2B5EF4-FFF2-40B4-BE49-F238E27FC236}">
                <a16:creationId xmlns:a16="http://schemas.microsoft.com/office/drawing/2014/main" id="{7896EF1A-F30F-40AC-9886-02418100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93" y="3482302"/>
            <a:ext cx="1577009" cy="157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9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Grasshopper definition and meaning | Collins English Dictionary">
            <a:extLst>
              <a:ext uri="{FF2B5EF4-FFF2-40B4-BE49-F238E27FC236}">
                <a16:creationId xmlns:a16="http://schemas.microsoft.com/office/drawing/2014/main" id="{CF0CE156-EC12-406C-B8E4-0D6CEA48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13" y="2105827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rasshoppers: Will This Be a Big Year?">
            <a:extLst>
              <a:ext uri="{FF2B5EF4-FFF2-40B4-BE49-F238E27FC236}">
                <a16:creationId xmlns:a16="http://schemas.microsoft.com/office/drawing/2014/main" id="{CA4C5876-36BD-4FBD-B45E-B3076738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3511826" cy="14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lanoplus femurrubrum - Wikipedia">
            <a:extLst>
              <a:ext uri="{FF2B5EF4-FFF2-40B4-BE49-F238E27FC236}">
                <a16:creationId xmlns:a16="http://schemas.microsoft.com/office/drawing/2014/main" id="{F976AFA9-CCED-4C65-8909-B1681154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2357438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EAFB4D0-A67D-406A-9B2B-34980B7119A9}"/>
              </a:ext>
            </a:extLst>
          </p:cNvPr>
          <p:cNvSpPr/>
          <p:nvPr/>
        </p:nvSpPr>
        <p:spPr>
          <a:xfrm>
            <a:off x="2793260" y="818971"/>
            <a:ext cx="874643" cy="3048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rasshoppers: The Family Acrididae">
            <a:extLst>
              <a:ext uri="{FF2B5EF4-FFF2-40B4-BE49-F238E27FC236}">
                <a16:creationId xmlns:a16="http://schemas.microsoft.com/office/drawing/2014/main" id="{0BA72C04-9CC3-4AD0-A2BB-28289368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lanoplus femurrubrum - Wikipedia">
            <a:extLst>
              <a:ext uri="{FF2B5EF4-FFF2-40B4-BE49-F238E27FC236}">
                <a16:creationId xmlns:a16="http://schemas.microsoft.com/office/drawing/2014/main" id="{5BE277F3-9775-4D3C-8CF9-FFBDBFF2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40" y="451137"/>
            <a:ext cx="1603977" cy="10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4F6FAA-0F62-4B8A-9B11-496BF9A33940}"/>
              </a:ext>
            </a:extLst>
          </p:cNvPr>
          <p:cNvSpPr/>
          <p:nvPr/>
        </p:nvSpPr>
        <p:spPr>
          <a:xfrm>
            <a:off x="185297" y="143110"/>
            <a:ext cx="2504661" cy="165652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How Grasshoppers Hopped Around The World | Discover Magazine">
            <a:extLst>
              <a:ext uri="{FF2B5EF4-FFF2-40B4-BE49-F238E27FC236}">
                <a16:creationId xmlns:a16="http://schemas.microsoft.com/office/drawing/2014/main" id="{0A116CA9-126E-4F86-A639-C2B87558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3209925"/>
            <a:ext cx="1977679" cy="13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2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652B9-8FC5-4F7F-A1F1-893110D8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7" y="1047750"/>
            <a:ext cx="7143750" cy="476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ECA41D-CA56-4FBD-A218-943335CB324B}"/>
              </a:ext>
            </a:extLst>
          </p:cNvPr>
          <p:cNvSpPr/>
          <p:nvPr/>
        </p:nvSpPr>
        <p:spPr>
          <a:xfrm>
            <a:off x="7726019" y="1047750"/>
            <a:ext cx="427603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note that I give permission for these materials to be used and/or printed for instructional &amp; educational purposes ONLY. I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give permission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my materials to be duplicated, copied, or altered in any way for personal gain or re-sale. This product is for individual use only. Please do not claim it as your own or post any part of the materials on a public website. If you would like to share the materials on a public website or presentation, you must gain my PRIOR WRITTEN CONSENT via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rollingstreams2019@gmail.com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Thank you!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----------------------------------------------------------------------------------------------------------------------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Graphics Credit</a:t>
            </a:r>
            <a:r>
              <a:rPr lang="en-US" sz="16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: Microsoft PowerPoint &amp; Google Images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603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EDA246F5EDF44990EF1F823EE566B" ma:contentTypeVersion="16" ma:contentTypeDescription="Create a new document." ma:contentTypeScope="" ma:versionID="43e60fd8f19eee7f02d29cc54755084f">
  <xsd:schema xmlns:xsd="http://www.w3.org/2001/XMLSchema" xmlns:xs="http://www.w3.org/2001/XMLSchema" xmlns:p="http://schemas.microsoft.com/office/2006/metadata/properties" xmlns:ns2="9ac3b3d7-8084-44b7-8d3c-511df799526c" xmlns:ns3="60d5b9fb-5920-4ce4-b420-2ac6c6a90c67" targetNamespace="http://schemas.microsoft.com/office/2006/metadata/properties" ma:root="true" ma:fieldsID="0decafca0d7c096b8738d11dd7428f39" ns2:_="" ns3:_="">
    <xsd:import namespace="9ac3b3d7-8084-44b7-8d3c-511df799526c"/>
    <xsd:import namespace="60d5b9fb-5920-4ce4-b420-2ac6c6a90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3b3d7-8084-44b7-8d3c-511df7995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5b9fb-5920-4ce4-b420-2ac6c6a90c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19353c5-8b60-40e2-b9a7-2c12cde6c7fc}" ma:internalName="TaxCatchAll" ma:showField="CatchAllData" ma:web="60d5b9fb-5920-4ce4-b420-2ac6c6a90c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d5b9fb-5920-4ce4-b420-2ac6c6a90c67" xsi:nil="true"/>
    <lcf76f155ced4ddcb4097134ff3c332f xmlns="9ac3b3d7-8084-44b7-8d3c-511df799526c">
      <Terms xmlns="http://schemas.microsoft.com/office/infopath/2007/PartnerControls"/>
    </lcf76f155ced4ddcb4097134ff3c332f>
    <SharedWithUsers xmlns="60d5b9fb-5920-4ce4-b420-2ac6c6a90c67">
      <UserInfo>
        <DisplayName/>
        <AccountId xsi:nil="true"/>
        <AccountType/>
      </UserInfo>
    </SharedWithUsers>
    <MediaLengthInSeconds xmlns="9ac3b3d7-8084-44b7-8d3c-511df799526c" xsi:nil="true"/>
  </documentManagement>
</p:properties>
</file>

<file path=customXml/itemProps1.xml><?xml version="1.0" encoding="utf-8"?>
<ds:datastoreItem xmlns:ds="http://schemas.openxmlformats.org/officeDocument/2006/customXml" ds:itemID="{963B3EFD-3A36-4A96-BB91-FF3ADA8E9C60}"/>
</file>

<file path=customXml/itemProps2.xml><?xml version="1.0" encoding="utf-8"?>
<ds:datastoreItem xmlns:ds="http://schemas.openxmlformats.org/officeDocument/2006/customXml" ds:itemID="{AB9A85C9-372E-441A-B198-4C28C9730CEB}"/>
</file>

<file path=customXml/itemProps3.xml><?xml version="1.0" encoding="utf-8"?>
<ds:datastoreItem xmlns:ds="http://schemas.openxmlformats.org/officeDocument/2006/customXml" ds:itemID="{51A37213-1DD9-4B8A-B266-F08FD294435D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118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Schoolbook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Kimberly Plotts</dc:creator>
  <cp:lastModifiedBy>Kimberly Plotts</cp:lastModifiedBy>
  <cp:revision>4</cp:revision>
  <dcterms:created xsi:type="dcterms:W3CDTF">2021-01-24T20:03:07Z</dcterms:created>
  <dcterms:modified xsi:type="dcterms:W3CDTF">2021-01-24T20:29:00Z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0x0101002F8EDA246F5EDF44990EF1F823EE566B</vt:lpwstr>
  </property>
  <property fmtid="{D5CDD505-2E9C-101B-9397-08002B2CF9AE}" pid="3" name="Order">
    <vt:r8>1068800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