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02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7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42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8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8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29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0CA4-7F5A-420B-BE35-96CDED8765BE}" type="datetimeFigureOut">
              <a:rPr lang="en-AU" smtClean="0"/>
              <a:t>9/02/2016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2C71-523A-483A-922A-14FC549074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6000" dirty="0" smtClean="0"/>
              <a:t>Decreasing and Increasing by a Percentage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8914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n-AU" dirty="0" smtClean="0"/>
              <a:t>Decrease in Price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Common words:</a:t>
            </a:r>
          </a:p>
          <a:p>
            <a:r>
              <a:rPr lang="en-AU" dirty="0" smtClean="0"/>
              <a:t>Reduction</a:t>
            </a:r>
          </a:p>
          <a:p>
            <a:r>
              <a:rPr lang="en-AU" dirty="0" smtClean="0"/>
              <a:t>Discount</a:t>
            </a:r>
          </a:p>
          <a:p>
            <a:r>
              <a:rPr lang="en-AU" dirty="0" smtClean="0"/>
              <a:t>Sale</a:t>
            </a:r>
          </a:p>
          <a:p>
            <a:r>
              <a:rPr lang="en-AU" dirty="0" smtClean="0"/>
              <a:t>Loss</a:t>
            </a:r>
          </a:p>
          <a:p>
            <a:r>
              <a:rPr lang="en-AU" dirty="0" smtClean="0"/>
              <a:t>Depreciation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74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Common words</a:t>
            </a:r>
          </a:p>
          <a:p>
            <a:r>
              <a:rPr lang="en-AU" dirty="0" smtClean="0"/>
              <a:t>Mark-up</a:t>
            </a:r>
          </a:p>
          <a:p>
            <a:r>
              <a:rPr lang="en-AU" dirty="0" smtClean="0"/>
              <a:t>Profit</a:t>
            </a:r>
          </a:p>
          <a:p>
            <a:r>
              <a:rPr lang="en-AU" dirty="0" smtClean="0"/>
              <a:t>Inflation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/>
          <a:lstStyle/>
          <a:p>
            <a:r>
              <a:rPr lang="en-AU" dirty="0" smtClean="0"/>
              <a:t>Increase in Price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9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Inflation is a measure of how the cost of living is changing.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yearly </a:t>
            </a:r>
            <a:r>
              <a:rPr lang="en-AU" b="1" dirty="0" smtClean="0"/>
              <a:t>percentage increase </a:t>
            </a:r>
            <a:r>
              <a:rPr lang="en-AU" dirty="0" smtClean="0"/>
              <a:t>is called the annual inflation rate and is usually accompanied by an increase in workers’ wages and salaries “to keep up with inflation”.</a:t>
            </a:r>
          </a:p>
          <a:p>
            <a:pPr marL="0" indent="0">
              <a:buNone/>
            </a:pPr>
            <a:r>
              <a:rPr lang="en-AU" dirty="0" smtClean="0"/>
              <a:t>If </a:t>
            </a:r>
            <a:r>
              <a:rPr lang="en-AU" dirty="0"/>
              <a:t>workers’ wages and salaries </a:t>
            </a:r>
            <a:r>
              <a:rPr lang="en-AU" dirty="0" smtClean="0"/>
              <a:t>increase is below the inflation rate then the wage is not “keeping up with inflation.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42194"/>
          </a:xfr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AU" dirty="0" smtClean="0"/>
              <a:t>Topic: Inflation</a:t>
            </a:r>
            <a:br>
              <a:rPr lang="en-AU" dirty="0" smtClean="0"/>
            </a:br>
            <a:r>
              <a:rPr lang="en-AU" dirty="0" smtClean="0"/>
              <a:t>EQ: How does inflation effect the price of items?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2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GST</a:t>
            </a:r>
            <a:r>
              <a:rPr lang="en-AU" dirty="0" smtClean="0"/>
              <a:t>:</a:t>
            </a:r>
          </a:p>
          <a:p>
            <a:r>
              <a:rPr lang="en-AU" dirty="0" smtClean="0"/>
              <a:t>10% Goods and Service Tax that is added to cost price of many items.</a:t>
            </a:r>
          </a:p>
          <a:p>
            <a:r>
              <a:rPr lang="en-AU" dirty="0" smtClean="0"/>
              <a:t>It is a 10% </a:t>
            </a:r>
            <a:r>
              <a:rPr lang="en-AU" dirty="0" smtClean="0"/>
              <a:t>mark-up.</a:t>
            </a:r>
          </a:p>
          <a:p>
            <a:r>
              <a:rPr lang="en-AU" dirty="0" smtClean="0"/>
              <a:t>Means it is 110% of amount before GST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Discount: </a:t>
            </a:r>
          </a:p>
          <a:p>
            <a:r>
              <a:rPr lang="en-AU" dirty="0" smtClean="0"/>
              <a:t>Is a mark-down</a:t>
            </a:r>
          </a:p>
          <a:p>
            <a:r>
              <a:rPr lang="en-AU" dirty="0" smtClean="0"/>
              <a:t>It’s the amount taken off the original price.</a:t>
            </a:r>
          </a:p>
          <a:p>
            <a:r>
              <a:rPr lang="en-AU" dirty="0" smtClean="0"/>
              <a:t>It is a percentage decrease </a:t>
            </a:r>
            <a:r>
              <a:rPr lang="en-AU" dirty="0"/>
              <a:t>question. </a:t>
            </a:r>
            <a:endParaRPr lang="en-AU" dirty="0" smtClean="0"/>
          </a:p>
          <a:p>
            <a:pPr marL="0" indent="0">
              <a:buNone/>
            </a:pPr>
            <a:r>
              <a:rPr lang="en-AU" sz="2600" dirty="0" err="1"/>
              <a:t>Pg</a:t>
            </a:r>
            <a:r>
              <a:rPr lang="en-AU" sz="2600" dirty="0"/>
              <a:t> </a:t>
            </a:r>
            <a:r>
              <a:rPr lang="en-AU" sz="2600" dirty="0" smtClean="0"/>
              <a:t>32</a:t>
            </a:r>
            <a:endParaRPr lang="en-AU" sz="2600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21000"/>
            <a:ext cx="8712968" cy="1800200"/>
          </a:xfr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r>
              <a:rPr lang="en-AU" sz="3200" dirty="0" smtClean="0"/>
              <a:t>Topic: Discount, Commission and Profit and Loss</a:t>
            </a: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200" dirty="0" smtClean="0"/>
              <a:t>EQ: How do I tell if it is a percentage increase or decrease?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111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92" y="19793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Commission:</a:t>
            </a:r>
          </a:p>
          <a:p>
            <a:r>
              <a:rPr lang="en-AU" dirty="0" smtClean="0"/>
              <a:t>Is the fee charged by some businesses for selling an item.</a:t>
            </a:r>
          </a:p>
          <a:p>
            <a:r>
              <a:rPr lang="en-AU" dirty="0" smtClean="0"/>
              <a:t>Sometimes based on the sale price achieved.</a:t>
            </a:r>
          </a:p>
          <a:p>
            <a:pPr marL="0" indent="0">
              <a:buNone/>
            </a:pPr>
            <a:r>
              <a:rPr lang="en-AU" dirty="0" smtClean="0"/>
              <a:t>     </a:t>
            </a:r>
            <a:r>
              <a:rPr lang="en-AU" dirty="0" err="1" smtClean="0"/>
              <a:t>Eg</a:t>
            </a:r>
            <a:r>
              <a:rPr lang="en-AU" dirty="0" smtClean="0"/>
              <a:t>. Car salesman, real estate agents.</a:t>
            </a:r>
          </a:p>
          <a:p>
            <a:r>
              <a:rPr lang="en-AU" dirty="0" smtClean="0"/>
              <a:t>Commissions are often the </a:t>
            </a:r>
            <a:r>
              <a:rPr lang="en-AU" b="1" dirty="0" smtClean="0"/>
              <a:t>percentage of the value of sales</a:t>
            </a:r>
          </a:p>
          <a:p>
            <a:pPr marL="0" indent="0">
              <a:buNone/>
            </a:pPr>
            <a:r>
              <a:rPr lang="en-AU" sz="2800" dirty="0" err="1" smtClean="0"/>
              <a:t>Pg</a:t>
            </a:r>
            <a:r>
              <a:rPr lang="en-AU" sz="2800" dirty="0" smtClean="0"/>
              <a:t> 33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2392" y="179160"/>
            <a:ext cx="8712968" cy="180020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smtClean="0"/>
              <a:t>Topic: Discount, Commission and Profit and Loss</a:t>
            </a:r>
            <a:r>
              <a:rPr lang="en-AU" sz="3600" smtClean="0"/>
              <a:t/>
            </a:r>
            <a:br>
              <a:rPr lang="en-AU" sz="3600" smtClean="0"/>
            </a:br>
            <a:r>
              <a:rPr lang="en-AU" sz="3200" smtClean="0"/>
              <a:t>EQ: How do I tell if it is a percentage increase or decrease?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196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92" y="19793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Profit and Loss</a:t>
            </a:r>
            <a:r>
              <a:rPr lang="en-AU" dirty="0" smtClean="0"/>
              <a:t>:</a:t>
            </a:r>
          </a:p>
          <a:p>
            <a:r>
              <a:rPr lang="en-AU" dirty="0" smtClean="0"/>
              <a:t>Profit is made when the goods are sold for more than the cost price.</a:t>
            </a:r>
          </a:p>
          <a:p>
            <a:r>
              <a:rPr lang="en-AU" dirty="0" smtClean="0"/>
              <a:t>A loss is made when the goods are sold for less than the cost price.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2800" dirty="0" err="1" smtClean="0"/>
              <a:t>Pg</a:t>
            </a:r>
            <a:r>
              <a:rPr lang="en-AU" sz="2800" dirty="0" smtClean="0"/>
              <a:t> 33-34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2392" y="179160"/>
            <a:ext cx="8712968" cy="180020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smtClean="0"/>
              <a:t>Topic: Discount, Commission and Profit and Loss</a:t>
            </a:r>
            <a:r>
              <a:rPr lang="en-AU" sz="3600" smtClean="0"/>
              <a:t/>
            </a:r>
            <a:br>
              <a:rPr lang="en-AU" sz="3600" smtClean="0"/>
            </a:br>
            <a:r>
              <a:rPr lang="en-AU" sz="3200" smtClean="0"/>
              <a:t>EQ: How do I tell if it is a percentage increase or decrease?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960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92" y="197936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2800" dirty="0" err="1" smtClean="0"/>
              <a:t>Pg</a:t>
            </a:r>
            <a:r>
              <a:rPr lang="en-AU" sz="2800" dirty="0" smtClean="0"/>
              <a:t> 34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2392" y="179160"/>
            <a:ext cx="8712968" cy="180020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smtClean="0"/>
              <a:t>Topic: Discount, Commission and Profit and Loss</a:t>
            </a:r>
            <a:r>
              <a:rPr lang="en-AU" sz="3600" smtClean="0"/>
              <a:t/>
            </a:r>
            <a:br>
              <a:rPr lang="en-AU" sz="3600" smtClean="0"/>
            </a:br>
            <a:r>
              <a:rPr lang="en-AU" sz="3200" smtClean="0"/>
              <a:t>EQ: How do I tell if it is a percentage increase or decrease?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39224" r="12758" b="34914"/>
          <a:stretch/>
        </p:blipFill>
        <p:spPr bwMode="auto">
          <a:xfrm>
            <a:off x="-1" y="2924944"/>
            <a:ext cx="9144001" cy="192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9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270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Decreasing and Increasing by a Percentage</vt:lpstr>
      <vt:lpstr>Decrease in Price</vt:lpstr>
      <vt:lpstr>Increase in Price</vt:lpstr>
      <vt:lpstr>Topic: Inflation EQ: How does inflation effect the price of items?</vt:lpstr>
      <vt:lpstr>Topic: Discount, Commission and Profit and Loss EQ: How do I tell if it is a percentage increase or decrease?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and Increasing by a Percentage</dc:title>
  <dc:creator>PURCELL Laura</dc:creator>
  <cp:lastModifiedBy>PURCELL Laura</cp:lastModifiedBy>
  <cp:revision>7</cp:revision>
  <dcterms:created xsi:type="dcterms:W3CDTF">2014-06-24T01:14:51Z</dcterms:created>
  <dcterms:modified xsi:type="dcterms:W3CDTF">2016-02-09T07:48:55Z</dcterms:modified>
</cp:coreProperties>
</file>