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4" r:id="rId3"/>
    <p:sldId id="259" r:id="rId4"/>
    <p:sldId id="258" r:id="rId5"/>
    <p:sldId id="310" r:id="rId6"/>
    <p:sldId id="311" r:id="rId7"/>
    <p:sldId id="303" r:id="rId8"/>
    <p:sldId id="309" r:id="rId9"/>
    <p:sldId id="308" r:id="rId10"/>
    <p:sldId id="307" r:id="rId11"/>
    <p:sldId id="306" r:id="rId12"/>
    <p:sldId id="305" r:id="rId13"/>
    <p:sldId id="319" r:id="rId14"/>
    <p:sldId id="318" r:id="rId15"/>
    <p:sldId id="313" r:id="rId16"/>
    <p:sldId id="315" r:id="rId17"/>
    <p:sldId id="314" r:id="rId18"/>
    <p:sldId id="312" r:id="rId19"/>
    <p:sldId id="301" r:id="rId20"/>
    <p:sldId id="317" r:id="rId21"/>
    <p:sldId id="316" r:id="rId22"/>
    <p:sldId id="292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895" autoAdjust="0"/>
  </p:normalViewPr>
  <p:slideViewPr>
    <p:cSldViewPr>
      <p:cViewPr varScale="1">
        <p:scale>
          <a:sx n="67" d="100"/>
          <a:sy n="67" d="100"/>
        </p:scale>
        <p:origin x="147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26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2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55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4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5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1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2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5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9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91B3-E50F-4EFF-8D5F-21DA810ECD9F}" type="datetimeFigureOut">
              <a:rPr lang="en-AU" smtClean="0"/>
              <a:t>13/06/2016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6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AU" dirty="0"/>
              <a:t>My Applications</a:t>
            </a:r>
            <a:br>
              <a:rPr lang="en-AU" dirty="0"/>
            </a:br>
            <a:r>
              <a:rPr lang="en-AU" dirty="0"/>
              <a:t>Interactive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AU" dirty="0"/>
              <a:t>Name </a:t>
            </a:r>
          </a:p>
          <a:p>
            <a:pPr algn="l"/>
            <a:r>
              <a:rPr lang="en-AU" dirty="0"/>
              <a:t>Class AEMAA 1</a:t>
            </a:r>
          </a:p>
          <a:p>
            <a:pPr algn="l"/>
            <a:r>
              <a:rPr lang="en-AU" dirty="0"/>
              <a:t>Teacher Mrs Keen</a:t>
            </a:r>
          </a:p>
          <a:p>
            <a:pPr algn="l"/>
            <a:r>
              <a:rPr lang="en-AU" dirty="0"/>
              <a:t>Term 2 Semester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06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</a:p>
          <a:p>
            <a:r>
              <a:rPr lang="en-AU" i="1" dirty="0"/>
              <a:t>Univariate:	</a:t>
            </a:r>
            <a:r>
              <a:rPr lang="en-AU" dirty="0"/>
              <a:t>one variable</a:t>
            </a:r>
          </a:p>
          <a:p>
            <a:r>
              <a:rPr lang="en-AU" i="1" dirty="0"/>
              <a:t>Bivariate:		two variables</a:t>
            </a:r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8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</a:p>
          <a:p>
            <a:r>
              <a:rPr lang="en-AU" i="1" dirty="0"/>
              <a:t>Univariate:	</a:t>
            </a:r>
            <a:r>
              <a:rPr lang="en-AU" dirty="0"/>
              <a:t>one variable</a:t>
            </a:r>
          </a:p>
          <a:p>
            <a:r>
              <a:rPr lang="en-AU" i="1" dirty="0"/>
              <a:t>Bivariate:		two variables</a:t>
            </a:r>
          </a:p>
          <a:p>
            <a:r>
              <a:rPr lang="en-AU" i="1" dirty="0"/>
              <a:t>Categorical:	</a:t>
            </a:r>
            <a:r>
              <a:rPr lang="en-AU" dirty="0"/>
              <a:t>associated with categorical data (lets us out 		the response into a category or group)</a:t>
            </a:r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</a:p>
          <a:p>
            <a:r>
              <a:rPr lang="en-AU" i="1" dirty="0"/>
              <a:t>Univariate:	</a:t>
            </a:r>
            <a:r>
              <a:rPr lang="en-AU" dirty="0"/>
              <a:t>one variable</a:t>
            </a:r>
          </a:p>
          <a:p>
            <a:r>
              <a:rPr lang="en-AU" i="1" dirty="0"/>
              <a:t>Bivariate:		two variables</a:t>
            </a:r>
          </a:p>
          <a:p>
            <a:r>
              <a:rPr lang="en-AU" i="1" dirty="0"/>
              <a:t>Categorical:	</a:t>
            </a:r>
            <a:r>
              <a:rPr lang="en-AU" dirty="0"/>
              <a:t>associated with categorical data (lets us out 		the response into a category or group)</a:t>
            </a:r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1227" y="3988316"/>
            <a:ext cx="21602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Categorical Variables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</a:p>
          <a:p>
            <a:r>
              <a:rPr lang="en-AU" i="1" dirty="0"/>
              <a:t>Univariate:	</a:t>
            </a:r>
            <a:r>
              <a:rPr lang="en-AU" dirty="0"/>
              <a:t>one variable</a:t>
            </a:r>
          </a:p>
          <a:p>
            <a:r>
              <a:rPr lang="en-AU" i="1" dirty="0"/>
              <a:t>Bivariate:		two variables</a:t>
            </a:r>
          </a:p>
          <a:p>
            <a:r>
              <a:rPr lang="en-AU" i="1" dirty="0"/>
              <a:t>Categorical:	</a:t>
            </a:r>
            <a:r>
              <a:rPr lang="en-AU" dirty="0"/>
              <a:t>associated with categorical data (lets us out 		the response into a category or group)</a:t>
            </a:r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1227" y="3988316"/>
            <a:ext cx="21602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Categorical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4869160"/>
            <a:ext cx="295232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Nominal</a:t>
            </a:r>
          </a:p>
          <a:p>
            <a:r>
              <a:rPr lang="en-AU" dirty="0"/>
              <a:t>Based purely on the names of various categories, no order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35996" y="4357648"/>
            <a:ext cx="1476164" cy="511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2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</a:p>
          <a:p>
            <a:r>
              <a:rPr lang="en-AU" i="1" dirty="0"/>
              <a:t>Univariate:	</a:t>
            </a:r>
            <a:r>
              <a:rPr lang="en-AU" dirty="0"/>
              <a:t>one variable</a:t>
            </a:r>
          </a:p>
          <a:p>
            <a:r>
              <a:rPr lang="en-AU" i="1" dirty="0"/>
              <a:t>Bivariate:		two variables</a:t>
            </a:r>
          </a:p>
          <a:p>
            <a:r>
              <a:rPr lang="en-AU" i="1" dirty="0"/>
              <a:t>Categorical:	</a:t>
            </a:r>
            <a:r>
              <a:rPr lang="en-AU" dirty="0"/>
              <a:t>associated with categorical data (lets us out 		the response into a category or group)</a:t>
            </a:r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1227" y="3988316"/>
            <a:ext cx="21602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Categorical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4869160"/>
            <a:ext cx="295232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Nominal</a:t>
            </a:r>
          </a:p>
          <a:p>
            <a:r>
              <a:rPr lang="en-AU" dirty="0"/>
              <a:t>Based purely on the names of various categories, no order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1061" y="4869160"/>
            <a:ext cx="25922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Ordinal</a:t>
            </a:r>
          </a:p>
          <a:p>
            <a:r>
              <a:rPr lang="en-AU" dirty="0"/>
              <a:t>Names of the categories (labels) suggest an order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6012160" y="4357648"/>
            <a:ext cx="1715046" cy="511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35996" y="4357648"/>
            <a:ext cx="1476164" cy="511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7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Displaying Categorical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8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Displaying Categorical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0" y="1969639"/>
            <a:ext cx="4773580" cy="23664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59832" y="2204864"/>
            <a:ext cx="13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Pie Chart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4276" y="30730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Bar Graph</a:t>
            </a:r>
          </a:p>
        </p:txBody>
      </p:sp>
    </p:spTree>
    <p:extLst>
      <p:ext uri="{BB962C8B-B14F-4D97-AF65-F5344CB8AC3E}">
        <p14:creationId xmlns:p14="http://schemas.microsoft.com/office/powerpoint/2010/main" val="182288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Displaying Categorical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0" y="1969639"/>
            <a:ext cx="4773580" cy="2366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20" y="4310527"/>
            <a:ext cx="4773580" cy="24331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59832" y="2204864"/>
            <a:ext cx="13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Pie Chart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4276" y="30730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Bar Graph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4276" y="44731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07444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Displaying Categorical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0" y="1969639"/>
            <a:ext cx="4773580" cy="2366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20" y="4310527"/>
            <a:ext cx="4773580" cy="24331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59832" y="2204864"/>
            <a:ext cx="13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Pie Chart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4276" y="30730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Bar Graph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4276" y="44731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513" y="6309320"/>
            <a:ext cx="26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*all this is nominal data</a:t>
            </a:r>
          </a:p>
        </p:txBody>
      </p:sp>
    </p:spTree>
    <p:extLst>
      <p:ext uri="{BB962C8B-B14F-4D97-AF65-F5344CB8AC3E}">
        <p14:creationId xmlns:p14="http://schemas.microsoft.com/office/powerpoint/2010/main" val="142110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880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Complete all the questions on page 17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N.B. </a:t>
            </a:r>
          </a:p>
          <a:p>
            <a:r>
              <a:rPr lang="en-AU" dirty="0"/>
              <a:t>What you don’t complete in class becomes homework and will be checked on Thursday!</a:t>
            </a:r>
          </a:p>
        </p:txBody>
      </p:sp>
    </p:spTree>
    <p:extLst>
      <p:ext uri="{BB962C8B-B14F-4D97-AF65-F5344CB8AC3E}">
        <p14:creationId xmlns:p14="http://schemas.microsoft.com/office/powerpoint/2010/main" val="17093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your own front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It needs to contain the following –</a:t>
            </a:r>
          </a:p>
          <a:p>
            <a:pPr>
              <a:buFontTx/>
              <a:buChar char="-"/>
            </a:pPr>
            <a:r>
              <a:rPr lang="en-AU" dirty="0"/>
              <a:t>My applications interactive notebook</a:t>
            </a:r>
          </a:p>
          <a:p>
            <a:pPr>
              <a:buFontTx/>
              <a:buChar char="-"/>
            </a:pPr>
            <a:r>
              <a:rPr lang="en-AU" dirty="0"/>
              <a:t>Name </a:t>
            </a:r>
          </a:p>
          <a:p>
            <a:pPr>
              <a:buFontTx/>
              <a:buChar char="-"/>
            </a:pPr>
            <a:r>
              <a:rPr lang="en-AU" dirty="0"/>
              <a:t>Class</a:t>
            </a:r>
          </a:p>
          <a:p>
            <a:pPr>
              <a:buFontTx/>
              <a:buChar char="-"/>
            </a:pPr>
            <a:r>
              <a:rPr lang="en-AU" dirty="0"/>
              <a:t>Teachers Name</a:t>
            </a:r>
          </a:p>
          <a:p>
            <a:pPr>
              <a:buFontTx/>
              <a:buChar char="-"/>
            </a:pPr>
            <a:r>
              <a:rPr lang="en-AU" dirty="0"/>
              <a:t>Semester 2 Term 2</a:t>
            </a:r>
          </a:p>
          <a:p>
            <a:pPr>
              <a:buFontTx/>
              <a:buChar char="-"/>
            </a:pPr>
            <a:r>
              <a:rPr lang="en-AU" dirty="0"/>
              <a:t>Page number 1</a:t>
            </a:r>
          </a:p>
        </p:txBody>
      </p:sp>
    </p:spTree>
    <p:extLst>
      <p:ext uri="{BB962C8B-B14F-4D97-AF65-F5344CB8AC3E}">
        <p14:creationId xmlns:p14="http://schemas.microsoft.com/office/powerpoint/2010/main" val="8286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880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Complete all the questions on page 17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N.B. </a:t>
            </a:r>
          </a:p>
          <a:p>
            <a:r>
              <a:rPr lang="en-AU" dirty="0"/>
              <a:t>What you don’t complete in class becomes homework and will be checked on Thursday!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87" y="4005064"/>
            <a:ext cx="476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244728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880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Complete all the questions on page 17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N.B. </a:t>
            </a:r>
          </a:p>
          <a:p>
            <a:r>
              <a:rPr lang="en-AU" dirty="0"/>
              <a:t>What you don’t complete in class becomes homework and will be checked on Thursday!</a:t>
            </a:r>
          </a:p>
        </p:txBody>
      </p:sp>
      <p:pic>
        <p:nvPicPr>
          <p:cNvPr id="3" name="Picture 2" descr="Pubblicato da Tendallegra a 08:46 Nessun commento: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59" y="3198460"/>
            <a:ext cx="3333750" cy="325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487" y="4005064"/>
            <a:ext cx="476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/>
              <a:t>and…	SMILE!</a:t>
            </a:r>
          </a:p>
        </p:txBody>
      </p:sp>
    </p:spTree>
    <p:extLst>
      <p:ext uri="{BB962C8B-B14F-4D97-AF65-F5344CB8AC3E}">
        <p14:creationId xmlns:p14="http://schemas.microsoft.com/office/powerpoint/2010/main" val="303798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24, 7 ,30</a:t>
            </a:r>
          </a:p>
          <a:p>
            <a:r>
              <a:rPr lang="en-AU" dirty="0"/>
              <a:t>Date</a:t>
            </a:r>
          </a:p>
          <a:p>
            <a:r>
              <a:rPr lang="en-AU" dirty="0"/>
              <a:t>Title</a:t>
            </a:r>
          </a:p>
          <a:p>
            <a:r>
              <a:rPr lang="en-AU" dirty="0"/>
              <a:t>Essential question</a:t>
            </a:r>
          </a:p>
          <a:p>
            <a:r>
              <a:rPr lang="en-AU" dirty="0"/>
              <a:t>Notes complete </a:t>
            </a:r>
          </a:p>
          <a:p>
            <a:r>
              <a:rPr lang="en-AU" dirty="0"/>
              <a:t>Notes complete with colour and diagrams</a:t>
            </a:r>
          </a:p>
          <a:p>
            <a:r>
              <a:rPr lang="en-AU" dirty="0"/>
              <a:t>Questions completed</a:t>
            </a:r>
          </a:p>
          <a:p>
            <a:r>
              <a:rPr lang="en-AU" dirty="0"/>
              <a:t>Contents page filled in</a:t>
            </a:r>
          </a:p>
          <a:p>
            <a:r>
              <a:rPr lang="en-AU" dirty="0"/>
              <a:t>Formula page filled in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992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Review your notes and write a summary answering the essential question. </a:t>
            </a:r>
          </a:p>
        </p:txBody>
      </p:sp>
    </p:spTree>
    <p:extLst>
      <p:ext uri="{BB962C8B-B14F-4D97-AF65-F5344CB8AC3E}">
        <p14:creationId xmlns:p14="http://schemas.microsoft.com/office/powerpoint/2010/main" val="7634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143838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648" y="5803"/>
            <a:ext cx="93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Contents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224" y="374467"/>
            <a:ext cx="580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43810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6" y="344357"/>
            <a:ext cx="57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5776" y="344357"/>
            <a:ext cx="139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Description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6136" y="665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Glossary or Formula Page</a:t>
            </a:r>
          </a:p>
        </p:txBody>
      </p:sp>
    </p:spTree>
    <p:extLst>
      <p:ext uri="{BB962C8B-B14F-4D97-AF65-F5344CB8AC3E}">
        <p14:creationId xmlns:p14="http://schemas.microsoft.com/office/powerpoint/2010/main" val="151545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8463" y="652552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00081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00081" y="1196752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89" y="5373216"/>
            <a:ext cx="47261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1196752"/>
            <a:ext cx="0" cy="4176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3261" y="66690"/>
            <a:ext cx="431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24</a:t>
            </a:r>
          </a:p>
          <a:p>
            <a:r>
              <a:rPr lang="en-AU" sz="1000" dirty="0"/>
              <a:t>7</a:t>
            </a:r>
          </a:p>
          <a:p>
            <a:r>
              <a:rPr lang="en-AU" sz="1000" dirty="0"/>
              <a:t>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89" y="60154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Essential Question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750" y="119675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Notes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1850" y="1196752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Questions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89" y="537321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Summary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1246" y="142494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2165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5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0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24</a:t>
            </a:r>
          </a:p>
          <a:p>
            <a:r>
              <a:rPr lang="en-AU" sz="1600" dirty="0"/>
              <a:t>7</a:t>
            </a:r>
          </a:p>
          <a:p>
            <a:r>
              <a:rPr lang="en-AU" sz="1600" dirty="0"/>
              <a:t>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EQ – What is the difference between nominal and ordinal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090" y="2020268"/>
            <a:ext cx="621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Primary</a:t>
            </a:r>
            <a:r>
              <a:rPr lang="en-AU" dirty="0"/>
              <a:t>: 		data we collect ourselves</a:t>
            </a:r>
          </a:p>
          <a:p>
            <a:r>
              <a:rPr lang="en-AU" i="1" dirty="0"/>
              <a:t>Secondary</a:t>
            </a:r>
            <a:r>
              <a:rPr lang="en-AU" dirty="0"/>
              <a:t>: 	data collected by others</a:t>
            </a:r>
          </a:p>
          <a:p>
            <a:r>
              <a:rPr lang="en-AU" i="1" dirty="0"/>
              <a:t>Univariate:	</a:t>
            </a:r>
            <a:r>
              <a:rPr lang="en-AU" dirty="0"/>
              <a:t>one variable</a:t>
            </a:r>
            <a:endParaRPr lang="en-AU" i="1" dirty="0"/>
          </a:p>
          <a:p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71" y="1988124"/>
            <a:ext cx="2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Types of data: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72438" y="4171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9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592</Words>
  <Application>Microsoft Office PowerPoint</Application>
  <PresentationFormat>On-screen Show (4:3)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My Applications Interactive Notebook</vt:lpstr>
      <vt:lpstr>Create your own front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Task</vt:lpstr>
      <vt:lpstr>Task</vt:lpstr>
      <vt:lpstr>Notes Review</vt:lpstr>
      <vt:lpstr>Homework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Venn Diagrams</dc:title>
  <dc:creator>RUST Joanne</dc:creator>
  <cp:lastModifiedBy>E4038674</cp:lastModifiedBy>
  <cp:revision>68</cp:revision>
  <dcterms:created xsi:type="dcterms:W3CDTF">2014-05-14T02:58:57Z</dcterms:created>
  <dcterms:modified xsi:type="dcterms:W3CDTF">2016-06-13T14:45:54Z</dcterms:modified>
</cp:coreProperties>
</file>