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3" r:id="rId3"/>
    <p:sldId id="274" r:id="rId4"/>
    <p:sldId id="276" r:id="rId5"/>
    <p:sldId id="275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6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9/9/2018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9/9/2018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9/9/2018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9/9/2018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34" y="3429000"/>
            <a:ext cx="9144000" cy="1231776"/>
          </a:xfrm>
        </p:spPr>
        <p:txBody>
          <a:bodyPr/>
          <a:lstStyle/>
          <a:p>
            <a:r>
              <a:rPr lang="en-US" sz="6000" dirty="0"/>
              <a:t>Topic: Piece Wise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EQ: What are piece wise graphs and how do we read them?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Ms. Latham</a:t>
            </a: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6" y="188640"/>
            <a:ext cx="9709722" cy="551656"/>
          </a:xfrm>
        </p:spPr>
        <p:txBody>
          <a:bodyPr/>
          <a:lstStyle/>
          <a:p>
            <a:r>
              <a:rPr lang="en-US" dirty="0"/>
              <a:t>Topic: Piece Wise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804" y="808666"/>
            <a:ext cx="9505056" cy="3160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EQ: What are they and how do we read them?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A60352-0039-4C82-BAAC-31C0AB9A1C59}"/>
              </a:ext>
            </a:extLst>
          </p:cNvPr>
          <p:cNvCxnSpPr/>
          <p:nvPr/>
        </p:nvCxnSpPr>
        <p:spPr>
          <a:xfrm>
            <a:off x="189756" y="764704"/>
            <a:ext cx="118813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196540-BCB7-410B-8EC5-E796DFAE93A9}"/>
              </a:ext>
            </a:extLst>
          </p:cNvPr>
          <p:cNvCxnSpPr/>
          <p:nvPr/>
        </p:nvCxnSpPr>
        <p:spPr>
          <a:xfrm>
            <a:off x="226906" y="1124715"/>
            <a:ext cx="118813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FF9AD1-E08A-4E91-B9CB-5F35BEB99E0D}"/>
              </a:ext>
            </a:extLst>
          </p:cNvPr>
          <p:cNvCxnSpPr>
            <a:cxnSpLocks/>
          </p:cNvCxnSpPr>
          <p:nvPr/>
        </p:nvCxnSpPr>
        <p:spPr>
          <a:xfrm>
            <a:off x="2205980" y="1124715"/>
            <a:ext cx="0" cy="5464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3BE2FC-00DA-4A77-A6F3-C39404162DD7}"/>
              </a:ext>
            </a:extLst>
          </p:cNvPr>
          <p:cNvSpPr txBox="1">
            <a:spLocks/>
          </p:cNvSpPr>
          <p:nvPr/>
        </p:nvSpPr>
        <p:spPr>
          <a:xfrm>
            <a:off x="201887" y="1440764"/>
            <a:ext cx="2016209" cy="79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What is a piece wise graph?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942A050-CAC3-487F-BA1A-0D1545261D40}"/>
              </a:ext>
            </a:extLst>
          </p:cNvPr>
          <p:cNvSpPr txBox="1">
            <a:spLocks/>
          </p:cNvSpPr>
          <p:nvPr/>
        </p:nvSpPr>
        <p:spPr>
          <a:xfrm>
            <a:off x="2307601" y="1328978"/>
            <a:ext cx="9679332" cy="174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A combination of two or more straight lines. It is made up of separate ‘pieces’ that each have a different gradient. The second line segment starts where the first line segment finishes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C5F3-EE2D-44BE-8524-FDD4F1602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5" t="52100" r="42320" b="17443"/>
          <a:stretch/>
        </p:blipFill>
        <p:spPr>
          <a:xfrm>
            <a:off x="2710036" y="2480701"/>
            <a:ext cx="7972148" cy="27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52F0-E093-4E01-91E0-B83F044C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02714-05B6-4A73-B0DD-09DCEF1F9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A98A-CD49-40C0-97E5-37DB8AAA20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2E57A-CDE8-4558-9F8E-8C07B9C81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8067" y="79693"/>
            <a:ext cx="6866986" cy="6677027"/>
          </a:xfrm>
          <a:solidFill>
            <a:schemeClr val="bg1"/>
          </a:solidFill>
        </p:spPr>
        <p:txBody>
          <a:bodyPr/>
          <a:lstStyle/>
          <a:p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FD8BDF-0E02-4C3C-87C1-79300698D2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44384" t="15004" r="37014" b="10587"/>
          <a:stretch/>
        </p:blipFill>
        <p:spPr>
          <a:xfrm>
            <a:off x="7014953" y="242178"/>
            <a:ext cx="2832728" cy="6373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36E16A-9D36-4AAD-89FE-6AA54498C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9" t="10090" r="55317" b="10090"/>
          <a:stretch/>
        </p:blipFill>
        <p:spPr>
          <a:xfrm>
            <a:off x="1413892" y="79693"/>
            <a:ext cx="3966283" cy="669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6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DC15A4-7996-43D0-9BAC-087A6DDB7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6" t="15355" r="16916" b="28982"/>
          <a:stretch/>
        </p:blipFill>
        <p:spPr>
          <a:xfrm>
            <a:off x="117748" y="266938"/>
            <a:ext cx="8856984" cy="4647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B24A35-44F1-4301-BF3A-B6C44F345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8" t="37775" r="31686" b="27219"/>
          <a:stretch/>
        </p:blipFill>
        <p:spPr>
          <a:xfrm>
            <a:off x="5044638" y="3789040"/>
            <a:ext cx="7044033" cy="27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23E7-CCD1-4558-AD7D-C55B0559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69CDF-02C7-4A37-8CD1-EA6D9C7E0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E69C-AB27-456A-ADC9-7590E66A0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087EC-B490-469F-8FA9-8498B8D45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85851-265C-4B95-B823-D91DC12AA3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A8C3F-7F7E-469C-9772-219A5A723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8" t="38886" r="26369" b="18492"/>
          <a:stretch/>
        </p:blipFill>
        <p:spPr>
          <a:xfrm>
            <a:off x="586946" y="332656"/>
            <a:ext cx="11161240" cy="55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F7A55-377E-4A1E-BF8E-0986DF6A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66020" y="2254388"/>
            <a:ext cx="10153128" cy="45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Step 1. Identify how many line segments</a:t>
            </a:r>
          </a:p>
          <a:p>
            <a:pPr marL="0" indent="0">
              <a:buNone/>
            </a:pPr>
            <a:r>
              <a:rPr lang="en-AU" dirty="0"/>
              <a:t>	There will be two line segments. </a:t>
            </a:r>
          </a:p>
          <a:p>
            <a:pPr marL="0" indent="0">
              <a:buNone/>
            </a:pPr>
            <a:r>
              <a:rPr lang="en-AU" dirty="0"/>
              <a:t>Step 2. Complete a table of values for each of the segments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Step 3: Plot the points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The process of creating a table of value can be very time consuming. You can define the critical points (end points) and plot them and connect.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C8DB1-C369-4E1D-A6A6-4BD9F6BB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8" t="27945" r="45274" b="51489"/>
          <a:stretch/>
        </p:blipFill>
        <p:spPr>
          <a:xfrm>
            <a:off x="117748" y="116633"/>
            <a:ext cx="5148062" cy="2016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BF4437-6B99-4306-A47C-C58D597D2524}"/>
              </a:ext>
            </a:extLst>
          </p:cNvPr>
          <p:cNvSpPr txBox="1"/>
          <p:nvPr/>
        </p:nvSpPr>
        <p:spPr>
          <a:xfrm>
            <a:off x="6742484" y="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Steps to Draw a Piece- Wise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A410FD-46F1-4FDB-AC5D-8B6E9D1D5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72" t="21644" r="9236" b="35296"/>
          <a:stretch/>
        </p:blipFill>
        <p:spPr>
          <a:xfrm>
            <a:off x="8254652" y="369332"/>
            <a:ext cx="3744417" cy="2791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E76600-0B59-4F9E-B8FE-30CC4DA3E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05" t="22693" r="10556" b="10489"/>
          <a:stretch/>
        </p:blipFill>
        <p:spPr>
          <a:xfrm>
            <a:off x="121734" y="2636912"/>
            <a:ext cx="2468549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2747</TotalTime>
  <Words>98</Words>
  <Application>Microsoft Office PowerPoint</Application>
  <PresentationFormat>Custom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Palatino Linotype</vt:lpstr>
      <vt:lpstr>Watercolor_16x9</vt:lpstr>
      <vt:lpstr>Topic: Piece Wise Graphs</vt:lpstr>
      <vt:lpstr>Topic: Piece Wise Graphs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</dc:title>
  <dc:creator>LATHAM Alexandria [Baldivis Secondary College]</dc:creator>
  <cp:lastModifiedBy>LATHAM Alexandria [Baldivis Secondary College]</cp:lastModifiedBy>
  <cp:revision>25</cp:revision>
  <dcterms:created xsi:type="dcterms:W3CDTF">2018-07-29T09:37:46Z</dcterms:created>
  <dcterms:modified xsi:type="dcterms:W3CDTF">2018-09-10T00:09:33Z</dcterms:modified>
</cp:coreProperties>
</file>