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  <p:sldId id="272" r:id="rId3"/>
    <p:sldId id="260" r:id="rId4"/>
    <p:sldId id="262" r:id="rId5"/>
    <p:sldId id="263" r:id="rId6"/>
    <p:sldId id="266" r:id="rId7"/>
    <p:sldId id="267" r:id="rId8"/>
    <p:sldId id="265" r:id="rId9"/>
    <p:sldId id="264" r:id="rId10"/>
    <p:sldId id="261" r:id="rId11"/>
    <p:sldId id="269" r:id="rId12"/>
    <p:sldId id="277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31" autoAdjust="0"/>
  </p:normalViewPr>
  <p:slideViewPr>
    <p:cSldViewPr>
      <p:cViewPr varScale="1">
        <p:scale>
          <a:sx n="89" d="100"/>
          <a:sy n="89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6638208-0960-4837-8A25-F6AFF9A2AE55}" type="datetimeFigureOut">
              <a:rPr lang="en-AU" smtClean="0"/>
              <a:t>18/06/2018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EB53809-A30E-46BF-8516-92A1722CAF2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10outline.scsa.wa.edu.au/home/p-10-curriculum/curriculum-browser/syllabus/humanities-overview/glossary/living-standards" TargetMode="External"/><Relationship Id="rId2" Type="http://schemas.openxmlformats.org/officeDocument/2006/relationships/hyperlink" Target="https://k10outline.scsa.wa.edu.au/home/p-10-curriculum/curriculum-browser/syllabus/humanities-overview/glossary/economic-perform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com/url?sa=i&amp;source=images&amp;cd=&amp;cad=rja&amp;uact=8&amp;ved=2ahUKEwjM_MOwppvbAhWBl5QKHUXSBRIQjRx6BAgBEAU&amp;url=https://www.pinterest.com/passportstravel/travel-inspiration/&amp;psig=AOvVaw1IFtBOZBxasAaVlwtPEOeQ&amp;ust=152714652580232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2041615\AppData\Local\Microsoft\Windows\Temporary Internet Files\Content.IE5\RFOIFR0U\1024px-787-flight-dec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9036496" cy="661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6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So tell me again…Why are we doing this…?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002060"/>
                </a:solidFill>
                <a:latin typeface="+mj-lt"/>
              </a:rPr>
              <a:t>The links between </a:t>
            </a:r>
            <a:r>
              <a:rPr lang="en-AU" sz="3600" dirty="0">
                <a:solidFill>
                  <a:srgbClr val="002060"/>
                </a:solidFill>
                <a:latin typeface="+mj-lt"/>
                <a:hlinkClick r:id="rId2" tooltip="Display the glossary entry for economic performance"/>
              </a:rPr>
              <a:t>economic performance</a:t>
            </a:r>
            <a:r>
              <a:rPr lang="en-AU" sz="3600" dirty="0">
                <a:solidFill>
                  <a:srgbClr val="002060"/>
                </a:solidFill>
                <a:latin typeface="+mj-lt"/>
              </a:rPr>
              <a:t> and </a:t>
            </a:r>
            <a:r>
              <a:rPr lang="en-AU" sz="3600" dirty="0">
                <a:solidFill>
                  <a:srgbClr val="002060"/>
                </a:solidFill>
                <a:latin typeface="+mj-lt"/>
                <a:hlinkClick r:id="rId3" tooltip="Display the glossary entry for living standards"/>
              </a:rPr>
              <a:t>living standards</a:t>
            </a:r>
            <a:r>
              <a:rPr lang="en-AU" sz="3600" dirty="0">
                <a:solidFill>
                  <a:srgbClr val="002060"/>
                </a:solidFill>
                <a:latin typeface="+mj-lt"/>
              </a:rPr>
              <a:t>, the variations that exist </a:t>
            </a:r>
            <a:r>
              <a:rPr lang="en-AU" sz="3600" dirty="0">
                <a:solidFill>
                  <a:srgbClr val="FF0000"/>
                </a:solidFill>
                <a:latin typeface="+mj-lt"/>
              </a:rPr>
              <a:t>within and between economies</a:t>
            </a:r>
            <a:r>
              <a:rPr lang="en-AU" sz="3600" dirty="0">
                <a:solidFill>
                  <a:srgbClr val="002060"/>
                </a:solidFill>
                <a:latin typeface="+mj-lt"/>
              </a:rPr>
              <a:t> and the </a:t>
            </a:r>
            <a:r>
              <a:rPr lang="en-AU" sz="3600" dirty="0">
                <a:solidFill>
                  <a:srgbClr val="FF0000"/>
                </a:solidFill>
                <a:latin typeface="+mj-lt"/>
              </a:rPr>
              <a:t>possible causes </a:t>
            </a:r>
            <a:r>
              <a:rPr lang="en-AU" sz="3600" dirty="0">
                <a:solidFill>
                  <a:srgbClr val="002060"/>
                </a:solidFill>
                <a:latin typeface="+mj-lt"/>
              </a:rPr>
              <a:t>(e.g. foreign investment, employment rates and levels of debt</a:t>
            </a:r>
            <a:r>
              <a:rPr lang="en-AU" sz="3600" dirty="0" smtClean="0">
                <a:solidFill>
                  <a:srgbClr val="002060"/>
                </a:solidFill>
                <a:latin typeface="+mj-lt"/>
              </a:rPr>
              <a:t>).</a:t>
            </a:r>
            <a:endParaRPr lang="en-AU" dirty="0"/>
          </a:p>
        </p:txBody>
      </p:sp>
      <p:pic>
        <p:nvPicPr>
          <p:cNvPr id="9220" name="Picture 4" descr="C:\Users\e2041615\AppData\Local\Microsoft\Windows\Temporary Internet Files\Content.IE5\RFOIFR0U\260px-Are_We_There_Yet_logo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670110"/>
            <a:ext cx="2798696" cy="12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2041615\AppData\Local\Microsoft\Windows\Temporary Internet Files\Content.IE5\RFOIFR0U\1024px-787-flight-dec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9036496" cy="661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1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e2041615\AppData\Local\Microsoft\Windows\Temporary Internet Files\Content.IE5\RFOIFR0U\airplan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503972" cy="39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6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AU" sz="4800" dirty="0" smtClean="0"/>
              <a:t>You have arrived…</a:t>
            </a:r>
            <a:br>
              <a:rPr lang="en-AU" sz="4800" dirty="0" smtClean="0"/>
            </a:br>
            <a:r>
              <a:rPr lang="en-AU" sz="4800" dirty="0" smtClean="0"/>
              <a:t>Time to </a:t>
            </a:r>
            <a:r>
              <a:rPr lang="en-AU" sz="4800" dirty="0"/>
              <a:t>c</a:t>
            </a:r>
            <a:r>
              <a:rPr lang="en-AU" sz="4800" dirty="0" smtClean="0"/>
              <a:t>omplete </a:t>
            </a:r>
            <a:r>
              <a:rPr lang="en-AU" sz="4800" dirty="0" smtClean="0"/>
              <a:t>your documents…</a:t>
            </a: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Look in the </a:t>
            </a:r>
            <a:r>
              <a:rPr lang="en-AU" sz="2800" dirty="0" smtClean="0">
                <a:solidFill>
                  <a:srgbClr val="FF0000"/>
                </a:solidFill>
              </a:rPr>
              <a:t>document folder </a:t>
            </a:r>
            <a:r>
              <a:rPr lang="en-AU" sz="2800" dirty="0" smtClean="0"/>
              <a:t>to see information about your arrival destination, work together to complete the documents.</a:t>
            </a:r>
            <a:endParaRPr lang="en-AU" sz="2800" dirty="0"/>
          </a:p>
        </p:txBody>
      </p:sp>
      <p:pic>
        <p:nvPicPr>
          <p:cNvPr id="12291" name="Picture 3" descr="C:\Users\e2041615\AppData\Local\Microsoft\Windows\Temporary Internet Files\Content.IE5\TM8SEV2T\Arrivals_board,_Heathrow_T5,_April_16_2010,_cro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61048"/>
            <a:ext cx="2173860" cy="27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1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458200" cy="2603152"/>
          </a:xfrm>
        </p:spPr>
        <p:txBody>
          <a:bodyPr>
            <a:noAutofit/>
          </a:bodyPr>
          <a:lstStyle/>
          <a:p>
            <a:r>
              <a:rPr lang="en-AU" sz="6000" dirty="0" smtClean="0"/>
              <a:t>Did you check the departure list to see which </a:t>
            </a:r>
            <a:r>
              <a:rPr lang="en-AU" sz="6000" b="1" dirty="0" smtClean="0">
                <a:solidFill>
                  <a:srgbClr val="FF0000"/>
                </a:solidFill>
              </a:rPr>
              <a:t>Flight</a:t>
            </a:r>
            <a:r>
              <a:rPr lang="en-AU" sz="6000" dirty="0" smtClean="0"/>
              <a:t> you are on?</a:t>
            </a:r>
            <a:endParaRPr lang="en-A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43" name="Picture 3" descr="C:\Users\e2041615\AppData\Local\Microsoft\Windows\Temporary Internet Files\Content.IE5\PB75WX5K\1024px-HK_Airport_Terminal_1_Airport_lines_departure_check-In_counters_location_list_April-201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24944"/>
            <a:ext cx="676875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trip around the World…			Why? </a:t>
            </a:r>
            <a:endParaRPr lang="en-AU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C:\Users\e2041615\AppData\Local\Microsoft\Windows\Temporary Internet Files\Content.IE5\EEEE0WBJ\Plane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09120"/>
            <a:ext cx="2561456" cy="20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2041615\AppData\Local\Microsoft\Windows\Temporary Internet Files\Content.IE5\PB75WX5K\World_Wind_Globe_NASA_Norwegian_Sea_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7838"/>
            <a:ext cx="220486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458200" cy="1470025"/>
          </a:xfrm>
        </p:spPr>
        <p:txBody>
          <a:bodyPr>
            <a:noAutofit/>
          </a:bodyPr>
          <a:lstStyle/>
          <a:p>
            <a:r>
              <a:rPr lang="en-AU" sz="5400" dirty="0" smtClean="0"/>
              <a:t>To see how other economies function and how are they performing</a:t>
            </a:r>
            <a:r>
              <a:rPr lang="en-AU" sz="6000" dirty="0" smtClean="0"/>
              <a:t>…</a:t>
            </a:r>
            <a:endParaRPr lang="en-AU" sz="6000" dirty="0"/>
          </a:p>
        </p:txBody>
      </p:sp>
      <p:pic>
        <p:nvPicPr>
          <p:cNvPr id="2050" name="Picture 2" descr="C:\Users\e2041615\AppData\Local\Microsoft\Windows\Temporary Internet Files\Content.IE5\1FQ2KZFB\20130202-economy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293096"/>
            <a:ext cx="2244080" cy="22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2041615\AppData\Local\Microsoft\Windows\Temporary Internet Files\Content.IE5\EEEE0WBJ\list-of-travel-agencies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2330574" cy="23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avel quotes + oh the places you'll 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8"/>
            <a:ext cx="6806927" cy="64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458200" cy="1470025"/>
          </a:xfrm>
        </p:spPr>
        <p:txBody>
          <a:bodyPr/>
          <a:lstStyle/>
          <a:p>
            <a:r>
              <a:rPr lang="en-AU" dirty="0" smtClean="0"/>
              <a:t>Destinations you might be travelling to…</a:t>
            </a:r>
            <a:endParaRPr lang="en-AU" dirty="0"/>
          </a:p>
        </p:txBody>
      </p:sp>
      <p:pic>
        <p:nvPicPr>
          <p:cNvPr id="5122" name="Picture 2" descr="C:\Users\e2041615\AppData\Local\Microsoft\Windows\Temporary Internet Files\Content.IE5\U750XSMG\Malaysia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73216"/>
            <a:ext cx="1212726" cy="12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e2041615\AppData\Local\Microsoft\Windows\Temporary Internet Files\Content.IE5\RFOIFR0U\map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390934"/>
            <a:ext cx="1152128" cy="119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e2041615\AppData\Local\Microsoft\Windows\Temporary Internet Files\Content.IE5\TM8SEV2T\USAStates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62752"/>
            <a:ext cx="1665771" cy="142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e2041615\AppData\Local\Microsoft\Windows\Temporary Internet Files\Content.IE5\TM8SEV2T\Singapore_Map_Places_with_labels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82" y="5431352"/>
            <a:ext cx="1435087" cy="102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e2041615\AppData\Local\Microsoft\Windows\Temporary Internet Files\Content.IE5\1FQ2KZFB\New-Zealand-map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5437242"/>
            <a:ext cx="1224136" cy="119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e2041615\AppData\Local\Microsoft\Windows\Temporary Internet Files\Content.IE5\IU11W1OL\vietnam-1[1]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162751"/>
            <a:ext cx="1018399" cy="14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1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8458200" cy="66707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So where are we travelling to…</a:t>
            </a:r>
            <a:endParaRPr lang="en-AU" dirty="0"/>
          </a:p>
        </p:txBody>
      </p:sp>
      <p:pic>
        <p:nvPicPr>
          <p:cNvPr id="6146" name="Picture 2" descr="C:\Users\e2041615\AppData\Local\Microsoft\Windows\Temporary Internet Files\Content.IE5\U750XSMG\world_map_continents_country_fla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4" y="1418000"/>
            <a:ext cx="8820472" cy="446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48164" y="508518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smtClean="0"/>
              <a:t>1</a:t>
            </a:r>
            <a:endParaRPr lang="en-AU" sz="4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300192" y="4005064"/>
            <a:ext cx="86409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48164" y="3789040"/>
            <a:ext cx="9721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0375" y="4196407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36296" y="299695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28384" y="2612230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236296" y="1484784"/>
            <a:ext cx="89912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35418" y="1028055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1783" y="2578914"/>
            <a:ext cx="1440160" cy="245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894" y="4824919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5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524328" y="5589240"/>
            <a:ext cx="104313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28284" y="5808200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378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052736"/>
            <a:ext cx="6802016" cy="749945"/>
          </a:xfrm>
        </p:spPr>
        <p:txBody>
          <a:bodyPr>
            <a:noAutofit/>
          </a:bodyPr>
          <a:lstStyle/>
          <a:p>
            <a:r>
              <a:rPr lang="en-AU" sz="5400" dirty="0" smtClean="0"/>
              <a:t>What do you need…?</a:t>
            </a:r>
            <a:endParaRPr lang="en-A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509120"/>
            <a:ext cx="8280920" cy="825206"/>
          </a:xfrm>
        </p:spPr>
        <p:txBody>
          <a:bodyPr>
            <a:noAutofit/>
          </a:bodyPr>
          <a:lstStyle/>
          <a:p>
            <a:pPr algn="ctr"/>
            <a:r>
              <a:rPr lang="en-AU" sz="4400" b="1" dirty="0" smtClean="0">
                <a:solidFill>
                  <a:srgbClr val="002060"/>
                </a:solidFill>
              </a:rPr>
              <a:t>Time to get packing… </a:t>
            </a:r>
          </a:p>
          <a:p>
            <a:pPr algn="ctr"/>
            <a:r>
              <a:rPr lang="en-AU" sz="4400" b="1" dirty="0" smtClean="0">
                <a:solidFill>
                  <a:srgbClr val="002060"/>
                </a:solidFill>
              </a:rPr>
              <a:t>What is on the packing list…</a:t>
            </a:r>
            <a:endParaRPr lang="en-AU" sz="4400" b="1" dirty="0">
              <a:solidFill>
                <a:srgbClr val="002060"/>
              </a:solidFill>
            </a:endParaRPr>
          </a:p>
        </p:txBody>
      </p:sp>
      <p:pic>
        <p:nvPicPr>
          <p:cNvPr id="4098" name="Picture 2" descr="C:\Users\e2041615\AppData\Local\Microsoft\Windows\Temporary Internet Files\Content.IE5\P9NYWZ4Z\checklist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44824"/>
            <a:ext cx="1747294" cy="16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6600" b="1" dirty="0" smtClean="0"/>
              <a:t>Packing List</a:t>
            </a:r>
            <a:endParaRPr lang="en-AU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Human </a:t>
            </a:r>
            <a:r>
              <a:rPr lang="en-AU" dirty="0" smtClean="0"/>
              <a:t>Development Report 2016</a:t>
            </a:r>
          </a:p>
          <a:p>
            <a:r>
              <a:rPr lang="en-AU" dirty="0" smtClean="0"/>
              <a:t>World Development Indicators Report 1990-2016</a:t>
            </a:r>
          </a:p>
          <a:p>
            <a:r>
              <a:rPr lang="en-AU" dirty="0" smtClean="0"/>
              <a:t>Possible World Bank Overview </a:t>
            </a:r>
          </a:p>
          <a:p>
            <a:r>
              <a:rPr lang="en-AU" dirty="0" smtClean="0"/>
              <a:t>DFAT – Country Overview</a:t>
            </a:r>
          </a:p>
          <a:p>
            <a:r>
              <a:rPr lang="en-AU" dirty="0" smtClean="0"/>
              <a:t>Travel diary (Information you gather)</a:t>
            </a:r>
          </a:p>
          <a:p>
            <a:endParaRPr lang="en-AU" dirty="0"/>
          </a:p>
        </p:txBody>
      </p:sp>
      <p:pic>
        <p:nvPicPr>
          <p:cNvPr id="8194" name="Picture 2" descr="C:\Users\e2041615\AppData\Local\Microsoft\Windows\Temporary Internet Files\Content.IE5\P9NYWZ4Z\Passpor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89240"/>
            <a:ext cx="1554739" cy="87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2041615\AppData\Local\Microsoft\Windows\Temporary Internet Files\Content.IE5\RFOIFR0U\diary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836712"/>
            <a:ext cx="1799190" cy="168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671</TotalTime>
  <Words>162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PowerPoint Presentation</vt:lpstr>
      <vt:lpstr>Did you check the departure list to see which Flight you are on?</vt:lpstr>
      <vt:lpstr>A trip around the World…   Why? </vt:lpstr>
      <vt:lpstr>To see how other economies function and how are they performing…</vt:lpstr>
      <vt:lpstr>PowerPoint Presentation</vt:lpstr>
      <vt:lpstr>Destinations you might be travelling to…</vt:lpstr>
      <vt:lpstr>So where are we travelling to…</vt:lpstr>
      <vt:lpstr>What do you need…?</vt:lpstr>
      <vt:lpstr>Packing List</vt:lpstr>
      <vt:lpstr>So tell me again…Why are we doing this…?</vt:lpstr>
      <vt:lpstr>PowerPoint Presentation</vt:lpstr>
      <vt:lpstr>PowerPoint Presentation</vt:lpstr>
      <vt:lpstr>You have arrived… Time to complete your documents…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Performance</dc:title>
  <dc:creator>RINTOUL Brooke</dc:creator>
  <cp:lastModifiedBy>RINTOUL Brooke</cp:lastModifiedBy>
  <cp:revision>59</cp:revision>
  <dcterms:created xsi:type="dcterms:W3CDTF">2018-05-21T10:11:34Z</dcterms:created>
  <dcterms:modified xsi:type="dcterms:W3CDTF">2018-06-18T04:17:59Z</dcterms:modified>
</cp:coreProperties>
</file>