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6557"/>
  </p:normalViewPr>
  <p:slideViewPr>
    <p:cSldViewPr snapToGrid="0">
      <p:cViewPr varScale="1">
        <p:scale>
          <a:sx n="95" d="100"/>
          <a:sy n="95" d="100"/>
        </p:scale>
        <p:origin x="52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53E6108-040F-4CA8-9847-F20FAC1F742E}" type="datetimeFigureOut">
              <a:rPr lang="en-AU" smtClean="0"/>
              <a:t>18/07/2024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340167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53E6108-040F-4CA8-9847-F20FAC1F742E}" type="datetimeFigureOut">
              <a:rPr lang="en-AU" smtClean="0"/>
              <a:t>18/07/2024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50292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53E6108-040F-4CA8-9847-F20FAC1F742E}" type="datetimeFigureOut">
              <a:rPr lang="en-AU" smtClean="0"/>
              <a:t>18/07/2024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326464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53E6108-040F-4CA8-9847-F20FAC1F742E}" type="datetimeFigureOut">
              <a:rPr lang="en-AU" smtClean="0"/>
              <a:t>18/07/2024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99248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3E6108-040F-4CA8-9847-F20FAC1F742E}" type="datetimeFigureOut">
              <a:rPr lang="en-AU" smtClean="0"/>
              <a:t>18/07/2024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390691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53E6108-040F-4CA8-9847-F20FAC1F742E}" type="datetimeFigureOut">
              <a:rPr lang="en-AU" smtClean="0"/>
              <a:t>18/07/2024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31680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53E6108-040F-4CA8-9847-F20FAC1F742E}" type="datetimeFigureOut">
              <a:rPr lang="en-AU" smtClean="0"/>
              <a:t>18/07/2024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234468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53E6108-040F-4CA8-9847-F20FAC1F742E}" type="datetimeFigureOut">
              <a:rPr lang="en-AU" smtClean="0"/>
              <a:t>18/07/2024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252223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E6108-040F-4CA8-9847-F20FAC1F742E}" type="datetimeFigureOut">
              <a:rPr lang="en-AU" smtClean="0"/>
              <a:t>18/07/2024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343878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3E6108-040F-4CA8-9847-F20FAC1F742E}" type="datetimeFigureOut">
              <a:rPr lang="en-AU" smtClean="0"/>
              <a:t>18/07/2024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57680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3E6108-040F-4CA8-9847-F20FAC1F742E}" type="datetimeFigureOut">
              <a:rPr lang="en-AU" smtClean="0"/>
              <a:t>18/07/2024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BBE785-E0A1-4363-A18C-A0C19CF156FB}" type="slidenum">
              <a:rPr lang="en-AU" smtClean="0"/>
              <a:t>‹#›</a:t>
            </a:fld>
            <a:endParaRPr lang="en-AU"/>
          </a:p>
        </p:txBody>
      </p:sp>
    </p:spTree>
    <p:extLst>
      <p:ext uri="{BB962C8B-B14F-4D97-AF65-F5344CB8AC3E}">
        <p14:creationId xmlns:p14="http://schemas.microsoft.com/office/powerpoint/2010/main" val="348117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E6108-040F-4CA8-9847-F20FAC1F742E}" type="datetimeFigureOut">
              <a:rPr lang="en-AU" smtClean="0"/>
              <a:t>18/07/2024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BE785-E0A1-4363-A18C-A0C19CF156FB}" type="slidenum">
              <a:rPr lang="en-AU" smtClean="0"/>
              <a:t>‹#›</a:t>
            </a:fld>
            <a:endParaRPr lang="en-AU"/>
          </a:p>
        </p:txBody>
      </p:sp>
    </p:spTree>
    <p:extLst>
      <p:ext uri="{BB962C8B-B14F-4D97-AF65-F5344CB8AC3E}">
        <p14:creationId xmlns:p14="http://schemas.microsoft.com/office/powerpoint/2010/main" val="267906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a:solidFill>
                  <a:srgbClr val="C00000"/>
                </a:solidFill>
              </a:rPr>
              <a:t>Totalitarianism and Dictators</a:t>
            </a:r>
            <a:endParaRPr lang="en-AU" sz="7200" dirty="0">
              <a:solidFill>
                <a:srgbClr val="C00000"/>
              </a:solidFill>
            </a:endParaRP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402624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0"/>
            <a:ext cx="10515600" cy="1325563"/>
          </a:xfrm>
        </p:spPr>
        <p:txBody>
          <a:bodyPr>
            <a:normAutofit/>
          </a:bodyPr>
          <a:lstStyle/>
          <a:p>
            <a:pPr algn="ctr"/>
            <a:r>
              <a:rPr lang="en-AU" sz="5400" b="1" dirty="0">
                <a:solidFill>
                  <a:srgbClr val="C00000"/>
                </a:solidFill>
              </a:rPr>
              <a:t>Questions</a:t>
            </a:r>
          </a:p>
        </p:txBody>
      </p:sp>
      <p:sp>
        <p:nvSpPr>
          <p:cNvPr id="3" name="Content Placeholder 2"/>
          <p:cNvSpPr>
            <a:spLocks noGrp="1"/>
          </p:cNvSpPr>
          <p:nvPr>
            <p:ph idx="1"/>
          </p:nvPr>
        </p:nvSpPr>
        <p:spPr>
          <a:xfrm>
            <a:off x="838200" y="1130531"/>
            <a:ext cx="10515600" cy="5046432"/>
          </a:xfrm>
        </p:spPr>
        <p:txBody>
          <a:bodyPr>
            <a:normAutofit lnSpcReduction="10000"/>
          </a:bodyPr>
          <a:lstStyle/>
          <a:p>
            <a:r>
              <a:rPr lang="en-AU" dirty="0"/>
              <a:t>In what year did Hitler become the Nazi party leader?</a:t>
            </a:r>
          </a:p>
          <a:p>
            <a:r>
              <a:rPr lang="en-AU" dirty="0"/>
              <a:t>What two things did Hitler use to quash opposition?</a:t>
            </a:r>
          </a:p>
          <a:p>
            <a:r>
              <a:rPr lang="en-AU" dirty="0"/>
              <a:t>What sort of race did Hitler want to establish?</a:t>
            </a:r>
          </a:p>
          <a:p>
            <a:r>
              <a:rPr lang="en-AU" dirty="0"/>
              <a:t>What did Hitler use to spread his beliefs?</a:t>
            </a:r>
          </a:p>
          <a:p>
            <a:r>
              <a:rPr lang="en-AU" dirty="0"/>
              <a:t>In what year did Hitler invade Poland?</a:t>
            </a:r>
          </a:p>
          <a:p>
            <a:r>
              <a:rPr lang="en-AU" dirty="0"/>
              <a:t>List 3 things you notice in the primary source (Hitler).</a:t>
            </a:r>
          </a:p>
          <a:p>
            <a:r>
              <a:rPr lang="en-AU" dirty="0"/>
              <a:t>Who was Benito Mussolini? What was his dream?</a:t>
            </a:r>
          </a:p>
          <a:p>
            <a:r>
              <a:rPr lang="en-AU" dirty="0"/>
              <a:t>What political movement did Mussolini start?</a:t>
            </a:r>
          </a:p>
          <a:p>
            <a:r>
              <a:rPr lang="en-AU" dirty="0"/>
              <a:t>In what year did Mussolini become Prime Minister? </a:t>
            </a:r>
          </a:p>
          <a:p>
            <a:r>
              <a:rPr lang="en-AU" dirty="0"/>
              <a:t>List 3 things you notice in the primary source (Hitler &amp; Mussolini).</a:t>
            </a:r>
          </a:p>
        </p:txBody>
      </p:sp>
    </p:spTree>
    <p:extLst>
      <p:ext uri="{BB962C8B-B14F-4D97-AF65-F5344CB8AC3E}">
        <p14:creationId xmlns:p14="http://schemas.microsoft.com/office/powerpoint/2010/main" val="77495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6000" dirty="0">
                <a:solidFill>
                  <a:srgbClr val="C00000"/>
                </a:solidFill>
              </a:rPr>
              <a:t>Adolf Hitler</a:t>
            </a:r>
          </a:p>
        </p:txBody>
      </p:sp>
      <p:sp>
        <p:nvSpPr>
          <p:cNvPr id="3" name="Content Placeholder 2"/>
          <p:cNvSpPr>
            <a:spLocks noGrp="1"/>
          </p:cNvSpPr>
          <p:nvPr>
            <p:ph idx="1"/>
          </p:nvPr>
        </p:nvSpPr>
        <p:spPr/>
        <p:txBody>
          <a:bodyPr>
            <a:normAutofit fontScale="92500"/>
          </a:bodyPr>
          <a:lstStyle/>
          <a:p>
            <a:r>
              <a:rPr lang="en-US" dirty="0"/>
              <a:t>Adolf Hitler gained political power by promising to improve the German economy and restore Germany to her former glory.</a:t>
            </a:r>
            <a:endParaRPr lang="en-AU" dirty="0"/>
          </a:p>
          <a:p>
            <a:r>
              <a:rPr lang="en-US" dirty="0"/>
              <a:t>Hitler was a </a:t>
            </a:r>
            <a:r>
              <a:rPr lang="en-US" b="1" dirty="0"/>
              <a:t>charismatic</a:t>
            </a:r>
            <a:r>
              <a:rPr lang="en-US" dirty="0"/>
              <a:t> leader. He could capture people’s imaginations and persuade people to believe in him. He was also a skillful </a:t>
            </a:r>
            <a:r>
              <a:rPr lang="en-US" b="1" dirty="0"/>
              <a:t>orator</a:t>
            </a:r>
            <a:r>
              <a:rPr lang="en-US" dirty="0"/>
              <a:t>. He could give inspiring speeches that attracted large crowds.</a:t>
            </a:r>
            <a:endParaRPr lang="en-AU" dirty="0"/>
          </a:p>
          <a:p>
            <a:r>
              <a:rPr lang="en-US" dirty="0"/>
              <a:t>In 1921, Hitler became the leader of the Nazi party. He became the German Chancellor (head of the German government) in 1933. Once in power, Hitler banned all opposition. He used the secret police and the military to </a:t>
            </a:r>
            <a:r>
              <a:rPr lang="en-US" b="1" dirty="0"/>
              <a:t>quash</a:t>
            </a:r>
            <a:r>
              <a:rPr lang="en-US" dirty="0"/>
              <a:t> anyone who opposed him. He referred to his one-party government as the Third Reich. He called himself Führer, which is German for ‘the leader’</a:t>
            </a:r>
            <a:endParaRPr lang="en-AU" dirty="0"/>
          </a:p>
        </p:txBody>
      </p:sp>
    </p:spTree>
    <p:extLst>
      <p:ext uri="{BB962C8B-B14F-4D97-AF65-F5344CB8AC3E}">
        <p14:creationId xmlns:p14="http://schemas.microsoft.com/office/powerpoint/2010/main" val="65252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5400" b="1" dirty="0">
                <a:solidFill>
                  <a:srgbClr val="C00000"/>
                </a:solidFill>
              </a:rPr>
              <a:t>Hitler’s Goals</a:t>
            </a:r>
          </a:p>
        </p:txBody>
      </p:sp>
      <p:sp>
        <p:nvSpPr>
          <p:cNvPr id="3" name="Content Placeholder 2"/>
          <p:cNvSpPr>
            <a:spLocks noGrp="1"/>
          </p:cNvSpPr>
          <p:nvPr>
            <p:ph idx="1"/>
          </p:nvPr>
        </p:nvSpPr>
        <p:spPr/>
        <p:txBody>
          <a:bodyPr>
            <a:normAutofit fontScale="92500" lnSpcReduction="20000"/>
          </a:bodyPr>
          <a:lstStyle/>
          <a:p>
            <a:r>
              <a:rPr lang="en-US" dirty="0"/>
              <a:t>Hitler aimed to establish a perfect, superior race. He believed real Germans descended from the Aryans. The Aryans were people with blonde hair and blue eyes. Hitler wanted to rid Germany of Jewish people because he thought they were inferior. He sent millions of Jewish and other non-Aryan people to concentration camps.</a:t>
            </a:r>
            <a:endParaRPr lang="en-AU" dirty="0"/>
          </a:p>
          <a:p>
            <a:r>
              <a:rPr lang="en-US" dirty="0"/>
              <a:t>Hitler used </a:t>
            </a:r>
            <a:r>
              <a:rPr lang="en-US" b="1" dirty="0"/>
              <a:t>propaganda</a:t>
            </a:r>
            <a:r>
              <a:rPr lang="en-US" dirty="0"/>
              <a:t> to spread his beliefs. Propaganda is misleading or incorrect information that persuades people to believe what you want them to believe. Hitler used propaganda to promote his ideas about the perfect race and explain why millions of Jews and non-Aryan people should be persecuted.</a:t>
            </a:r>
            <a:endParaRPr lang="en-AU" dirty="0"/>
          </a:p>
          <a:p>
            <a:r>
              <a:rPr lang="en-US" dirty="0"/>
              <a:t>In 1939 Hitler invaded Poland because he wanted more land for his expanding </a:t>
            </a:r>
            <a:r>
              <a:rPr lang="en-US" b="1" dirty="0"/>
              <a:t>empire</a:t>
            </a:r>
            <a:r>
              <a:rPr lang="en-US" dirty="0"/>
              <a:t>. It was this event that sparked WWII.</a:t>
            </a:r>
            <a:endParaRPr lang="en-AU" dirty="0"/>
          </a:p>
          <a:p>
            <a:r>
              <a:rPr lang="en-US" dirty="0"/>
              <a:t>Hitler was a </a:t>
            </a:r>
            <a:r>
              <a:rPr lang="en-US" b="1" dirty="0"/>
              <a:t>dictator</a:t>
            </a:r>
            <a:r>
              <a:rPr lang="en-US" dirty="0"/>
              <a:t> – he governed with absolute power</a:t>
            </a:r>
            <a:endParaRPr lang="en-AU" dirty="0"/>
          </a:p>
        </p:txBody>
      </p:sp>
    </p:spTree>
    <p:extLst>
      <p:ext uri="{BB962C8B-B14F-4D97-AF65-F5344CB8AC3E}">
        <p14:creationId xmlns:p14="http://schemas.microsoft.com/office/powerpoint/2010/main" val="237959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02018_01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9195" y="408429"/>
            <a:ext cx="4542505" cy="599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507121" y="3831468"/>
            <a:ext cx="6096000" cy="1569660"/>
          </a:xfrm>
          <a:prstGeom prst="rect">
            <a:avLst/>
          </a:prstGeom>
        </p:spPr>
        <p:txBody>
          <a:bodyPr>
            <a:spAutoFit/>
          </a:bodyPr>
          <a:lstStyle/>
          <a:p>
            <a:pPr algn="r"/>
            <a:r>
              <a:rPr lang="en-AU" sz="2400" dirty="0"/>
              <a:t>German Chancellor Adolf Hitler </a:t>
            </a:r>
          </a:p>
          <a:p>
            <a:pPr algn="r"/>
            <a:r>
              <a:rPr lang="en-AU" sz="2400" dirty="0"/>
              <a:t>giving a speech, July 1940</a:t>
            </a:r>
          </a:p>
          <a:p>
            <a:pPr algn="r"/>
            <a:r>
              <a:rPr lang="en-AU" sz="2400" dirty="0"/>
              <a:t>Courtesy, Australian War Memorial </a:t>
            </a:r>
          </a:p>
          <a:p>
            <a:pPr algn="r"/>
            <a:r>
              <a:rPr lang="en-AU" sz="2400" dirty="0"/>
              <a:t>P02018.015</a:t>
            </a:r>
          </a:p>
        </p:txBody>
      </p:sp>
    </p:spTree>
    <p:extLst>
      <p:ext uri="{BB962C8B-B14F-4D97-AF65-F5344CB8AC3E}">
        <p14:creationId xmlns:p14="http://schemas.microsoft.com/office/powerpoint/2010/main" val="427472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Benito Mussolini</a:t>
            </a:r>
            <a:endParaRPr lang="en-AU"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a:t>Benito Mussolini was an Italian who dreamt of returning Italy to her ancient glory. He began the </a:t>
            </a:r>
            <a:r>
              <a:rPr lang="en-US" b="1" dirty="0"/>
              <a:t>Italian Fascist Party</a:t>
            </a:r>
            <a:r>
              <a:rPr lang="en-US" dirty="0"/>
              <a:t> and was its leader.</a:t>
            </a:r>
            <a:endParaRPr lang="en-AU" dirty="0"/>
          </a:p>
          <a:p>
            <a:r>
              <a:rPr lang="en-US" dirty="0"/>
              <a:t>In 1922, King Victor Emmanuel of Italy appointed Mussolini as Italian Prime Minister. Mussolini was the youngest man ever to hold this position. Once in power, Mussolini quickly became a </a:t>
            </a:r>
            <a:r>
              <a:rPr lang="en-US" b="1" dirty="0"/>
              <a:t>dictator</a:t>
            </a:r>
            <a:r>
              <a:rPr lang="en-US" dirty="0"/>
              <a:t>.</a:t>
            </a:r>
          </a:p>
          <a:p>
            <a:r>
              <a:rPr lang="en-US" b="1" i="1" dirty="0"/>
              <a:t>Why many Italians supported Mussolini</a:t>
            </a:r>
            <a:endParaRPr lang="en-AU" dirty="0"/>
          </a:p>
          <a:p>
            <a:r>
              <a:rPr lang="en-US" dirty="0"/>
              <a:t>After WWI, Italy was in chaos. Many Italians believed Mussolini could improve Italy’s economy and bring stability to Italy. To help solve the problem of unemployment, Mussolini started rebuilding Italy’s roads and public transport system which provided many jobs. Like Adolf Hitler, Mussolini had a </a:t>
            </a:r>
            <a:r>
              <a:rPr lang="en-US" b="1" dirty="0"/>
              <a:t>charismatic</a:t>
            </a:r>
            <a:r>
              <a:rPr lang="en-US" dirty="0"/>
              <a:t> personality. He was a brilliant public speaker.</a:t>
            </a:r>
            <a:endParaRPr lang="en-AU" dirty="0"/>
          </a:p>
          <a:p>
            <a:endParaRPr lang="en-AU" dirty="0"/>
          </a:p>
        </p:txBody>
      </p:sp>
    </p:spTree>
    <p:extLst>
      <p:ext uri="{BB962C8B-B14F-4D97-AF65-F5344CB8AC3E}">
        <p14:creationId xmlns:p14="http://schemas.microsoft.com/office/powerpoint/2010/main" val="285677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Benito Mussolini</a:t>
            </a:r>
            <a:endParaRPr lang="en-AU" dirty="0">
              <a:solidFill>
                <a:srgbClr val="C00000"/>
              </a:solidFill>
            </a:endParaRPr>
          </a:p>
        </p:txBody>
      </p:sp>
      <p:sp>
        <p:nvSpPr>
          <p:cNvPr id="3" name="Content Placeholder 2"/>
          <p:cNvSpPr>
            <a:spLocks noGrp="1"/>
          </p:cNvSpPr>
          <p:nvPr>
            <p:ph idx="1"/>
          </p:nvPr>
        </p:nvSpPr>
        <p:spPr/>
        <p:txBody>
          <a:bodyPr>
            <a:normAutofit/>
          </a:bodyPr>
          <a:lstStyle/>
          <a:p>
            <a:r>
              <a:rPr lang="en-US" dirty="0"/>
              <a:t>The </a:t>
            </a:r>
            <a:r>
              <a:rPr lang="en-US" b="1" dirty="0"/>
              <a:t>League of Nations</a:t>
            </a:r>
            <a:r>
              <a:rPr lang="en-US" dirty="0"/>
              <a:t> was established at the end of WWI. Its aim was to promote international cooperation between nations and keep peace. Mussolini ignored the League’s attempts to resolve Italy’s land claims in Abyssinia. Instead of accepting some Abyssinian land, Italy invaded Abyssinia in 1935. The League imposed </a:t>
            </a:r>
            <a:r>
              <a:rPr lang="en-US" b="1" dirty="0"/>
              <a:t>trade sanctions</a:t>
            </a:r>
            <a:r>
              <a:rPr lang="en-US" dirty="0"/>
              <a:t> on Italy because of this military action. This meant that Italy could not easily import or export goods. However, these trade sanctions were not really enforced and Italy continued its expansion into parts of Africa.</a:t>
            </a:r>
            <a:endParaRPr lang="en-AU" dirty="0"/>
          </a:p>
          <a:p>
            <a:endParaRPr lang="en-AU" dirty="0"/>
          </a:p>
        </p:txBody>
      </p:sp>
    </p:spTree>
    <p:extLst>
      <p:ext uri="{BB962C8B-B14F-4D97-AF65-F5344CB8AC3E}">
        <p14:creationId xmlns:p14="http://schemas.microsoft.com/office/powerpoint/2010/main" val="254512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Mussolini outlawed opposition</a:t>
            </a:r>
            <a:endParaRPr lang="en-AU" sz="5400" dirty="0">
              <a:solidFill>
                <a:srgbClr val="C00000"/>
              </a:solidFill>
            </a:endParaRPr>
          </a:p>
        </p:txBody>
      </p:sp>
      <p:sp>
        <p:nvSpPr>
          <p:cNvPr id="3" name="Content Placeholder 2"/>
          <p:cNvSpPr>
            <a:spLocks noGrp="1"/>
          </p:cNvSpPr>
          <p:nvPr>
            <p:ph idx="1"/>
          </p:nvPr>
        </p:nvSpPr>
        <p:spPr/>
        <p:txBody>
          <a:bodyPr>
            <a:normAutofit/>
          </a:bodyPr>
          <a:lstStyle/>
          <a:p>
            <a:r>
              <a:rPr lang="en-US" dirty="0"/>
              <a:t>Mussolini did not tolerate people disagreeing with him or his fascist party. He used secret police and had strong military support. He even had his own military force called the </a:t>
            </a:r>
            <a:r>
              <a:rPr lang="en-US" dirty="0" err="1"/>
              <a:t>Blackshirts</a:t>
            </a:r>
            <a:r>
              <a:rPr lang="en-US" dirty="0"/>
              <a:t>. The </a:t>
            </a:r>
            <a:r>
              <a:rPr lang="en-US" dirty="0" err="1"/>
              <a:t>Blackshirts</a:t>
            </a:r>
            <a:r>
              <a:rPr lang="en-US" dirty="0"/>
              <a:t> murdered and tortured people who opposed Mussolini. Many people lived in fear of Mussolini’s dictatorship. Like Hitler, Mussolini was a </a:t>
            </a:r>
            <a:r>
              <a:rPr lang="en-US" b="1" dirty="0"/>
              <a:t>ruthless</a:t>
            </a:r>
            <a:r>
              <a:rPr lang="en-US" dirty="0"/>
              <a:t> leader.</a:t>
            </a:r>
            <a:endParaRPr lang="en-AU" dirty="0"/>
          </a:p>
          <a:p>
            <a:endParaRPr lang="en-AU" dirty="0"/>
          </a:p>
        </p:txBody>
      </p:sp>
    </p:spTree>
    <p:extLst>
      <p:ext uri="{BB962C8B-B14F-4D97-AF65-F5344CB8AC3E}">
        <p14:creationId xmlns:p14="http://schemas.microsoft.com/office/powerpoint/2010/main" val="385895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02018_20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331" y="502068"/>
            <a:ext cx="7033150" cy="466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470358" y="5357608"/>
            <a:ext cx="6096000" cy="1200329"/>
          </a:xfrm>
          <a:prstGeom prst="rect">
            <a:avLst/>
          </a:prstGeom>
        </p:spPr>
        <p:txBody>
          <a:bodyPr>
            <a:spAutoFit/>
          </a:bodyPr>
          <a:lstStyle/>
          <a:p>
            <a:pPr algn="r"/>
            <a:r>
              <a:rPr lang="en-AU" sz="2400" dirty="0"/>
              <a:t>Adolf Hitler (left) and Benito Mussolini (right) </a:t>
            </a:r>
            <a:br>
              <a:rPr lang="en-AU" sz="2400" dirty="0"/>
            </a:br>
            <a:r>
              <a:rPr lang="en-AU" sz="2400" dirty="0"/>
              <a:t>after their last meeting, April 1943</a:t>
            </a:r>
          </a:p>
          <a:p>
            <a:pPr algn="r"/>
            <a:r>
              <a:rPr lang="en-AU" sz="2400" dirty="0"/>
              <a:t>Courtesy, Australian War Memorial P02018.203</a:t>
            </a:r>
          </a:p>
        </p:txBody>
      </p:sp>
    </p:spTree>
    <p:extLst>
      <p:ext uri="{BB962C8B-B14F-4D97-AF65-F5344CB8AC3E}">
        <p14:creationId xmlns:p14="http://schemas.microsoft.com/office/powerpoint/2010/main" val="3759660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713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Totalitarianism and Dictators</vt:lpstr>
      <vt:lpstr>Questions</vt:lpstr>
      <vt:lpstr>Adolf Hitler</vt:lpstr>
      <vt:lpstr>Hitler’s Goals</vt:lpstr>
      <vt:lpstr>PowerPoint Presentation</vt:lpstr>
      <vt:lpstr>Benito Mussolini</vt:lpstr>
      <vt:lpstr>Benito Mussolini</vt:lpstr>
      <vt:lpstr>Mussolini outlawed opposition</vt:lpstr>
      <vt:lpstr>PowerPoint Presentation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Totalitarianism and Dictators</dc:title>
  <dc:creator>DONAVON Rebecca [Narrogin Senior High School]</dc:creator>
  <cp:lastModifiedBy>RINTOUL Brooke [Narrogin Senior High School]</cp:lastModifiedBy>
  <cp:revision>10</cp:revision>
  <dcterms:created xsi:type="dcterms:W3CDTF">2020-08-05T03:45:36Z</dcterms:created>
  <dcterms:modified xsi:type="dcterms:W3CDTF">2024-07-18T05:21:06Z</dcterms:modified>
</cp:coreProperties>
</file>