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9" r:id="rId1"/>
  </p:sldMasterIdLst>
  <p:notesMasterIdLst>
    <p:notesMasterId r:id="rId16"/>
  </p:notesMasterIdLst>
  <p:sldIdLst>
    <p:sldId id="256" r:id="rId2"/>
    <p:sldId id="260" r:id="rId3"/>
    <p:sldId id="257" r:id="rId4"/>
    <p:sldId id="275" r:id="rId5"/>
    <p:sldId id="312" r:id="rId6"/>
    <p:sldId id="313" r:id="rId7"/>
    <p:sldId id="259" r:id="rId8"/>
    <p:sldId id="262" r:id="rId9"/>
    <p:sldId id="316" r:id="rId10"/>
    <p:sldId id="317" r:id="rId11"/>
    <p:sldId id="318" r:id="rId12"/>
    <p:sldId id="314" r:id="rId13"/>
    <p:sldId id="261" r:id="rId14"/>
    <p:sldId id="315" r:id="rId15"/>
  </p:sldIdLst>
  <p:sldSz cx="9144000" cy="5143500" type="screen16x9"/>
  <p:notesSz cx="6858000" cy="9144000"/>
  <p:embeddedFontLst>
    <p:embeddedFont>
      <p:font typeface="Bebas Neue" panose="020B0606020202050201" pitchFamily="34" charset="0"/>
      <p:regular r:id="rId17"/>
    </p:embeddedFont>
    <p:embeddedFont>
      <p:font typeface="Raleway" panose="020B0604020202020204" pitchFamily="2" charset="0"/>
      <p:regular r:id="rId18"/>
      <p:bold r:id="rId19"/>
      <p:italic r:id="rId20"/>
      <p:boldItalic r:id="rId21"/>
    </p:embeddedFont>
    <p:embeddedFont>
      <p:font typeface="Raleway ExtraBold" pitchFamily="2" charset="0"/>
      <p:bold r:id="rId22"/>
      <p:italic r:id="rId23"/>
      <p:boldItalic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084B27-3963-4AE1-A140-25E08757C590}">
  <a:tblStyle styleId="{EE084B27-3963-4AE1-A140-25E08757C5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9"/>
  </p:normalViewPr>
  <p:slideViewPr>
    <p:cSldViewPr snapToGrid="0">
      <p:cViewPr varScale="1">
        <p:scale>
          <a:sx n="137" d="100"/>
          <a:sy n="137" d="100"/>
        </p:scale>
        <p:origin x="258"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g12115a2ec26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g12115a2ec26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0"/>
        <p:cNvGrpSpPr/>
        <p:nvPr/>
      </p:nvGrpSpPr>
      <p:grpSpPr>
        <a:xfrm>
          <a:off x="0" y="0"/>
          <a:ext cx="0" cy="0"/>
          <a:chOff x="0" y="0"/>
          <a:chExt cx="0" cy="0"/>
        </a:xfrm>
      </p:grpSpPr>
      <p:sp>
        <p:nvSpPr>
          <p:cNvPr id="2421" name="Google Shape;2421;g122fd4a6292_2_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2" name="Google Shape;2422;g122fd4a6292_2_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0"/>
        <p:cNvGrpSpPr/>
        <p:nvPr/>
      </p:nvGrpSpPr>
      <p:grpSpPr>
        <a:xfrm>
          <a:off x="0" y="0"/>
          <a:ext cx="0" cy="0"/>
          <a:chOff x="0" y="0"/>
          <a:chExt cx="0" cy="0"/>
        </a:xfrm>
      </p:grpSpPr>
      <p:sp>
        <p:nvSpPr>
          <p:cNvPr id="2421" name="Google Shape;2421;g122fd4a6292_2_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2" name="Google Shape;2422;g122fd4a6292_2_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031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4"/>
        <p:cNvGrpSpPr/>
        <p:nvPr/>
      </p:nvGrpSpPr>
      <p:grpSpPr>
        <a:xfrm>
          <a:off x="0" y="0"/>
          <a:ext cx="0" cy="0"/>
          <a:chOff x="0" y="0"/>
          <a:chExt cx="0" cy="0"/>
        </a:xfrm>
      </p:grpSpPr>
      <p:sp>
        <p:nvSpPr>
          <p:cNvPr id="2415" name="Google Shape;2415;g12115a2ec26_0_27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6" name="Google Shape;2416;g12115a2ec26_0_27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3"/>
        <p:cNvGrpSpPr/>
        <p:nvPr/>
      </p:nvGrpSpPr>
      <p:grpSpPr>
        <a:xfrm>
          <a:off x="0" y="0"/>
          <a:ext cx="0" cy="0"/>
          <a:chOff x="0" y="0"/>
          <a:chExt cx="0" cy="0"/>
        </a:xfrm>
      </p:grpSpPr>
      <p:sp>
        <p:nvSpPr>
          <p:cNvPr id="2194" name="Google Shape;2194;g12115a2ec2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5" name="Google Shape;2195;g12115a2ec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7"/>
        <p:cNvGrpSpPr/>
        <p:nvPr/>
      </p:nvGrpSpPr>
      <p:grpSpPr>
        <a:xfrm>
          <a:off x="0" y="0"/>
          <a:ext cx="0" cy="0"/>
          <a:chOff x="0" y="0"/>
          <a:chExt cx="0" cy="0"/>
        </a:xfrm>
      </p:grpSpPr>
      <p:sp>
        <p:nvSpPr>
          <p:cNvPr id="2968" name="Google Shape;2968;g122fd4a6292_2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9" name="Google Shape;2969;g122fd4a6292_2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3"/>
        <p:cNvGrpSpPr/>
        <p:nvPr/>
      </p:nvGrpSpPr>
      <p:grpSpPr>
        <a:xfrm>
          <a:off x="0" y="0"/>
          <a:ext cx="0" cy="0"/>
          <a:chOff x="0" y="0"/>
          <a:chExt cx="0" cy="0"/>
        </a:xfrm>
      </p:grpSpPr>
      <p:sp>
        <p:nvSpPr>
          <p:cNvPr id="2194" name="Google Shape;2194;g12115a2ec2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5" name="Google Shape;2195;g12115a2ec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5558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4"/>
        <p:cNvGrpSpPr/>
        <p:nvPr/>
      </p:nvGrpSpPr>
      <p:grpSpPr>
        <a:xfrm>
          <a:off x="0" y="0"/>
          <a:ext cx="0" cy="0"/>
          <a:chOff x="0" y="0"/>
          <a:chExt cx="0" cy="0"/>
        </a:xfrm>
      </p:grpSpPr>
      <p:sp>
        <p:nvSpPr>
          <p:cNvPr id="2415" name="Google Shape;2415;g12115a2ec26_0_27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6" name="Google Shape;2416;g12115a2ec26_0_27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0288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8"/>
        <p:cNvGrpSpPr/>
        <p:nvPr/>
      </p:nvGrpSpPr>
      <p:grpSpPr>
        <a:xfrm>
          <a:off x="0" y="0"/>
          <a:ext cx="0" cy="0"/>
          <a:chOff x="0" y="0"/>
          <a:chExt cx="0" cy="0"/>
        </a:xfrm>
      </p:grpSpPr>
      <p:sp>
        <p:nvSpPr>
          <p:cNvPr id="2209" name="Google Shape;2209;g12115a2ec26_0_44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0" name="Google Shape;2210;g12115a2ec26_0_44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7"/>
        <p:cNvGrpSpPr/>
        <p:nvPr/>
      </p:nvGrpSpPr>
      <p:grpSpPr>
        <a:xfrm>
          <a:off x="0" y="0"/>
          <a:ext cx="0" cy="0"/>
          <a:chOff x="0" y="0"/>
          <a:chExt cx="0" cy="0"/>
        </a:xfrm>
      </p:grpSpPr>
      <p:sp>
        <p:nvSpPr>
          <p:cNvPr id="2428" name="Google Shape;2428;g122fd4a6292_2_7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9" name="Google Shape;2429;g122fd4a6292_2_7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8"/>
        <p:cNvGrpSpPr/>
        <p:nvPr/>
      </p:nvGrpSpPr>
      <p:grpSpPr>
        <a:xfrm>
          <a:off x="0" y="0"/>
          <a:ext cx="0" cy="0"/>
          <a:chOff x="0" y="0"/>
          <a:chExt cx="0" cy="0"/>
        </a:xfrm>
      </p:grpSpPr>
      <p:sp>
        <p:nvSpPr>
          <p:cNvPr id="2209" name="Google Shape;2209;g12115a2ec26_0_44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0" name="Google Shape;2210;g12115a2ec26_0_44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9788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8250" y="0"/>
            <a:ext cx="9160500" cy="5143500"/>
          </a:xfrm>
          <a:prstGeom prst="rect">
            <a:avLst/>
          </a:prstGeom>
          <a:noFill/>
          <a:ln w="2286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57163" y="19024"/>
            <a:ext cx="9058263" cy="5105452"/>
            <a:chOff x="57163" y="38100"/>
            <a:chExt cx="9058263" cy="5105452"/>
          </a:xfrm>
        </p:grpSpPr>
        <p:grpSp>
          <p:nvGrpSpPr>
            <p:cNvPr id="11" name="Google Shape;11;p2"/>
            <p:cNvGrpSpPr/>
            <p:nvPr/>
          </p:nvGrpSpPr>
          <p:grpSpPr>
            <a:xfrm>
              <a:off x="57163" y="1504856"/>
              <a:ext cx="9029675" cy="3638695"/>
              <a:chOff x="57175" y="2752725"/>
              <a:chExt cx="9029675" cy="2355600"/>
            </a:xfrm>
          </p:grpSpPr>
          <p:cxnSp>
            <p:nvCxnSpPr>
              <p:cNvPr id="12" name="Google Shape;12;p2"/>
              <p:cNvCxnSpPr/>
              <p:nvPr/>
            </p:nvCxnSpPr>
            <p:spPr>
              <a:xfrm>
                <a:off x="57175" y="2764910"/>
                <a:ext cx="4495800" cy="2331300"/>
              </a:xfrm>
              <a:prstGeom prst="straightConnector1">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flipH="1">
                <a:off x="4548450" y="2752725"/>
                <a:ext cx="4538400" cy="2355600"/>
              </a:xfrm>
              <a:prstGeom prst="straightConnector1">
                <a:avLst/>
              </a:prstGeom>
              <a:noFill/>
              <a:ln w="28575" cap="flat" cmpd="sng">
                <a:solidFill>
                  <a:schemeClr val="accent2"/>
                </a:solidFill>
                <a:prstDash val="solid"/>
                <a:round/>
                <a:headEnd type="none" w="med" len="med"/>
                <a:tailEnd type="none" w="med" len="med"/>
              </a:ln>
            </p:spPr>
          </p:cxnSp>
        </p:grpSp>
        <p:grpSp>
          <p:nvGrpSpPr>
            <p:cNvPr id="14" name="Google Shape;14;p2"/>
            <p:cNvGrpSpPr/>
            <p:nvPr/>
          </p:nvGrpSpPr>
          <p:grpSpPr>
            <a:xfrm>
              <a:off x="57175" y="38100"/>
              <a:ext cx="9058250" cy="5081050"/>
              <a:chOff x="57175" y="38100"/>
              <a:chExt cx="9058250" cy="5081050"/>
            </a:xfrm>
          </p:grpSpPr>
          <p:grpSp>
            <p:nvGrpSpPr>
              <p:cNvPr id="15" name="Google Shape;15;p2"/>
              <p:cNvGrpSpPr/>
              <p:nvPr/>
            </p:nvGrpSpPr>
            <p:grpSpPr>
              <a:xfrm>
                <a:off x="57175" y="38100"/>
                <a:ext cx="9058250" cy="5081050"/>
                <a:chOff x="57175" y="38100"/>
                <a:chExt cx="9058250" cy="5081050"/>
              </a:xfrm>
            </p:grpSpPr>
            <p:grpSp>
              <p:nvGrpSpPr>
                <p:cNvPr id="16" name="Google Shape;16;p2"/>
                <p:cNvGrpSpPr/>
                <p:nvPr/>
              </p:nvGrpSpPr>
              <p:grpSpPr>
                <a:xfrm>
                  <a:off x="66675" y="38100"/>
                  <a:ext cx="9048750" cy="5070300"/>
                  <a:chOff x="66675" y="-400"/>
                  <a:chExt cx="9048750" cy="5070300"/>
                </a:xfrm>
              </p:grpSpPr>
              <p:cxnSp>
                <p:nvCxnSpPr>
                  <p:cNvPr id="17" name="Google Shape;17;p2"/>
                  <p:cNvCxnSpPr/>
                  <p:nvPr/>
                </p:nvCxnSpPr>
                <p:spPr>
                  <a:xfrm flipH="1">
                    <a:off x="4553025" y="-400"/>
                    <a:ext cx="4562400" cy="5070300"/>
                  </a:xfrm>
                  <a:prstGeom prst="straightConnector1">
                    <a:avLst/>
                  </a:prstGeom>
                  <a:noFill/>
                  <a:ln w="28575" cap="flat" cmpd="sng">
                    <a:solidFill>
                      <a:schemeClr val="accent2"/>
                    </a:solidFill>
                    <a:prstDash val="solid"/>
                    <a:round/>
                    <a:headEnd type="none" w="med" len="med"/>
                    <a:tailEnd type="none" w="med" len="med"/>
                  </a:ln>
                </p:spPr>
              </p:cxnSp>
              <p:cxnSp>
                <p:nvCxnSpPr>
                  <p:cNvPr id="18" name="Google Shape;18;p2"/>
                  <p:cNvCxnSpPr/>
                  <p:nvPr/>
                </p:nvCxnSpPr>
                <p:spPr>
                  <a:xfrm>
                    <a:off x="66675" y="18650"/>
                    <a:ext cx="4452900" cy="5012700"/>
                  </a:xfrm>
                  <a:prstGeom prst="straightConnector1">
                    <a:avLst/>
                  </a:prstGeom>
                  <a:noFill/>
                  <a:ln w="28575" cap="flat" cmpd="sng">
                    <a:solidFill>
                      <a:schemeClr val="accent2"/>
                    </a:solidFill>
                    <a:prstDash val="solid"/>
                    <a:round/>
                    <a:headEnd type="none" w="med" len="med"/>
                    <a:tailEnd type="none" w="med" len="med"/>
                  </a:ln>
                </p:spPr>
              </p:cxnSp>
            </p:grpSp>
            <p:cxnSp>
              <p:nvCxnSpPr>
                <p:cNvPr id="19" name="Google Shape;19;p2"/>
                <p:cNvCxnSpPr/>
                <p:nvPr/>
              </p:nvCxnSpPr>
              <p:spPr>
                <a:xfrm>
                  <a:off x="4548238" y="87550"/>
                  <a:ext cx="0" cy="5031600"/>
                </a:xfrm>
                <a:prstGeom prst="straightConnector1">
                  <a:avLst/>
                </a:prstGeom>
                <a:noFill/>
                <a:ln w="28575" cap="flat" cmpd="sng">
                  <a:solidFill>
                    <a:schemeClr val="accent2"/>
                  </a:solidFill>
                  <a:prstDash val="solid"/>
                  <a:round/>
                  <a:headEnd type="none" w="med" len="med"/>
                  <a:tailEnd type="none" w="med" len="med"/>
                </a:ln>
              </p:spPr>
            </p:cxnSp>
            <p:grpSp>
              <p:nvGrpSpPr>
                <p:cNvPr id="20" name="Google Shape;20;p2"/>
                <p:cNvGrpSpPr/>
                <p:nvPr/>
              </p:nvGrpSpPr>
              <p:grpSpPr>
                <a:xfrm>
                  <a:off x="1682975" y="76600"/>
                  <a:ext cx="5730525" cy="5031646"/>
                  <a:chOff x="1682975" y="22300"/>
                  <a:chExt cx="5730525" cy="4971000"/>
                </a:xfrm>
              </p:grpSpPr>
              <p:cxnSp>
                <p:nvCxnSpPr>
                  <p:cNvPr id="21" name="Google Shape;21;p2"/>
                  <p:cNvCxnSpPr/>
                  <p:nvPr/>
                </p:nvCxnSpPr>
                <p:spPr>
                  <a:xfrm flipH="1">
                    <a:off x="4543400" y="22300"/>
                    <a:ext cx="2870100" cy="4971000"/>
                  </a:xfrm>
                  <a:prstGeom prst="straightConnector1">
                    <a:avLst/>
                  </a:prstGeom>
                  <a:noFill/>
                  <a:ln w="28575" cap="flat" cmpd="sng">
                    <a:solidFill>
                      <a:schemeClr val="accent2"/>
                    </a:solidFill>
                    <a:prstDash val="solid"/>
                    <a:round/>
                    <a:headEnd type="none" w="med" len="med"/>
                    <a:tailEnd type="none" w="med" len="med"/>
                  </a:ln>
                </p:spPr>
              </p:cxnSp>
              <p:cxnSp>
                <p:nvCxnSpPr>
                  <p:cNvPr id="22" name="Google Shape;22;p2"/>
                  <p:cNvCxnSpPr/>
                  <p:nvPr/>
                </p:nvCxnSpPr>
                <p:spPr>
                  <a:xfrm>
                    <a:off x="1682975" y="22300"/>
                    <a:ext cx="2870100" cy="4971000"/>
                  </a:xfrm>
                  <a:prstGeom prst="straightConnector1">
                    <a:avLst/>
                  </a:prstGeom>
                  <a:noFill/>
                  <a:ln w="28575" cap="flat" cmpd="sng">
                    <a:solidFill>
                      <a:schemeClr val="accent2"/>
                    </a:solidFill>
                    <a:prstDash val="solid"/>
                    <a:round/>
                    <a:headEnd type="none" w="med" len="med"/>
                    <a:tailEnd type="none" w="med" len="med"/>
                  </a:ln>
                </p:spPr>
              </p:cxnSp>
            </p:grpSp>
            <p:grpSp>
              <p:nvGrpSpPr>
                <p:cNvPr id="23" name="Google Shape;23;p2"/>
                <p:cNvGrpSpPr/>
                <p:nvPr/>
              </p:nvGrpSpPr>
              <p:grpSpPr>
                <a:xfrm>
                  <a:off x="3190975" y="76551"/>
                  <a:ext cx="2714525" cy="5031743"/>
                  <a:chOff x="3190975" y="47625"/>
                  <a:chExt cx="2714525" cy="5009700"/>
                </a:xfrm>
              </p:grpSpPr>
              <p:cxnSp>
                <p:nvCxnSpPr>
                  <p:cNvPr id="24" name="Google Shape;24;p2"/>
                  <p:cNvCxnSpPr/>
                  <p:nvPr/>
                </p:nvCxnSpPr>
                <p:spPr>
                  <a:xfrm flipH="1">
                    <a:off x="4543500" y="47625"/>
                    <a:ext cx="1362000" cy="5009700"/>
                  </a:xfrm>
                  <a:prstGeom prst="straightConnector1">
                    <a:avLst/>
                  </a:prstGeom>
                  <a:noFill/>
                  <a:ln w="28575" cap="flat" cmpd="sng">
                    <a:solidFill>
                      <a:schemeClr val="accent2"/>
                    </a:solidFill>
                    <a:prstDash val="solid"/>
                    <a:round/>
                    <a:headEnd type="none" w="med" len="med"/>
                    <a:tailEnd type="none" w="med" len="med"/>
                  </a:ln>
                </p:spPr>
              </p:cxnSp>
              <p:cxnSp>
                <p:nvCxnSpPr>
                  <p:cNvPr id="25" name="Google Shape;25;p2"/>
                  <p:cNvCxnSpPr/>
                  <p:nvPr/>
                </p:nvCxnSpPr>
                <p:spPr>
                  <a:xfrm>
                    <a:off x="3190975" y="47625"/>
                    <a:ext cx="1362000" cy="5009700"/>
                  </a:xfrm>
                  <a:prstGeom prst="straightConnector1">
                    <a:avLst/>
                  </a:prstGeom>
                  <a:noFill/>
                  <a:ln w="28575" cap="flat" cmpd="sng">
                    <a:solidFill>
                      <a:schemeClr val="accent2"/>
                    </a:solidFill>
                    <a:prstDash val="solid"/>
                    <a:round/>
                    <a:headEnd type="none" w="med" len="med"/>
                    <a:tailEnd type="none" w="med" len="med"/>
                  </a:ln>
                </p:spPr>
              </p:cxnSp>
            </p:grpSp>
            <p:grpSp>
              <p:nvGrpSpPr>
                <p:cNvPr id="26" name="Google Shape;26;p2"/>
                <p:cNvGrpSpPr/>
                <p:nvPr/>
              </p:nvGrpSpPr>
              <p:grpSpPr>
                <a:xfrm>
                  <a:off x="57175" y="2752725"/>
                  <a:ext cx="9029675" cy="2355600"/>
                  <a:chOff x="57175" y="2752725"/>
                  <a:chExt cx="9029675" cy="2355600"/>
                </a:xfrm>
              </p:grpSpPr>
              <p:cxnSp>
                <p:nvCxnSpPr>
                  <p:cNvPr id="27" name="Google Shape;27;p2"/>
                  <p:cNvCxnSpPr/>
                  <p:nvPr/>
                </p:nvCxnSpPr>
                <p:spPr>
                  <a:xfrm>
                    <a:off x="57175" y="2764910"/>
                    <a:ext cx="4495800" cy="2331300"/>
                  </a:xfrm>
                  <a:prstGeom prst="straightConnector1">
                    <a:avLst/>
                  </a:prstGeom>
                  <a:noFill/>
                  <a:ln w="28575" cap="flat" cmpd="sng">
                    <a:solidFill>
                      <a:schemeClr val="accent2"/>
                    </a:solidFill>
                    <a:prstDash val="solid"/>
                    <a:round/>
                    <a:headEnd type="none" w="med" len="med"/>
                    <a:tailEnd type="none" w="med" len="med"/>
                  </a:ln>
                </p:spPr>
              </p:cxnSp>
              <p:cxnSp>
                <p:nvCxnSpPr>
                  <p:cNvPr id="28" name="Google Shape;28;p2"/>
                  <p:cNvCxnSpPr/>
                  <p:nvPr/>
                </p:nvCxnSpPr>
                <p:spPr>
                  <a:xfrm flipH="1">
                    <a:off x="4548450" y="2752725"/>
                    <a:ext cx="4538400" cy="2355600"/>
                  </a:xfrm>
                  <a:prstGeom prst="straightConnector1">
                    <a:avLst/>
                  </a:prstGeom>
                  <a:noFill/>
                  <a:ln w="28575" cap="flat" cmpd="sng">
                    <a:solidFill>
                      <a:schemeClr val="accent2"/>
                    </a:solidFill>
                    <a:prstDash val="solid"/>
                    <a:round/>
                    <a:headEnd type="none" w="med" len="med"/>
                    <a:tailEnd type="none" w="med" len="med"/>
                  </a:ln>
                </p:spPr>
              </p:cxnSp>
            </p:grpSp>
          </p:grpSp>
          <p:grpSp>
            <p:nvGrpSpPr>
              <p:cNvPr id="29" name="Google Shape;29;p2"/>
              <p:cNvGrpSpPr/>
              <p:nvPr/>
            </p:nvGrpSpPr>
            <p:grpSpPr>
              <a:xfrm>
                <a:off x="95250" y="3867150"/>
                <a:ext cx="8953800" cy="1219200"/>
                <a:chOff x="95250" y="3867150"/>
                <a:chExt cx="8953800" cy="1219200"/>
              </a:xfrm>
            </p:grpSpPr>
            <p:cxnSp>
              <p:nvCxnSpPr>
                <p:cNvPr id="30" name="Google Shape;30;p2"/>
                <p:cNvCxnSpPr/>
                <p:nvPr/>
              </p:nvCxnSpPr>
              <p:spPr>
                <a:xfrm>
                  <a:off x="95250" y="3867150"/>
                  <a:ext cx="4476900" cy="1219200"/>
                </a:xfrm>
                <a:prstGeom prst="straightConnector1">
                  <a:avLst/>
                </a:prstGeom>
                <a:noFill/>
                <a:ln w="28575" cap="flat" cmpd="sng">
                  <a:solidFill>
                    <a:schemeClr val="accent2"/>
                  </a:solidFill>
                  <a:prstDash val="solid"/>
                  <a:round/>
                  <a:headEnd type="none" w="med" len="med"/>
                  <a:tailEnd type="none" w="med" len="med"/>
                </a:ln>
              </p:spPr>
            </p:cxnSp>
            <p:cxnSp>
              <p:nvCxnSpPr>
                <p:cNvPr id="31" name="Google Shape;31;p2"/>
                <p:cNvCxnSpPr/>
                <p:nvPr/>
              </p:nvCxnSpPr>
              <p:spPr>
                <a:xfrm flipH="1">
                  <a:off x="4572150" y="3867150"/>
                  <a:ext cx="4476900" cy="1219200"/>
                </a:xfrm>
                <a:prstGeom prst="straightConnector1">
                  <a:avLst/>
                </a:prstGeom>
                <a:noFill/>
                <a:ln w="28575" cap="flat" cmpd="sng">
                  <a:solidFill>
                    <a:schemeClr val="accent2"/>
                  </a:solidFill>
                  <a:prstDash val="solid"/>
                  <a:round/>
                  <a:headEnd type="none" w="med" len="med"/>
                  <a:tailEnd type="none" w="med" len="med"/>
                </a:ln>
              </p:spPr>
            </p:cxnSp>
          </p:grpSp>
        </p:grpSp>
      </p:grpSp>
      <p:sp>
        <p:nvSpPr>
          <p:cNvPr id="32" name="Google Shape;32;p2"/>
          <p:cNvSpPr/>
          <p:nvPr/>
        </p:nvSpPr>
        <p:spPr>
          <a:xfrm>
            <a:off x="104900" y="3254350"/>
            <a:ext cx="8931031" cy="1775210"/>
          </a:xfrm>
          <a:custGeom>
            <a:avLst/>
            <a:gdLst/>
            <a:ahLst/>
            <a:cxnLst/>
            <a:rect l="l" t="t" r="r" b="b"/>
            <a:pathLst>
              <a:path w="96224" h="21519" extrusionOk="0">
                <a:moveTo>
                  <a:pt x="14824" y="1"/>
                </a:moveTo>
                <a:lnTo>
                  <a:pt x="14824" y="2558"/>
                </a:lnTo>
                <a:lnTo>
                  <a:pt x="13090" y="2558"/>
                </a:lnTo>
                <a:lnTo>
                  <a:pt x="13090" y="17815"/>
                </a:lnTo>
                <a:lnTo>
                  <a:pt x="11876" y="17815"/>
                </a:lnTo>
                <a:lnTo>
                  <a:pt x="11876" y="11357"/>
                </a:lnTo>
                <a:lnTo>
                  <a:pt x="8366" y="11357"/>
                </a:lnTo>
                <a:lnTo>
                  <a:pt x="8366" y="19636"/>
                </a:lnTo>
                <a:lnTo>
                  <a:pt x="7542" y="19636"/>
                </a:lnTo>
                <a:lnTo>
                  <a:pt x="7542" y="12137"/>
                </a:lnTo>
                <a:lnTo>
                  <a:pt x="4378" y="12137"/>
                </a:lnTo>
                <a:lnTo>
                  <a:pt x="4378" y="13697"/>
                </a:lnTo>
                <a:lnTo>
                  <a:pt x="3165" y="13697"/>
                </a:lnTo>
                <a:lnTo>
                  <a:pt x="3165" y="5115"/>
                </a:lnTo>
                <a:lnTo>
                  <a:pt x="1" y="5115"/>
                </a:lnTo>
                <a:lnTo>
                  <a:pt x="1" y="21499"/>
                </a:lnTo>
                <a:cubicBezTo>
                  <a:pt x="1" y="21514"/>
                  <a:pt x="10692" y="21518"/>
                  <a:pt x="24947" y="21518"/>
                </a:cubicBezTo>
                <a:cubicBezTo>
                  <a:pt x="53458" y="21518"/>
                  <a:pt x="96223" y="21499"/>
                  <a:pt x="96223" y="21499"/>
                </a:cubicBezTo>
                <a:lnTo>
                  <a:pt x="96223" y="17294"/>
                </a:lnTo>
                <a:lnTo>
                  <a:pt x="95833" y="17294"/>
                </a:lnTo>
                <a:lnTo>
                  <a:pt x="95833" y="11400"/>
                </a:lnTo>
                <a:lnTo>
                  <a:pt x="95314" y="11400"/>
                </a:lnTo>
                <a:lnTo>
                  <a:pt x="95314" y="10403"/>
                </a:lnTo>
                <a:lnTo>
                  <a:pt x="93406" y="10403"/>
                </a:lnTo>
                <a:lnTo>
                  <a:pt x="93406" y="11574"/>
                </a:lnTo>
                <a:lnTo>
                  <a:pt x="91933" y="11574"/>
                </a:lnTo>
                <a:lnTo>
                  <a:pt x="91933" y="17642"/>
                </a:lnTo>
                <a:lnTo>
                  <a:pt x="91239" y="17642"/>
                </a:lnTo>
                <a:lnTo>
                  <a:pt x="91239" y="12397"/>
                </a:lnTo>
                <a:lnTo>
                  <a:pt x="86991" y="12397"/>
                </a:lnTo>
                <a:lnTo>
                  <a:pt x="86991" y="20285"/>
                </a:lnTo>
                <a:lnTo>
                  <a:pt x="86428" y="20285"/>
                </a:lnTo>
                <a:lnTo>
                  <a:pt x="86428" y="10403"/>
                </a:lnTo>
                <a:lnTo>
                  <a:pt x="82744" y="10403"/>
                </a:lnTo>
                <a:lnTo>
                  <a:pt x="82744" y="15215"/>
                </a:lnTo>
                <a:lnTo>
                  <a:pt x="82224" y="15215"/>
                </a:lnTo>
                <a:lnTo>
                  <a:pt x="82224" y="13653"/>
                </a:lnTo>
                <a:lnTo>
                  <a:pt x="78367" y="13653"/>
                </a:lnTo>
                <a:lnTo>
                  <a:pt x="78367" y="18681"/>
                </a:lnTo>
                <a:lnTo>
                  <a:pt x="77760" y="18681"/>
                </a:lnTo>
                <a:lnTo>
                  <a:pt x="77760" y="7586"/>
                </a:lnTo>
                <a:lnTo>
                  <a:pt x="77326" y="7586"/>
                </a:lnTo>
                <a:lnTo>
                  <a:pt x="77326" y="6372"/>
                </a:lnTo>
                <a:lnTo>
                  <a:pt x="75245" y="6372"/>
                </a:lnTo>
                <a:lnTo>
                  <a:pt x="75245" y="7672"/>
                </a:lnTo>
                <a:lnTo>
                  <a:pt x="73035" y="7672"/>
                </a:lnTo>
                <a:lnTo>
                  <a:pt x="73035" y="17208"/>
                </a:lnTo>
                <a:lnTo>
                  <a:pt x="72428" y="17208"/>
                </a:lnTo>
                <a:lnTo>
                  <a:pt x="72428" y="10447"/>
                </a:lnTo>
                <a:lnTo>
                  <a:pt x="70607" y="10447"/>
                </a:lnTo>
                <a:lnTo>
                  <a:pt x="70607" y="9753"/>
                </a:lnTo>
                <a:lnTo>
                  <a:pt x="69047" y="9753"/>
                </a:lnTo>
                <a:lnTo>
                  <a:pt x="69047" y="17252"/>
                </a:lnTo>
                <a:lnTo>
                  <a:pt x="68050" y="17252"/>
                </a:lnTo>
                <a:lnTo>
                  <a:pt x="68050" y="12180"/>
                </a:lnTo>
                <a:lnTo>
                  <a:pt x="64323" y="12180"/>
                </a:lnTo>
                <a:lnTo>
                  <a:pt x="64323" y="18985"/>
                </a:lnTo>
                <a:lnTo>
                  <a:pt x="63629" y="18985"/>
                </a:lnTo>
                <a:lnTo>
                  <a:pt x="63629" y="9363"/>
                </a:lnTo>
                <a:lnTo>
                  <a:pt x="63152" y="9363"/>
                </a:lnTo>
                <a:lnTo>
                  <a:pt x="63152" y="8452"/>
                </a:lnTo>
                <a:lnTo>
                  <a:pt x="61333" y="8452"/>
                </a:lnTo>
                <a:lnTo>
                  <a:pt x="61333" y="9536"/>
                </a:lnTo>
                <a:lnTo>
                  <a:pt x="59381" y="9536"/>
                </a:lnTo>
                <a:lnTo>
                  <a:pt x="59381" y="19073"/>
                </a:lnTo>
                <a:lnTo>
                  <a:pt x="58797" y="19073"/>
                </a:lnTo>
                <a:lnTo>
                  <a:pt x="58797" y="13676"/>
                </a:lnTo>
                <a:lnTo>
                  <a:pt x="57821" y="12700"/>
                </a:lnTo>
                <a:lnTo>
                  <a:pt x="55133" y="12700"/>
                </a:lnTo>
                <a:lnTo>
                  <a:pt x="54224" y="13611"/>
                </a:lnTo>
                <a:lnTo>
                  <a:pt x="54224" y="19202"/>
                </a:lnTo>
                <a:lnTo>
                  <a:pt x="50973" y="19202"/>
                </a:lnTo>
                <a:lnTo>
                  <a:pt x="50973" y="6026"/>
                </a:lnTo>
                <a:lnTo>
                  <a:pt x="50713" y="6026"/>
                </a:lnTo>
                <a:lnTo>
                  <a:pt x="50713" y="5592"/>
                </a:lnTo>
                <a:lnTo>
                  <a:pt x="47245" y="5592"/>
                </a:lnTo>
                <a:lnTo>
                  <a:pt x="47245" y="16298"/>
                </a:lnTo>
                <a:lnTo>
                  <a:pt x="46119" y="16298"/>
                </a:lnTo>
                <a:lnTo>
                  <a:pt x="46119" y="17252"/>
                </a:lnTo>
                <a:lnTo>
                  <a:pt x="44905" y="17252"/>
                </a:lnTo>
                <a:lnTo>
                  <a:pt x="44905" y="8496"/>
                </a:lnTo>
                <a:lnTo>
                  <a:pt x="44428" y="8496"/>
                </a:lnTo>
                <a:lnTo>
                  <a:pt x="44428" y="6329"/>
                </a:lnTo>
                <a:lnTo>
                  <a:pt x="43258" y="6329"/>
                </a:lnTo>
                <a:lnTo>
                  <a:pt x="43258" y="7282"/>
                </a:lnTo>
                <a:lnTo>
                  <a:pt x="42434" y="7282"/>
                </a:lnTo>
                <a:lnTo>
                  <a:pt x="42434" y="8627"/>
                </a:lnTo>
                <a:lnTo>
                  <a:pt x="40224" y="8627"/>
                </a:lnTo>
                <a:lnTo>
                  <a:pt x="40224" y="15474"/>
                </a:lnTo>
                <a:lnTo>
                  <a:pt x="36409" y="15474"/>
                </a:lnTo>
                <a:lnTo>
                  <a:pt x="36409" y="20936"/>
                </a:lnTo>
                <a:lnTo>
                  <a:pt x="35586" y="20936"/>
                </a:lnTo>
                <a:lnTo>
                  <a:pt x="35586" y="17209"/>
                </a:lnTo>
                <a:lnTo>
                  <a:pt x="34503" y="17209"/>
                </a:lnTo>
                <a:lnTo>
                  <a:pt x="34503" y="16429"/>
                </a:lnTo>
                <a:lnTo>
                  <a:pt x="32465" y="16429"/>
                </a:lnTo>
                <a:lnTo>
                  <a:pt x="32465" y="17252"/>
                </a:lnTo>
                <a:lnTo>
                  <a:pt x="30688" y="17252"/>
                </a:lnTo>
                <a:lnTo>
                  <a:pt x="30688" y="11401"/>
                </a:lnTo>
                <a:lnTo>
                  <a:pt x="26657" y="11401"/>
                </a:lnTo>
                <a:lnTo>
                  <a:pt x="26657" y="17382"/>
                </a:lnTo>
                <a:lnTo>
                  <a:pt x="22409" y="17382"/>
                </a:lnTo>
                <a:lnTo>
                  <a:pt x="22409" y="18335"/>
                </a:lnTo>
                <a:lnTo>
                  <a:pt x="21413" y="18335"/>
                </a:lnTo>
                <a:lnTo>
                  <a:pt x="21413" y="10577"/>
                </a:lnTo>
                <a:lnTo>
                  <a:pt x="17469" y="10577"/>
                </a:lnTo>
                <a:lnTo>
                  <a:pt x="17469" y="15345"/>
                </a:lnTo>
                <a:lnTo>
                  <a:pt x="17035" y="15345"/>
                </a:lnTo>
                <a:lnTo>
                  <a:pt x="17035" y="2515"/>
                </a:lnTo>
                <a:lnTo>
                  <a:pt x="16601" y="2515"/>
                </a:lnTo>
                <a:lnTo>
                  <a:pt x="166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txBox="1">
            <a:spLocks noGrp="1"/>
          </p:cNvSpPr>
          <p:nvPr>
            <p:ph type="ctrTitle"/>
          </p:nvPr>
        </p:nvSpPr>
        <p:spPr>
          <a:xfrm>
            <a:off x="1093200" y="946000"/>
            <a:ext cx="6957600" cy="1340100"/>
          </a:xfrm>
          <a:prstGeom prst="rect">
            <a:avLst/>
          </a:prstGeom>
          <a:solidFill>
            <a:schemeClr val="accent3"/>
          </a:solidFill>
        </p:spPr>
        <p:txBody>
          <a:bodyPr spcFirstLastPara="1" wrap="square" lIns="91425" tIns="91425" rIns="91425" bIns="91425" anchor="t" anchorCtr="0">
            <a:noAutofit/>
          </a:bodyPr>
          <a:lstStyle>
            <a:lvl1pPr lvl="0" algn="ctr">
              <a:lnSpc>
                <a:spcPct val="90000"/>
              </a:lnSpc>
              <a:spcBef>
                <a:spcPts val="0"/>
              </a:spcBef>
              <a:spcAft>
                <a:spcPts val="0"/>
              </a:spcAft>
              <a:buSzPts val="5200"/>
              <a:buNone/>
              <a:defRPr sz="4000" b="0">
                <a:latin typeface="Raleway ExtraBold"/>
                <a:ea typeface="Raleway ExtraBold"/>
                <a:cs typeface="Raleway ExtraBold"/>
                <a:sym typeface="Raleway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34" name="Google Shape;34;p2"/>
          <p:cNvSpPr txBox="1">
            <a:spLocks noGrp="1"/>
          </p:cNvSpPr>
          <p:nvPr>
            <p:ph type="subTitle" idx="1"/>
          </p:nvPr>
        </p:nvSpPr>
        <p:spPr>
          <a:xfrm>
            <a:off x="1996650" y="2895750"/>
            <a:ext cx="5150700" cy="409500"/>
          </a:xfrm>
          <a:prstGeom prst="rect">
            <a:avLst/>
          </a:prstGeom>
          <a:solidFill>
            <a:schemeClr val="accent3"/>
          </a:solidFill>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atin typeface="Roboto"/>
                <a:ea typeface="Roboto"/>
                <a:cs typeface="Roboto"/>
                <a:sym typeface="Robo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35" name="Google Shape;35;p2"/>
          <p:cNvGrpSpPr/>
          <p:nvPr/>
        </p:nvGrpSpPr>
        <p:grpSpPr>
          <a:xfrm rot="-5071551">
            <a:off x="7356893" y="3047424"/>
            <a:ext cx="1140696" cy="519632"/>
            <a:chOff x="1527175" y="4037800"/>
            <a:chExt cx="759375" cy="345925"/>
          </a:xfrm>
        </p:grpSpPr>
        <p:sp>
          <p:nvSpPr>
            <p:cNvPr id="36" name="Google Shape;36;p2"/>
            <p:cNvSpPr/>
            <p:nvPr/>
          </p:nvSpPr>
          <p:spPr>
            <a:xfrm>
              <a:off x="1563450" y="4093400"/>
              <a:ext cx="43325" cy="67700"/>
            </a:xfrm>
            <a:custGeom>
              <a:avLst/>
              <a:gdLst/>
              <a:ahLst/>
              <a:cxnLst/>
              <a:rect l="l" t="t" r="r" b="b"/>
              <a:pathLst>
                <a:path w="1733" h="2708" extrusionOk="0">
                  <a:moveTo>
                    <a:pt x="1733" y="1"/>
                  </a:moveTo>
                  <a:cubicBezTo>
                    <a:pt x="1076" y="473"/>
                    <a:pt x="311" y="1306"/>
                    <a:pt x="0" y="2708"/>
                  </a:cubicBezTo>
                  <a:cubicBezTo>
                    <a:pt x="311" y="1306"/>
                    <a:pt x="1078" y="473"/>
                    <a:pt x="1733"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633775" y="4079500"/>
              <a:ext cx="75" cy="75"/>
            </a:xfrm>
            <a:custGeom>
              <a:avLst/>
              <a:gdLst/>
              <a:ahLst/>
              <a:cxnLst/>
              <a:rect l="l" t="t" r="r" b="b"/>
              <a:pathLst>
                <a:path w="3" h="3" extrusionOk="0">
                  <a:moveTo>
                    <a:pt x="2" y="2"/>
                  </a:moveTo>
                  <a:lnTo>
                    <a:pt x="2" y="2"/>
                  </a:lnTo>
                  <a:lnTo>
                    <a:pt x="0" y="0"/>
                  </a:lnTo>
                  <a:lnTo>
                    <a:pt x="0"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632850" y="4078275"/>
              <a:ext cx="1250" cy="1100"/>
            </a:xfrm>
            <a:custGeom>
              <a:avLst/>
              <a:gdLst/>
              <a:ahLst/>
              <a:cxnLst/>
              <a:rect l="l" t="t" r="r" b="b"/>
              <a:pathLst>
                <a:path w="50" h="44" extrusionOk="0">
                  <a:moveTo>
                    <a:pt x="0" y="0"/>
                  </a:moveTo>
                  <a:lnTo>
                    <a:pt x="0" y="0"/>
                  </a:lnTo>
                  <a:cubicBezTo>
                    <a:pt x="17" y="15"/>
                    <a:pt x="31" y="29"/>
                    <a:pt x="49" y="43"/>
                  </a:cubicBezTo>
                  <a:cubicBezTo>
                    <a:pt x="35" y="31"/>
                    <a:pt x="17" y="15"/>
                    <a:pt x="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560875" y="4068650"/>
              <a:ext cx="43350" cy="83400"/>
            </a:xfrm>
            <a:custGeom>
              <a:avLst/>
              <a:gdLst/>
              <a:ahLst/>
              <a:cxnLst/>
              <a:rect l="l" t="t" r="r" b="b"/>
              <a:pathLst>
                <a:path w="1734" h="3336" extrusionOk="0">
                  <a:moveTo>
                    <a:pt x="1734" y="1"/>
                  </a:moveTo>
                  <a:lnTo>
                    <a:pt x="1734" y="1"/>
                  </a:lnTo>
                  <a:cubicBezTo>
                    <a:pt x="1676" y="35"/>
                    <a:pt x="1621" y="70"/>
                    <a:pt x="1568" y="107"/>
                  </a:cubicBezTo>
                  <a:cubicBezTo>
                    <a:pt x="1621" y="70"/>
                    <a:pt x="1678" y="37"/>
                    <a:pt x="1734" y="1"/>
                  </a:cubicBezTo>
                  <a:close/>
                  <a:moveTo>
                    <a:pt x="1568" y="107"/>
                  </a:moveTo>
                  <a:cubicBezTo>
                    <a:pt x="291" y="960"/>
                    <a:pt x="33" y="2452"/>
                    <a:pt x="1" y="3335"/>
                  </a:cubicBezTo>
                  <a:cubicBezTo>
                    <a:pt x="33" y="2452"/>
                    <a:pt x="291" y="962"/>
                    <a:pt x="1568" y="107"/>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733100" y="4069100"/>
              <a:ext cx="25" cy="25"/>
            </a:xfrm>
            <a:custGeom>
              <a:avLst/>
              <a:gdLst/>
              <a:ahLst/>
              <a:cxnLst/>
              <a:rect l="l" t="t" r="r" b="b"/>
              <a:pathLst>
                <a:path w="1" h="1" extrusionOk="0">
                  <a:moveTo>
                    <a:pt x="0" y="1"/>
                  </a:move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551275" y="4087075"/>
              <a:ext cx="11375" cy="25325"/>
            </a:xfrm>
            <a:custGeom>
              <a:avLst/>
              <a:gdLst/>
              <a:ahLst/>
              <a:cxnLst/>
              <a:rect l="l" t="t" r="r" b="b"/>
              <a:pathLst>
                <a:path w="455" h="1013" extrusionOk="0">
                  <a:moveTo>
                    <a:pt x="454" y="0"/>
                  </a:moveTo>
                  <a:lnTo>
                    <a:pt x="454" y="0"/>
                  </a:lnTo>
                  <a:cubicBezTo>
                    <a:pt x="276" y="282"/>
                    <a:pt x="147" y="591"/>
                    <a:pt x="37" y="908"/>
                  </a:cubicBezTo>
                  <a:lnTo>
                    <a:pt x="37" y="911"/>
                  </a:lnTo>
                  <a:cubicBezTo>
                    <a:pt x="147" y="593"/>
                    <a:pt x="280" y="284"/>
                    <a:pt x="454" y="0"/>
                  </a:cubicBezTo>
                  <a:close/>
                  <a:moveTo>
                    <a:pt x="37" y="911"/>
                  </a:moveTo>
                  <a:cubicBezTo>
                    <a:pt x="27" y="945"/>
                    <a:pt x="18" y="976"/>
                    <a:pt x="10" y="1009"/>
                  </a:cubicBezTo>
                  <a:cubicBezTo>
                    <a:pt x="18" y="976"/>
                    <a:pt x="29" y="945"/>
                    <a:pt x="37" y="911"/>
                  </a:cubicBezTo>
                  <a:close/>
                  <a:moveTo>
                    <a:pt x="37" y="911"/>
                  </a:moveTo>
                  <a:lnTo>
                    <a:pt x="37" y="911"/>
                  </a:lnTo>
                  <a:cubicBezTo>
                    <a:pt x="25" y="945"/>
                    <a:pt x="10" y="980"/>
                    <a:pt x="0" y="1013"/>
                  </a:cubicBezTo>
                  <a:cubicBezTo>
                    <a:pt x="14" y="980"/>
                    <a:pt x="25" y="945"/>
                    <a:pt x="37" y="91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740150" y="4060325"/>
              <a:ext cx="3100" cy="525"/>
            </a:xfrm>
            <a:custGeom>
              <a:avLst/>
              <a:gdLst/>
              <a:ahLst/>
              <a:cxnLst/>
              <a:rect l="l" t="t" r="r" b="b"/>
              <a:pathLst>
                <a:path w="124" h="21" extrusionOk="0">
                  <a:moveTo>
                    <a:pt x="1" y="0"/>
                  </a:moveTo>
                  <a:cubicBezTo>
                    <a:pt x="38" y="6"/>
                    <a:pt x="80" y="12"/>
                    <a:pt x="117" y="21"/>
                  </a:cubicBezTo>
                  <a:lnTo>
                    <a:pt x="123" y="21"/>
                  </a:lnTo>
                  <a:cubicBezTo>
                    <a:pt x="85" y="12"/>
                    <a:pt x="44" y="6"/>
                    <a:pt x="5"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613400" y="4064000"/>
              <a:ext cx="1475" cy="800"/>
            </a:xfrm>
            <a:custGeom>
              <a:avLst/>
              <a:gdLst/>
              <a:ahLst/>
              <a:cxnLst/>
              <a:rect l="l" t="t" r="r" b="b"/>
              <a:pathLst>
                <a:path w="59" h="32" extrusionOk="0">
                  <a:moveTo>
                    <a:pt x="1" y="0"/>
                  </a:moveTo>
                  <a:lnTo>
                    <a:pt x="1" y="0"/>
                  </a:lnTo>
                  <a:cubicBezTo>
                    <a:pt x="1" y="0"/>
                    <a:pt x="19" y="11"/>
                    <a:pt x="58" y="31"/>
                  </a:cubicBezTo>
                  <a:cubicBezTo>
                    <a:pt x="21" y="11"/>
                    <a:pt x="1" y="0"/>
                    <a:pt x="1"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561650" y="4169150"/>
              <a:ext cx="75" cy="800"/>
            </a:xfrm>
            <a:custGeom>
              <a:avLst/>
              <a:gdLst/>
              <a:ahLst/>
              <a:cxnLst/>
              <a:rect l="l" t="t" r="r" b="b"/>
              <a:pathLst>
                <a:path w="3" h="32" extrusionOk="0">
                  <a:moveTo>
                    <a:pt x="0" y="1"/>
                  </a:moveTo>
                  <a:cubicBezTo>
                    <a:pt x="0" y="19"/>
                    <a:pt x="2" y="31"/>
                    <a:pt x="2" y="31"/>
                  </a:cubicBezTo>
                  <a:cubicBezTo>
                    <a:pt x="2" y="29"/>
                    <a:pt x="2" y="19"/>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562200" y="4162150"/>
              <a:ext cx="1000" cy="4975"/>
            </a:xfrm>
            <a:custGeom>
              <a:avLst/>
              <a:gdLst/>
              <a:ahLst/>
              <a:cxnLst/>
              <a:rect l="l" t="t" r="r" b="b"/>
              <a:pathLst>
                <a:path w="40" h="199" extrusionOk="0">
                  <a:moveTo>
                    <a:pt x="40" y="0"/>
                  </a:moveTo>
                  <a:cubicBezTo>
                    <a:pt x="23" y="64"/>
                    <a:pt x="13" y="133"/>
                    <a:pt x="1" y="199"/>
                  </a:cubicBezTo>
                  <a:lnTo>
                    <a:pt x="40"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61350" y="4086300"/>
              <a:ext cx="25" cy="25"/>
            </a:xfrm>
            <a:custGeom>
              <a:avLst/>
              <a:gdLst/>
              <a:ahLst/>
              <a:cxnLst/>
              <a:rect l="l" t="t" r="r" b="b"/>
              <a:pathLst>
                <a:path w="1" h="1" extrusionOk="0">
                  <a:moveTo>
                    <a:pt x="0" y="0"/>
                  </a:moveTo>
                  <a:lnTo>
                    <a:pt x="0"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745775" y="4061225"/>
              <a:ext cx="16500" cy="23975"/>
            </a:xfrm>
            <a:custGeom>
              <a:avLst/>
              <a:gdLst/>
              <a:ahLst/>
              <a:cxnLst/>
              <a:rect l="l" t="t" r="r" b="b"/>
              <a:pathLst>
                <a:path w="660" h="959" extrusionOk="0">
                  <a:moveTo>
                    <a:pt x="507" y="0"/>
                  </a:moveTo>
                  <a:cubicBezTo>
                    <a:pt x="426" y="0"/>
                    <a:pt x="323" y="17"/>
                    <a:pt x="222" y="81"/>
                  </a:cubicBezTo>
                  <a:lnTo>
                    <a:pt x="1" y="958"/>
                  </a:lnTo>
                  <a:lnTo>
                    <a:pt x="1" y="958"/>
                  </a:lnTo>
                  <a:cubicBezTo>
                    <a:pt x="14" y="907"/>
                    <a:pt x="210" y="303"/>
                    <a:pt x="660" y="21"/>
                  </a:cubicBezTo>
                  <a:cubicBezTo>
                    <a:pt x="660" y="21"/>
                    <a:pt x="597" y="0"/>
                    <a:pt x="507" y="0"/>
                  </a:cubicBezTo>
                  <a:close/>
                  <a:moveTo>
                    <a:pt x="1" y="958"/>
                  </a:moveTo>
                  <a:cubicBezTo>
                    <a:pt x="1" y="958"/>
                    <a:pt x="1" y="958"/>
                    <a:pt x="1" y="958"/>
                  </a:cubicBezTo>
                  <a:lnTo>
                    <a:pt x="1" y="958"/>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734475" y="4162350"/>
              <a:ext cx="700" cy="8325"/>
            </a:xfrm>
            <a:custGeom>
              <a:avLst/>
              <a:gdLst/>
              <a:ahLst/>
              <a:cxnLst/>
              <a:rect l="l" t="t" r="r" b="b"/>
              <a:pathLst>
                <a:path w="28" h="333" extrusionOk="0">
                  <a:moveTo>
                    <a:pt x="1" y="1"/>
                  </a:moveTo>
                  <a:cubicBezTo>
                    <a:pt x="25" y="34"/>
                    <a:pt x="25" y="150"/>
                    <a:pt x="7" y="332"/>
                  </a:cubicBezTo>
                  <a:cubicBezTo>
                    <a:pt x="27" y="150"/>
                    <a:pt x="25" y="34"/>
                    <a:pt x="1"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731725" y="4164300"/>
              <a:ext cx="2875" cy="6425"/>
            </a:xfrm>
            <a:custGeom>
              <a:avLst/>
              <a:gdLst/>
              <a:ahLst/>
              <a:cxnLst/>
              <a:rect l="l" t="t" r="r" b="b"/>
              <a:pathLst>
                <a:path w="115" h="257" extrusionOk="0">
                  <a:moveTo>
                    <a:pt x="0" y="0"/>
                  </a:moveTo>
                  <a:cubicBezTo>
                    <a:pt x="0" y="0"/>
                    <a:pt x="104" y="144"/>
                    <a:pt x="115" y="256"/>
                  </a:cubicBezTo>
                  <a:cubicBezTo>
                    <a:pt x="106" y="142"/>
                    <a:pt x="2" y="0"/>
                    <a:pt x="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702250" y="4060875"/>
              <a:ext cx="71675" cy="183650"/>
            </a:xfrm>
            <a:custGeom>
              <a:avLst/>
              <a:gdLst/>
              <a:ahLst/>
              <a:cxnLst/>
              <a:rect l="l" t="t" r="r" b="b"/>
              <a:pathLst>
                <a:path w="2867" h="7346" extrusionOk="0">
                  <a:moveTo>
                    <a:pt x="2867" y="1"/>
                  </a:moveTo>
                  <a:lnTo>
                    <a:pt x="2867" y="1"/>
                  </a:lnTo>
                  <a:cubicBezTo>
                    <a:pt x="2865" y="1"/>
                    <a:pt x="1858" y="2353"/>
                    <a:pt x="1118" y="4248"/>
                  </a:cubicBezTo>
                  <a:cubicBezTo>
                    <a:pt x="1862" y="2351"/>
                    <a:pt x="2867" y="1"/>
                    <a:pt x="2867" y="1"/>
                  </a:cubicBezTo>
                  <a:close/>
                  <a:moveTo>
                    <a:pt x="1118" y="4248"/>
                  </a:moveTo>
                  <a:cubicBezTo>
                    <a:pt x="917" y="4635"/>
                    <a:pt x="557" y="5596"/>
                    <a:pt x="1" y="7343"/>
                  </a:cubicBezTo>
                  <a:lnTo>
                    <a:pt x="1" y="7345"/>
                  </a:lnTo>
                  <a:cubicBezTo>
                    <a:pt x="557" y="5598"/>
                    <a:pt x="917" y="4637"/>
                    <a:pt x="1118" y="4248"/>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717200" y="4164300"/>
              <a:ext cx="14550" cy="37100"/>
            </a:xfrm>
            <a:custGeom>
              <a:avLst/>
              <a:gdLst/>
              <a:ahLst/>
              <a:cxnLst/>
              <a:rect l="l" t="t" r="r" b="b"/>
              <a:pathLst>
                <a:path w="582" h="1484" extrusionOk="0">
                  <a:moveTo>
                    <a:pt x="581" y="0"/>
                  </a:moveTo>
                  <a:cubicBezTo>
                    <a:pt x="290" y="718"/>
                    <a:pt x="53" y="1344"/>
                    <a:pt x="8" y="1463"/>
                  </a:cubicBezTo>
                  <a:lnTo>
                    <a:pt x="8" y="1463"/>
                  </a:lnTo>
                  <a:cubicBezTo>
                    <a:pt x="53" y="1344"/>
                    <a:pt x="293" y="717"/>
                    <a:pt x="581" y="0"/>
                  </a:cubicBezTo>
                  <a:close/>
                  <a:moveTo>
                    <a:pt x="8" y="1463"/>
                  </a:moveTo>
                  <a:lnTo>
                    <a:pt x="8" y="1463"/>
                  </a:lnTo>
                  <a:cubicBezTo>
                    <a:pt x="3" y="1476"/>
                    <a:pt x="0" y="1483"/>
                    <a:pt x="0" y="1484"/>
                  </a:cubicBezTo>
                  <a:cubicBezTo>
                    <a:pt x="0" y="1484"/>
                    <a:pt x="3" y="1477"/>
                    <a:pt x="8" y="1463"/>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630025" y="4056525"/>
              <a:ext cx="101000" cy="12400"/>
            </a:xfrm>
            <a:custGeom>
              <a:avLst/>
              <a:gdLst/>
              <a:ahLst/>
              <a:cxnLst/>
              <a:rect l="l" t="t" r="r" b="b"/>
              <a:pathLst>
                <a:path w="4040" h="496" extrusionOk="0">
                  <a:moveTo>
                    <a:pt x="1" y="115"/>
                  </a:moveTo>
                  <a:lnTo>
                    <a:pt x="1" y="115"/>
                  </a:lnTo>
                  <a:cubicBezTo>
                    <a:pt x="181" y="101"/>
                    <a:pt x="1617" y="1"/>
                    <a:pt x="4039" y="496"/>
                  </a:cubicBezTo>
                  <a:lnTo>
                    <a:pt x="4039" y="496"/>
                  </a:lnTo>
                  <a:cubicBezTo>
                    <a:pt x="1617" y="1"/>
                    <a:pt x="181" y="101"/>
                    <a:pt x="1" y="115"/>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732850" y="4069325"/>
              <a:ext cx="25" cy="25"/>
            </a:xfrm>
            <a:custGeom>
              <a:avLst/>
              <a:gdLst/>
              <a:ahLst/>
              <a:cxnLst/>
              <a:rect l="l" t="t" r="r" b="b"/>
              <a:pathLst>
                <a:path w="1" h="1" extrusionOk="0">
                  <a:moveTo>
                    <a:pt x="0" y="0"/>
                  </a:move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731825" y="4162225"/>
              <a:ext cx="1225" cy="1850"/>
            </a:xfrm>
            <a:custGeom>
              <a:avLst/>
              <a:gdLst/>
              <a:ahLst/>
              <a:cxnLst/>
              <a:rect l="l" t="t" r="r" b="b"/>
              <a:pathLst>
                <a:path w="49" h="74" extrusionOk="0">
                  <a:moveTo>
                    <a:pt x="48" y="0"/>
                  </a:moveTo>
                  <a:cubicBezTo>
                    <a:pt x="48" y="0"/>
                    <a:pt x="36" y="19"/>
                    <a:pt x="1" y="72"/>
                  </a:cubicBezTo>
                  <a:lnTo>
                    <a:pt x="1" y="72"/>
                  </a:lnTo>
                  <a:cubicBezTo>
                    <a:pt x="2" y="71"/>
                    <a:pt x="4" y="71"/>
                    <a:pt x="4" y="69"/>
                  </a:cubicBezTo>
                  <a:cubicBezTo>
                    <a:pt x="19" y="45"/>
                    <a:pt x="49" y="0"/>
                    <a:pt x="48" y="0"/>
                  </a:cubicBezTo>
                  <a:close/>
                  <a:moveTo>
                    <a:pt x="1" y="72"/>
                  </a:moveTo>
                  <a:cubicBezTo>
                    <a:pt x="1" y="72"/>
                    <a:pt x="0" y="73"/>
                    <a:pt x="0" y="73"/>
                  </a:cubicBezTo>
                  <a:cubicBezTo>
                    <a:pt x="1" y="73"/>
                    <a:pt x="1" y="72"/>
                    <a:pt x="1" y="72"/>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731050" y="4068900"/>
              <a:ext cx="1825" cy="450"/>
            </a:xfrm>
            <a:custGeom>
              <a:avLst/>
              <a:gdLst/>
              <a:ahLst/>
              <a:cxnLst/>
              <a:rect l="l" t="t" r="r" b="b"/>
              <a:pathLst>
                <a:path w="73" h="18" extrusionOk="0">
                  <a:moveTo>
                    <a:pt x="1" y="1"/>
                  </a:moveTo>
                  <a:cubicBezTo>
                    <a:pt x="14" y="4"/>
                    <a:pt x="27" y="7"/>
                    <a:pt x="40" y="10"/>
                  </a:cubicBezTo>
                  <a:lnTo>
                    <a:pt x="40" y="10"/>
                  </a:lnTo>
                  <a:lnTo>
                    <a:pt x="3" y="1"/>
                  </a:lnTo>
                  <a:close/>
                  <a:moveTo>
                    <a:pt x="40" y="10"/>
                  </a:moveTo>
                  <a:lnTo>
                    <a:pt x="72" y="17"/>
                  </a:lnTo>
                  <a:cubicBezTo>
                    <a:pt x="62" y="14"/>
                    <a:pt x="51" y="12"/>
                    <a:pt x="40" y="1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629875" y="4058775"/>
              <a:ext cx="103250" cy="10350"/>
            </a:xfrm>
            <a:custGeom>
              <a:avLst/>
              <a:gdLst/>
              <a:ahLst/>
              <a:cxnLst/>
              <a:rect l="l" t="t" r="r" b="b"/>
              <a:pathLst>
                <a:path w="4130" h="414" extrusionOk="0">
                  <a:moveTo>
                    <a:pt x="562" y="0"/>
                  </a:moveTo>
                  <a:cubicBezTo>
                    <a:pt x="201" y="0"/>
                    <a:pt x="9" y="20"/>
                    <a:pt x="1" y="21"/>
                  </a:cubicBezTo>
                  <a:cubicBezTo>
                    <a:pt x="1" y="21"/>
                    <a:pt x="193" y="1"/>
                    <a:pt x="563" y="1"/>
                  </a:cubicBezTo>
                  <a:cubicBezTo>
                    <a:pt x="1045" y="1"/>
                    <a:pt x="1828" y="35"/>
                    <a:pt x="2878" y="191"/>
                  </a:cubicBezTo>
                  <a:lnTo>
                    <a:pt x="2878" y="191"/>
                  </a:lnTo>
                  <a:cubicBezTo>
                    <a:pt x="1828" y="35"/>
                    <a:pt x="1045" y="0"/>
                    <a:pt x="562" y="0"/>
                  </a:cubicBezTo>
                  <a:close/>
                  <a:moveTo>
                    <a:pt x="2878" y="191"/>
                  </a:moveTo>
                  <a:cubicBezTo>
                    <a:pt x="3260" y="248"/>
                    <a:pt x="3677" y="321"/>
                    <a:pt x="4127" y="414"/>
                  </a:cubicBezTo>
                  <a:lnTo>
                    <a:pt x="4129" y="414"/>
                  </a:lnTo>
                  <a:cubicBezTo>
                    <a:pt x="3678" y="321"/>
                    <a:pt x="3260" y="248"/>
                    <a:pt x="2878" y="19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652225" y="4064500"/>
              <a:ext cx="80550" cy="10925"/>
            </a:xfrm>
            <a:custGeom>
              <a:avLst/>
              <a:gdLst/>
              <a:ahLst/>
              <a:cxnLst/>
              <a:rect l="l" t="t" r="r" b="b"/>
              <a:pathLst>
                <a:path w="3222" h="437" extrusionOk="0">
                  <a:moveTo>
                    <a:pt x="3221" y="193"/>
                  </a:moveTo>
                  <a:cubicBezTo>
                    <a:pt x="3117" y="181"/>
                    <a:pt x="1400" y="1"/>
                    <a:pt x="1" y="437"/>
                  </a:cubicBezTo>
                  <a:lnTo>
                    <a:pt x="1" y="437"/>
                  </a:lnTo>
                  <a:cubicBezTo>
                    <a:pt x="1400" y="1"/>
                    <a:pt x="3117" y="181"/>
                    <a:pt x="3221" y="193"/>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688600" y="4052325"/>
              <a:ext cx="51525" cy="8025"/>
            </a:xfrm>
            <a:custGeom>
              <a:avLst/>
              <a:gdLst/>
              <a:ahLst/>
              <a:cxnLst/>
              <a:rect l="l" t="t" r="r" b="b"/>
              <a:pathLst>
                <a:path w="2061" h="321" extrusionOk="0">
                  <a:moveTo>
                    <a:pt x="0" y="1"/>
                  </a:moveTo>
                  <a:cubicBezTo>
                    <a:pt x="363" y="45"/>
                    <a:pt x="724" y="96"/>
                    <a:pt x="1083" y="156"/>
                  </a:cubicBezTo>
                  <a:cubicBezTo>
                    <a:pt x="1410" y="203"/>
                    <a:pt x="1733" y="263"/>
                    <a:pt x="2057" y="320"/>
                  </a:cubicBezTo>
                  <a:lnTo>
                    <a:pt x="2061" y="320"/>
                  </a:lnTo>
                  <a:cubicBezTo>
                    <a:pt x="1735" y="263"/>
                    <a:pt x="1412" y="203"/>
                    <a:pt x="1085" y="156"/>
                  </a:cubicBezTo>
                  <a:cubicBezTo>
                    <a:pt x="724" y="96"/>
                    <a:pt x="363" y="45"/>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091325" y="4165075"/>
              <a:ext cx="1525" cy="25"/>
            </a:xfrm>
            <a:custGeom>
              <a:avLst/>
              <a:gdLst/>
              <a:ahLst/>
              <a:cxnLst/>
              <a:rect l="l" t="t" r="r" b="b"/>
              <a:pathLst>
                <a:path w="61" h="1" extrusionOk="0">
                  <a:moveTo>
                    <a:pt x="1" y="0"/>
                  </a:moveTo>
                  <a:lnTo>
                    <a:pt x="60"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069400" y="4165075"/>
              <a:ext cx="20375" cy="2925"/>
            </a:xfrm>
            <a:custGeom>
              <a:avLst/>
              <a:gdLst/>
              <a:ahLst/>
              <a:cxnLst/>
              <a:rect l="l" t="t" r="r" b="b"/>
              <a:pathLst>
                <a:path w="815" h="117" extrusionOk="0">
                  <a:moveTo>
                    <a:pt x="815" y="0"/>
                  </a:moveTo>
                  <a:cubicBezTo>
                    <a:pt x="528" y="0"/>
                    <a:pt x="234" y="29"/>
                    <a:pt x="0" y="117"/>
                  </a:cubicBezTo>
                  <a:cubicBezTo>
                    <a:pt x="236" y="31"/>
                    <a:pt x="528" y="0"/>
                    <a:pt x="815"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083925" y="4165375"/>
              <a:ext cx="106825" cy="23450"/>
            </a:xfrm>
            <a:custGeom>
              <a:avLst/>
              <a:gdLst/>
              <a:ahLst/>
              <a:cxnLst/>
              <a:rect l="l" t="t" r="r" b="b"/>
              <a:pathLst>
                <a:path w="4273" h="938" extrusionOk="0">
                  <a:moveTo>
                    <a:pt x="268" y="1"/>
                  </a:moveTo>
                  <a:cubicBezTo>
                    <a:pt x="170" y="1"/>
                    <a:pt x="81" y="4"/>
                    <a:pt x="0" y="9"/>
                  </a:cubicBezTo>
                  <a:cubicBezTo>
                    <a:pt x="81" y="4"/>
                    <a:pt x="169" y="1"/>
                    <a:pt x="265" y="1"/>
                  </a:cubicBezTo>
                  <a:cubicBezTo>
                    <a:pt x="1026" y="1"/>
                    <a:pt x="2303" y="177"/>
                    <a:pt x="4272" y="937"/>
                  </a:cubicBezTo>
                  <a:cubicBezTo>
                    <a:pt x="2305" y="176"/>
                    <a:pt x="1028" y="1"/>
                    <a:pt x="268"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067550" y="4168600"/>
              <a:ext cx="25" cy="25"/>
            </a:xfrm>
            <a:custGeom>
              <a:avLst/>
              <a:gdLst/>
              <a:ahLst/>
              <a:cxnLst/>
              <a:rect l="l" t="t" r="r" b="b"/>
              <a:pathLst>
                <a:path w="1" h="1" extrusionOk="0">
                  <a:moveTo>
                    <a:pt x="1" y="0"/>
                  </a:moveTo>
                  <a:lnTo>
                    <a:pt x="1"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069150" y="4160450"/>
              <a:ext cx="49475" cy="7450"/>
            </a:xfrm>
            <a:custGeom>
              <a:avLst/>
              <a:gdLst/>
              <a:ahLst/>
              <a:cxnLst/>
              <a:rect l="l" t="t" r="r" b="b"/>
              <a:pathLst>
                <a:path w="1979" h="298" extrusionOk="0">
                  <a:moveTo>
                    <a:pt x="0" y="1"/>
                  </a:moveTo>
                  <a:cubicBezTo>
                    <a:pt x="802" y="5"/>
                    <a:pt x="1954" y="294"/>
                    <a:pt x="1978" y="298"/>
                  </a:cubicBezTo>
                  <a:cubicBezTo>
                    <a:pt x="1978" y="298"/>
                    <a:pt x="808" y="5"/>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581125" y="4049775"/>
              <a:ext cx="161875" cy="16850"/>
            </a:xfrm>
            <a:custGeom>
              <a:avLst/>
              <a:gdLst/>
              <a:ahLst/>
              <a:cxnLst/>
              <a:rect l="l" t="t" r="r" b="b"/>
              <a:pathLst>
                <a:path w="6475" h="674" extrusionOk="0">
                  <a:moveTo>
                    <a:pt x="4273" y="109"/>
                  </a:moveTo>
                  <a:lnTo>
                    <a:pt x="4273" y="109"/>
                  </a:lnTo>
                  <a:cubicBezTo>
                    <a:pt x="4476" y="133"/>
                    <a:pt x="4678" y="159"/>
                    <a:pt x="4880" y="188"/>
                  </a:cubicBezTo>
                  <a:lnTo>
                    <a:pt x="4880" y="188"/>
                  </a:lnTo>
                  <a:cubicBezTo>
                    <a:pt x="4678" y="158"/>
                    <a:pt x="4476" y="132"/>
                    <a:pt x="4273" y="109"/>
                  </a:cubicBezTo>
                  <a:close/>
                  <a:moveTo>
                    <a:pt x="4880" y="188"/>
                  </a:moveTo>
                  <a:cubicBezTo>
                    <a:pt x="5045" y="212"/>
                    <a:pt x="5210" y="239"/>
                    <a:pt x="5373" y="269"/>
                  </a:cubicBezTo>
                  <a:cubicBezTo>
                    <a:pt x="5740" y="322"/>
                    <a:pt x="6104" y="391"/>
                    <a:pt x="6468" y="453"/>
                  </a:cubicBezTo>
                  <a:lnTo>
                    <a:pt x="6474" y="453"/>
                  </a:lnTo>
                  <a:cubicBezTo>
                    <a:pt x="6108" y="387"/>
                    <a:pt x="5742" y="320"/>
                    <a:pt x="5373" y="265"/>
                  </a:cubicBezTo>
                  <a:cubicBezTo>
                    <a:pt x="5210" y="237"/>
                    <a:pt x="5045" y="211"/>
                    <a:pt x="4880" y="188"/>
                  </a:cubicBezTo>
                  <a:close/>
                  <a:moveTo>
                    <a:pt x="2666" y="0"/>
                  </a:moveTo>
                  <a:cubicBezTo>
                    <a:pt x="2462" y="0"/>
                    <a:pt x="2259" y="7"/>
                    <a:pt x="2055" y="23"/>
                  </a:cubicBezTo>
                  <a:cubicBezTo>
                    <a:pt x="1374" y="68"/>
                    <a:pt x="678" y="220"/>
                    <a:pt x="109" y="598"/>
                  </a:cubicBezTo>
                  <a:lnTo>
                    <a:pt x="43" y="645"/>
                  </a:lnTo>
                  <a:lnTo>
                    <a:pt x="43" y="645"/>
                  </a:lnTo>
                  <a:cubicBezTo>
                    <a:pt x="58" y="634"/>
                    <a:pt x="74" y="623"/>
                    <a:pt x="89" y="612"/>
                  </a:cubicBezTo>
                  <a:lnTo>
                    <a:pt x="111" y="598"/>
                  </a:lnTo>
                  <a:cubicBezTo>
                    <a:pt x="678" y="220"/>
                    <a:pt x="1374" y="68"/>
                    <a:pt x="2057" y="23"/>
                  </a:cubicBezTo>
                  <a:cubicBezTo>
                    <a:pt x="2259" y="8"/>
                    <a:pt x="2461" y="1"/>
                    <a:pt x="2664" y="1"/>
                  </a:cubicBezTo>
                  <a:cubicBezTo>
                    <a:pt x="3200" y="1"/>
                    <a:pt x="3738" y="48"/>
                    <a:pt x="4273" y="109"/>
                  </a:cubicBezTo>
                  <a:cubicBezTo>
                    <a:pt x="3739" y="48"/>
                    <a:pt x="3202" y="0"/>
                    <a:pt x="2666" y="0"/>
                  </a:cubicBezTo>
                  <a:close/>
                  <a:moveTo>
                    <a:pt x="43" y="645"/>
                  </a:moveTo>
                  <a:cubicBezTo>
                    <a:pt x="29" y="654"/>
                    <a:pt x="14" y="664"/>
                    <a:pt x="1" y="674"/>
                  </a:cubicBezTo>
                  <a:lnTo>
                    <a:pt x="43" y="645"/>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127575" y="4223250"/>
              <a:ext cx="50950" cy="36150"/>
            </a:xfrm>
            <a:custGeom>
              <a:avLst/>
              <a:gdLst/>
              <a:ahLst/>
              <a:cxnLst/>
              <a:rect l="l" t="t" r="r" b="b"/>
              <a:pathLst>
                <a:path w="2038" h="1446" extrusionOk="0">
                  <a:moveTo>
                    <a:pt x="1" y="0"/>
                  </a:moveTo>
                  <a:cubicBezTo>
                    <a:pt x="371" y="209"/>
                    <a:pt x="726" y="446"/>
                    <a:pt x="1074" y="697"/>
                  </a:cubicBezTo>
                  <a:cubicBezTo>
                    <a:pt x="728" y="446"/>
                    <a:pt x="371" y="209"/>
                    <a:pt x="1" y="0"/>
                  </a:cubicBezTo>
                  <a:close/>
                  <a:moveTo>
                    <a:pt x="1074" y="697"/>
                  </a:moveTo>
                  <a:lnTo>
                    <a:pt x="1074" y="697"/>
                  </a:lnTo>
                  <a:cubicBezTo>
                    <a:pt x="1403" y="933"/>
                    <a:pt x="1724" y="1186"/>
                    <a:pt x="2037" y="1446"/>
                  </a:cubicBezTo>
                  <a:cubicBezTo>
                    <a:pt x="1724" y="1182"/>
                    <a:pt x="1403" y="933"/>
                    <a:pt x="1074" y="697"/>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127300" y="4223325"/>
              <a:ext cx="2225" cy="1300"/>
            </a:xfrm>
            <a:custGeom>
              <a:avLst/>
              <a:gdLst/>
              <a:ahLst/>
              <a:cxnLst/>
              <a:rect l="l" t="t" r="r" b="b"/>
              <a:pathLst>
                <a:path w="89" h="52" extrusionOk="0">
                  <a:moveTo>
                    <a:pt x="0" y="0"/>
                  </a:moveTo>
                  <a:lnTo>
                    <a:pt x="0" y="0"/>
                  </a:lnTo>
                  <a:cubicBezTo>
                    <a:pt x="27" y="19"/>
                    <a:pt x="58" y="37"/>
                    <a:pt x="88" y="52"/>
                  </a:cubicBezTo>
                  <a:cubicBezTo>
                    <a:pt x="58" y="33"/>
                    <a:pt x="31" y="17"/>
                    <a:pt x="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179775" y="4262250"/>
              <a:ext cx="225" cy="225"/>
            </a:xfrm>
            <a:custGeom>
              <a:avLst/>
              <a:gdLst/>
              <a:ahLst/>
              <a:cxnLst/>
              <a:rect l="l" t="t" r="r" b="b"/>
              <a:pathLst>
                <a:path w="9" h="9" extrusionOk="0">
                  <a:moveTo>
                    <a:pt x="0" y="9"/>
                  </a:moveTo>
                  <a:lnTo>
                    <a:pt x="0" y="9"/>
                  </a:lnTo>
                  <a:lnTo>
                    <a:pt x="9" y="0"/>
                  </a:lnTo>
                  <a:lnTo>
                    <a:pt x="9"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229250" y="4209050"/>
              <a:ext cx="375" cy="400"/>
            </a:xfrm>
            <a:custGeom>
              <a:avLst/>
              <a:gdLst/>
              <a:ahLst/>
              <a:cxnLst/>
              <a:rect l="l" t="t" r="r" b="b"/>
              <a:pathLst>
                <a:path w="15" h="16" extrusionOk="0">
                  <a:moveTo>
                    <a:pt x="14" y="1"/>
                  </a:moveTo>
                  <a:cubicBezTo>
                    <a:pt x="8" y="9"/>
                    <a:pt x="4" y="11"/>
                    <a:pt x="4" y="15"/>
                  </a:cubicBezTo>
                  <a:cubicBezTo>
                    <a:pt x="6" y="9"/>
                    <a:pt x="10" y="7"/>
                    <a:pt x="14" y="1"/>
                  </a:cubicBezTo>
                  <a:close/>
                  <a:moveTo>
                    <a:pt x="4" y="15"/>
                  </a:moveTo>
                  <a:cubicBezTo>
                    <a:pt x="1" y="15"/>
                    <a:pt x="0" y="16"/>
                    <a:pt x="1" y="16"/>
                  </a:cubicBezTo>
                  <a:cubicBezTo>
                    <a:pt x="2" y="16"/>
                    <a:pt x="3" y="16"/>
                    <a:pt x="4" y="15"/>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022600" y="4137750"/>
              <a:ext cx="92250" cy="79500"/>
            </a:xfrm>
            <a:custGeom>
              <a:avLst/>
              <a:gdLst/>
              <a:ahLst/>
              <a:cxnLst/>
              <a:rect l="l" t="t" r="r" b="b"/>
              <a:pathLst>
                <a:path w="3690" h="3180" extrusionOk="0">
                  <a:moveTo>
                    <a:pt x="2414" y="0"/>
                  </a:moveTo>
                  <a:cubicBezTo>
                    <a:pt x="1897" y="0"/>
                    <a:pt x="1276" y="544"/>
                    <a:pt x="0" y="1005"/>
                  </a:cubicBezTo>
                  <a:cubicBezTo>
                    <a:pt x="1280" y="545"/>
                    <a:pt x="1901" y="1"/>
                    <a:pt x="2419" y="1"/>
                  </a:cubicBezTo>
                  <a:cubicBezTo>
                    <a:pt x="2437" y="1"/>
                    <a:pt x="2456" y="1"/>
                    <a:pt x="2474" y="3"/>
                  </a:cubicBezTo>
                  <a:cubicBezTo>
                    <a:pt x="2454" y="1"/>
                    <a:pt x="2434" y="0"/>
                    <a:pt x="2414" y="0"/>
                  </a:cubicBezTo>
                  <a:close/>
                  <a:moveTo>
                    <a:pt x="0" y="1005"/>
                  </a:moveTo>
                  <a:lnTo>
                    <a:pt x="0" y="1005"/>
                  </a:lnTo>
                  <a:cubicBezTo>
                    <a:pt x="3" y="1007"/>
                    <a:pt x="701" y="1444"/>
                    <a:pt x="1964" y="2184"/>
                  </a:cubicBezTo>
                  <a:lnTo>
                    <a:pt x="1964" y="2184"/>
                  </a:lnTo>
                  <a:cubicBezTo>
                    <a:pt x="702" y="1443"/>
                    <a:pt x="3" y="1005"/>
                    <a:pt x="0" y="1005"/>
                  </a:cubicBezTo>
                  <a:close/>
                  <a:moveTo>
                    <a:pt x="1964" y="2184"/>
                  </a:moveTo>
                  <a:cubicBezTo>
                    <a:pt x="2454" y="2472"/>
                    <a:pt x="3028" y="2805"/>
                    <a:pt x="3679" y="3176"/>
                  </a:cubicBezTo>
                  <a:cubicBezTo>
                    <a:pt x="3682" y="3177"/>
                    <a:pt x="3684" y="3177"/>
                    <a:pt x="3686" y="3178"/>
                  </a:cubicBezTo>
                  <a:lnTo>
                    <a:pt x="3686" y="3178"/>
                  </a:lnTo>
                  <a:cubicBezTo>
                    <a:pt x="3032" y="2806"/>
                    <a:pt x="2455" y="2472"/>
                    <a:pt x="1964" y="2184"/>
                  </a:cubicBezTo>
                  <a:close/>
                  <a:moveTo>
                    <a:pt x="3686" y="3178"/>
                  </a:moveTo>
                  <a:cubicBezTo>
                    <a:pt x="3687" y="3179"/>
                    <a:pt x="3688" y="3179"/>
                    <a:pt x="3689" y="3180"/>
                  </a:cubicBezTo>
                  <a:cubicBezTo>
                    <a:pt x="3689" y="3180"/>
                    <a:pt x="3688" y="3179"/>
                    <a:pt x="3686" y="3178"/>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180025" y="4209000"/>
              <a:ext cx="49800" cy="53375"/>
            </a:xfrm>
            <a:custGeom>
              <a:avLst/>
              <a:gdLst/>
              <a:ahLst/>
              <a:cxnLst/>
              <a:rect l="l" t="t" r="r" b="b"/>
              <a:pathLst>
                <a:path w="1992" h="2135" extrusionOk="0">
                  <a:moveTo>
                    <a:pt x="1991" y="1"/>
                  </a:moveTo>
                  <a:lnTo>
                    <a:pt x="1989" y="3"/>
                  </a:lnTo>
                  <a:cubicBezTo>
                    <a:pt x="1982" y="11"/>
                    <a:pt x="1974" y="20"/>
                    <a:pt x="1967" y="29"/>
                  </a:cubicBezTo>
                  <a:lnTo>
                    <a:pt x="1967" y="29"/>
                  </a:lnTo>
                  <a:cubicBezTo>
                    <a:pt x="1975" y="20"/>
                    <a:pt x="1983" y="10"/>
                    <a:pt x="1991" y="1"/>
                  </a:cubicBezTo>
                  <a:close/>
                  <a:moveTo>
                    <a:pt x="1967" y="29"/>
                  </a:moveTo>
                  <a:lnTo>
                    <a:pt x="1967" y="29"/>
                  </a:lnTo>
                  <a:cubicBezTo>
                    <a:pt x="1815" y="203"/>
                    <a:pt x="1660" y="376"/>
                    <a:pt x="1504" y="549"/>
                  </a:cubicBezTo>
                  <a:lnTo>
                    <a:pt x="1005" y="1085"/>
                  </a:lnTo>
                  <a:lnTo>
                    <a:pt x="1005" y="1085"/>
                  </a:lnTo>
                  <a:lnTo>
                    <a:pt x="1504" y="551"/>
                  </a:lnTo>
                  <a:cubicBezTo>
                    <a:pt x="1658" y="378"/>
                    <a:pt x="1816" y="204"/>
                    <a:pt x="1967" y="29"/>
                  </a:cubicBezTo>
                  <a:close/>
                  <a:moveTo>
                    <a:pt x="1005" y="1085"/>
                  </a:moveTo>
                  <a:cubicBezTo>
                    <a:pt x="672" y="1439"/>
                    <a:pt x="338" y="1789"/>
                    <a:pt x="1" y="2134"/>
                  </a:cubicBezTo>
                  <a:cubicBezTo>
                    <a:pt x="338" y="1789"/>
                    <a:pt x="676" y="1439"/>
                    <a:pt x="1005" y="1085"/>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796925" y="4081175"/>
              <a:ext cx="96900" cy="35225"/>
            </a:xfrm>
            <a:custGeom>
              <a:avLst/>
              <a:gdLst/>
              <a:ahLst/>
              <a:cxnLst/>
              <a:rect l="l" t="t" r="r" b="b"/>
              <a:pathLst>
                <a:path w="3876" h="1409" extrusionOk="0">
                  <a:moveTo>
                    <a:pt x="1" y="1"/>
                  </a:moveTo>
                  <a:cubicBezTo>
                    <a:pt x="1310" y="416"/>
                    <a:pt x="2609" y="868"/>
                    <a:pt x="3876" y="1408"/>
                  </a:cubicBezTo>
                  <a:cubicBezTo>
                    <a:pt x="2611" y="868"/>
                    <a:pt x="1310" y="416"/>
                    <a:pt x="3"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796725" y="4081325"/>
              <a:ext cx="366450" cy="184225"/>
            </a:xfrm>
            <a:custGeom>
              <a:avLst/>
              <a:gdLst/>
              <a:ahLst/>
              <a:cxnLst/>
              <a:rect l="l" t="t" r="r" b="b"/>
              <a:pathLst>
                <a:path w="14658" h="7369" extrusionOk="0">
                  <a:moveTo>
                    <a:pt x="0" y="1"/>
                  </a:moveTo>
                  <a:cubicBezTo>
                    <a:pt x="80" y="25"/>
                    <a:pt x="162" y="52"/>
                    <a:pt x="242" y="77"/>
                  </a:cubicBezTo>
                  <a:lnTo>
                    <a:pt x="244" y="77"/>
                  </a:lnTo>
                  <a:cubicBezTo>
                    <a:pt x="162" y="52"/>
                    <a:pt x="82" y="25"/>
                    <a:pt x="3" y="1"/>
                  </a:cubicBezTo>
                  <a:close/>
                  <a:moveTo>
                    <a:pt x="244" y="77"/>
                  </a:moveTo>
                  <a:lnTo>
                    <a:pt x="244" y="77"/>
                  </a:lnTo>
                  <a:cubicBezTo>
                    <a:pt x="246" y="81"/>
                    <a:pt x="246" y="81"/>
                    <a:pt x="248" y="81"/>
                  </a:cubicBezTo>
                  <a:lnTo>
                    <a:pt x="978" y="343"/>
                  </a:lnTo>
                  <a:lnTo>
                    <a:pt x="978" y="343"/>
                  </a:lnTo>
                  <a:lnTo>
                    <a:pt x="244" y="77"/>
                  </a:lnTo>
                  <a:close/>
                  <a:moveTo>
                    <a:pt x="978" y="343"/>
                  </a:moveTo>
                  <a:lnTo>
                    <a:pt x="1461" y="517"/>
                  </a:lnTo>
                  <a:lnTo>
                    <a:pt x="1940" y="707"/>
                  </a:lnTo>
                  <a:lnTo>
                    <a:pt x="2897" y="1083"/>
                  </a:lnTo>
                  <a:lnTo>
                    <a:pt x="3845" y="1486"/>
                  </a:lnTo>
                  <a:cubicBezTo>
                    <a:pt x="4162" y="1619"/>
                    <a:pt x="4473" y="1760"/>
                    <a:pt x="4786" y="1904"/>
                  </a:cubicBezTo>
                  <a:cubicBezTo>
                    <a:pt x="5097" y="2047"/>
                    <a:pt x="5412" y="2182"/>
                    <a:pt x="5721" y="2331"/>
                  </a:cubicBezTo>
                  <a:cubicBezTo>
                    <a:pt x="6341" y="2630"/>
                    <a:pt x="6959" y="2925"/>
                    <a:pt x="7568" y="3242"/>
                  </a:cubicBezTo>
                  <a:cubicBezTo>
                    <a:pt x="8794" y="3860"/>
                    <a:pt x="9997" y="4520"/>
                    <a:pt x="11183" y="5208"/>
                  </a:cubicBezTo>
                  <a:lnTo>
                    <a:pt x="12071" y="5730"/>
                  </a:lnTo>
                  <a:lnTo>
                    <a:pt x="12951" y="6266"/>
                  </a:lnTo>
                  <a:cubicBezTo>
                    <a:pt x="13448" y="6570"/>
                    <a:pt x="13934" y="6879"/>
                    <a:pt x="14421" y="7200"/>
                  </a:cubicBezTo>
                  <a:lnTo>
                    <a:pt x="14421" y="7200"/>
                  </a:lnTo>
                  <a:cubicBezTo>
                    <a:pt x="14420" y="7199"/>
                    <a:pt x="14420" y="7198"/>
                    <a:pt x="14420" y="7196"/>
                  </a:cubicBezTo>
                  <a:cubicBezTo>
                    <a:pt x="13933" y="6877"/>
                    <a:pt x="13444" y="6568"/>
                    <a:pt x="12951" y="6264"/>
                  </a:cubicBezTo>
                  <a:lnTo>
                    <a:pt x="12071" y="5725"/>
                  </a:lnTo>
                  <a:lnTo>
                    <a:pt x="11183" y="5206"/>
                  </a:lnTo>
                  <a:cubicBezTo>
                    <a:pt x="9997" y="4514"/>
                    <a:pt x="8794" y="3858"/>
                    <a:pt x="7568" y="3238"/>
                  </a:cubicBezTo>
                  <a:cubicBezTo>
                    <a:pt x="6959" y="2920"/>
                    <a:pt x="6341" y="2624"/>
                    <a:pt x="5721" y="2327"/>
                  </a:cubicBezTo>
                  <a:cubicBezTo>
                    <a:pt x="5412" y="2180"/>
                    <a:pt x="5097" y="2043"/>
                    <a:pt x="4786" y="1902"/>
                  </a:cubicBezTo>
                  <a:cubicBezTo>
                    <a:pt x="4473" y="1756"/>
                    <a:pt x="4162" y="1617"/>
                    <a:pt x="3845" y="1484"/>
                  </a:cubicBezTo>
                  <a:lnTo>
                    <a:pt x="2897" y="1079"/>
                  </a:lnTo>
                  <a:lnTo>
                    <a:pt x="1940" y="705"/>
                  </a:lnTo>
                  <a:lnTo>
                    <a:pt x="1461" y="514"/>
                  </a:lnTo>
                  <a:lnTo>
                    <a:pt x="978" y="343"/>
                  </a:lnTo>
                  <a:close/>
                  <a:moveTo>
                    <a:pt x="14421" y="7200"/>
                  </a:moveTo>
                  <a:cubicBezTo>
                    <a:pt x="14421" y="7201"/>
                    <a:pt x="14422" y="7201"/>
                    <a:pt x="14422" y="7201"/>
                  </a:cubicBezTo>
                  <a:cubicBezTo>
                    <a:pt x="14422" y="7200"/>
                    <a:pt x="14421" y="7200"/>
                    <a:pt x="14421" y="7200"/>
                  </a:cubicBezTo>
                  <a:close/>
                  <a:moveTo>
                    <a:pt x="14422" y="7201"/>
                  </a:moveTo>
                  <a:lnTo>
                    <a:pt x="14424" y="7203"/>
                  </a:lnTo>
                  <a:cubicBezTo>
                    <a:pt x="14502" y="7258"/>
                    <a:pt x="14580" y="7313"/>
                    <a:pt x="14657" y="7368"/>
                  </a:cubicBezTo>
                  <a:cubicBezTo>
                    <a:pt x="14580" y="7311"/>
                    <a:pt x="14502" y="7256"/>
                    <a:pt x="14422" y="720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586550" y="4050125"/>
              <a:ext cx="46275" cy="12875"/>
            </a:xfrm>
            <a:custGeom>
              <a:avLst/>
              <a:gdLst/>
              <a:ahLst/>
              <a:cxnLst/>
              <a:rect l="l" t="t" r="r" b="b"/>
              <a:pathLst>
                <a:path w="1851" h="515" extrusionOk="0">
                  <a:moveTo>
                    <a:pt x="1850" y="1"/>
                  </a:moveTo>
                  <a:cubicBezTo>
                    <a:pt x="1206" y="44"/>
                    <a:pt x="551" y="179"/>
                    <a:pt x="1" y="514"/>
                  </a:cubicBezTo>
                  <a:cubicBezTo>
                    <a:pt x="551" y="183"/>
                    <a:pt x="1208" y="44"/>
                    <a:pt x="185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067800" y="4167775"/>
              <a:ext cx="1875" cy="750"/>
            </a:xfrm>
            <a:custGeom>
              <a:avLst/>
              <a:gdLst/>
              <a:ahLst/>
              <a:cxnLst/>
              <a:rect l="l" t="t" r="r" b="b"/>
              <a:pathLst>
                <a:path w="75" h="30" extrusionOk="0">
                  <a:moveTo>
                    <a:pt x="75" y="1"/>
                  </a:moveTo>
                  <a:cubicBezTo>
                    <a:pt x="74" y="1"/>
                    <a:pt x="74" y="1"/>
                    <a:pt x="73" y="1"/>
                  </a:cubicBezTo>
                  <a:lnTo>
                    <a:pt x="73" y="1"/>
                  </a:lnTo>
                  <a:cubicBezTo>
                    <a:pt x="74" y="1"/>
                    <a:pt x="74" y="1"/>
                    <a:pt x="75" y="1"/>
                  </a:cubicBezTo>
                  <a:close/>
                  <a:moveTo>
                    <a:pt x="73" y="1"/>
                  </a:moveTo>
                  <a:cubicBezTo>
                    <a:pt x="36" y="11"/>
                    <a:pt x="14" y="22"/>
                    <a:pt x="5" y="27"/>
                  </a:cubicBezTo>
                  <a:lnTo>
                    <a:pt x="5" y="27"/>
                  </a:lnTo>
                  <a:cubicBezTo>
                    <a:pt x="15" y="22"/>
                    <a:pt x="37" y="13"/>
                    <a:pt x="72" y="3"/>
                  </a:cubicBezTo>
                  <a:cubicBezTo>
                    <a:pt x="72" y="2"/>
                    <a:pt x="73" y="1"/>
                    <a:pt x="73" y="1"/>
                  </a:cubicBezTo>
                  <a:close/>
                  <a:moveTo>
                    <a:pt x="5" y="27"/>
                  </a:moveTo>
                  <a:cubicBezTo>
                    <a:pt x="3" y="28"/>
                    <a:pt x="2" y="28"/>
                    <a:pt x="1" y="29"/>
                  </a:cubicBezTo>
                  <a:cubicBezTo>
                    <a:pt x="1" y="29"/>
                    <a:pt x="2" y="28"/>
                    <a:pt x="5" y="27"/>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729925" y="4126200"/>
              <a:ext cx="370175" cy="154125"/>
            </a:xfrm>
            <a:custGeom>
              <a:avLst/>
              <a:gdLst/>
              <a:ahLst/>
              <a:cxnLst/>
              <a:rect l="l" t="t" r="r" b="b"/>
              <a:pathLst>
                <a:path w="14807" h="6165" extrusionOk="0">
                  <a:moveTo>
                    <a:pt x="1946" y="1166"/>
                  </a:moveTo>
                  <a:cubicBezTo>
                    <a:pt x="1985" y="1173"/>
                    <a:pt x="2024" y="1177"/>
                    <a:pt x="2059" y="1183"/>
                  </a:cubicBezTo>
                  <a:cubicBezTo>
                    <a:pt x="1997" y="1177"/>
                    <a:pt x="1958" y="1173"/>
                    <a:pt x="1946" y="1166"/>
                  </a:cubicBezTo>
                  <a:close/>
                  <a:moveTo>
                    <a:pt x="1666" y="3474"/>
                  </a:moveTo>
                  <a:cubicBezTo>
                    <a:pt x="1678" y="3484"/>
                    <a:pt x="1701" y="3499"/>
                    <a:pt x="1701" y="3499"/>
                  </a:cubicBezTo>
                  <a:cubicBezTo>
                    <a:pt x="1680" y="3493"/>
                    <a:pt x="1660" y="3484"/>
                    <a:pt x="1639" y="3474"/>
                  </a:cubicBezTo>
                  <a:close/>
                  <a:moveTo>
                    <a:pt x="1701" y="0"/>
                  </a:moveTo>
                  <a:lnTo>
                    <a:pt x="0" y="4962"/>
                  </a:lnTo>
                  <a:cubicBezTo>
                    <a:pt x="2781" y="5686"/>
                    <a:pt x="6261" y="6023"/>
                    <a:pt x="9477" y="6165"/>
                  </a:cubicBezTo>
                  <a:cubicBezTo>
                    <a:pt x="12391" y="6064"/>
                    <a:pt x="14089" y="5944"/>
                    <a:pt x="14633" y="5459"/>
                  </a:cubicBezTo>
                  <a:cubicBezTo>
                    <a:pt x="14310" y="5356"/>
                    <a:pt x="13982" y="5254"/>
                    <a:pt x="13655" y="5150"/>
                  </a:cubicBezTo>
                  <a:cubicBezTo>
                    <a:pt x="12718" y="4843"/>
                    <a:pt x="11785" y="4520"/>
                    <a:pt x="10873" y="4133"/>
                  </a:cubicBezTo>
                  <a:lnTo>
                    <a:pt x="10873" y="4133"/>
                  </a:lnTo>
                  <a:cubicBezTo>
                    <a:pt x="11857" y="4266"/>
                    <a:pt x="12822" y="4464"/>
                    <a:pt x="13784" y="4675"/>
                  </a:cubicBezTo>
                  <a:cubicBezTo>
                    <a:pt x="14128" y="4753"/>
                    <a:pt x="14467" y="4833"/>
                    <a:pt x="14807" y="4917"/>
                  </a:cubicBezTo>
                  <a:cubicBezTo>
                    <a:pt x="14484" y="4158"/>
                    <a:pt x="4137" y="700"/>
                    <a:pt x="3593" y="608"/>
                  </a:cubicBezTo>
                  <a:lnTo>
                    <a:pt x="17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987350" y="4159650"/>
              <a:ext cx="90250" cy="49950"/>
            </a:xfrm>
            <a:custGeom>
              <a:avLst/>
              <a:gdLst/>
              <a:ahLst/>
              <a:cxnLst/>
              <a:rect l="l" t="t" r="r" b="b"/>
              <a:pathLst>
                <a:path w="3610" h="1998" extrusionOk="0">
                  <a:moveTo>
                    <a:pt x="1" y="0"/>
                  </a:moveTo>
                  <a:cubicBezTo>
                    <a:pt x="1224" y="632"/>
                    <a:pt x="2431" y="1289"/>
                    <a:pt x="3610" y="1997"/>
                  </a:cubicBezTo>
                  <a:cubicBezTo>
                    <a:pt x="2431" y="1289"/>
                    <a:pt x="1224" y="630"/>
                    <a:pt x="1"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028525" y="4185125"/>
              <a:ext cx="2750" cy="1450"/>
            </a:xfrm>
            <a:custGeom>
              <a:avLst/>
              <a:gdLst/>
              <a:ahLst/>
              <a:cxnLst/>
              <a:rect l="l" t="t" r="r" b="b"/>
              <a:pathLst>
                <a:path w="110" h="58" extrusionOk="0">
                  <a:moveTo>
                    <a:pt x="1" y="0"/>
                  </a:moveTo>
                  <a:lnTo>
                    <a:pt x="1" y="0"/>
                  </a:lnTo>
                  <a:cubicBezTo>
                    <a:pt x="37" y="21"/>
                    <a:pt x="74" y="41"/>
                    <a:pt x="109" y="57"/>
                  </a:cubicBezTo>
                  <a:cubicBezTo>
                    <a:pt x="72" y="37"/>
                    <a:pt x="37" y="21"/>
                    <a:pt x="1"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830950" y="4093650"/>
              <a:ext cx="2075" cy="800"/>
            </a:xfrm>
            <a:custGeom>
              <a:avLst/>
              <a:gdLst/>
              <a:ahLst/>
              <a:cxnLst/>
              <a:rect l="l" t="t" r="r" b="b"/>
              <a:pathLst>
                <a:path w="83" h="32" extrusionOk="0">
                  <a:moveTo>
                    <a:pt x="0" y="1"/>
                  </a:moveTo>
                  <a:lnTo>
                    <a:pt x="82" y="32"/>
                  </a:lnTo>
                  <a:lnTo>
                    <a:pt x="82" y="32"/>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042275" y="4192625"/>
              <a:ext cx="250" cy="175"/>
            </a:xfrm>
            <a:custGeom>
              <a:avLst/>
              <a:gdLst/>
              <a:ahLst/>
              <a:cxnLst/>
              <a:rect l="l" t="t" r="r" b="b"/>
              <a:pathLst>
                <a:path w="10" h="7" extrusionOk="0">
                  <a:moveTo>
                    <a:pt x="9" y="7"/>
                  </a:moveTo>
                  <a:cubicBezTo>
                    <a:pt x="7" y="3"/>
                    <a:pt x="5" y="3"/>
                    <a:pt x="1" y="1"/>
                  </a:cubicBezTo>
                  <a:cubicBezTo>
                    <a:pt x="5" y="3"/>
                    <a:pt x="7" y="3"/>
                    <a:pt x="9" y="7"/>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947775" y="4143800"/>
              <a:ext cx="14950" cy="7325"/>
            </a:xfrm>
            <a:custGeom>
              <a:avLst/>
              <a:gdLst/>
              <a:ahLst/>
              <a:cxnLst/>
              <a:rect l="l" t="t" r="r" b="b"/>
              <a:pathLst>
                <a:path w="598" h="293" extrusionOk="0">
                  <a:moveTo>
                    <a:pt x="0" y="0"/>
                  </a:moveTo>
                  <a:cubicBezTo>
                    <a:pt x="50" y="24"/>
                    <a:pt x="99" y="49"/>
                    <a:pt x="149" y="73"/>
                  </a:cubicBezTo>
                  <a:lnTo>
                    <a:pt x="149" y="73"/>
                  </a:lnTo>
                  <a:lnTo>
                    <a:pt x="0" y="0"/>
                  </a:lnTo>
                  <a:close/>
                  <a:moveTo>
                    <a:pt x="149" y="73"/>
                  </a:moveTo>
                  <a:lnTo>
                    <a:pt x="597" y="293"/>
                  </a:lnTo>
                  <a:cubicBezTo>
                    <a:pt x="448" y="217"/>
                    <a:pt x="298" y="145"/>
                    <a:pt x="149" y="73"/>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045775" y="4332775"/>
              <a:ext cx="30950" cy="14000"/>
            </a:xfrm>
            <a:custGeom>
              <a:avLst/>
              <a:gdLst/>
              <a:ahLst/>
              <a:cxnLst/>
              <a:rect l="l" t="t" r="r" b="b"/>
              <a:pathLst>
                <a:path w="1238" h="560" extrusionOk="0">
                  <a:moveTo>
                    <a:pt x="0" y="1"/>
                  </a:moveTo>
                  <a:cubicBezTo>
                    <a:pt x="1" y="2"/>
                    <a:pt x="2" y="2"/>
                    <a:pt x="3" y="3"/>
                  </a:cubicBezTo>
                  <a:lnTo>
                    <a:pt x="3" y="3"/>
                  </a:lnTo>
                  <a:cubicBezTo>
                    <a:pt x="2" y="2"/>
                    <a:pt x="1" y="1"/>
                    <a:pt x="0" y="1"/>
                  </a:cubicBezTo>
                  <a:close/>
                  <a:moveTo>
                    <a:pt x="3" y="3"/>
                  </a:moveTo>
                  <a:cubicBezTo>
                    <a:pt x="5" y="4"/>
                    <a:pt x="7" y="5"/>
                    <a:pt x="9" y="6"/>
                  </a:cubicBezTo>
                  <a:lnTo>
                    <a:pt x="9" y="6"/>
                  </a:lnTo>
                  <a:cubicBezTo>
                    <a:pt x="7" y="4"/>
                    <a:pt x="5" y="3"/>
                    <a:pt x="3" y="3"/>
                  </a:cubicBezTo>
                  <a:close/>
                  <a:moveTo>
                    <a:pt x="9" y="6"/>
                  </a:moveTo>
                  <a:lnTo>
                    <a:pt x="9" y="6"/>
                  </a:lnTo>
                  <a:cubicBezTo>
                    <a:pt x="10" y="6"/>
                    <a:pt x="10" y="6"/>
                    <a:pt x="10" y="7"/>
                  </a:cubicBezTo>
                  <a:cubicBezTo>
                    <a:pt x="100" y="57"/>
                    <a:pt x="192" y="105"/>
                    <a:pt x="284" y="151"/>
                  </a:cubicBezTo>
                  <a:lnTo>
                    <a:pt x="284" y="151"/>
                  </a:lnTo>
                  <a:cubicBezTo>
                    <a:pt x="192" y="105"/>
                    <a:pt x="100" y="57"/>
                    <a:pt x="9" y="6"/>
                  </a:cubicBezTo>
                  <a:close/>
                  <a:moveTo>
                    <a:pt x="284" y="151"/>
                  </a:moveTo>
                  <a:cubicBezTo>
                    <a:pt x="477" y="247"/>
                    <a:pt x="666" y="331"/>
                    <a:pt x="827" y="398"/>
                  </a:cubicBezTo>
                  <a:lnTo>
                    <a:pt x="827" y="398"/>
                  </a:lnTo>
                  <a:cubicBezTo>
                    <a:pt x="666" y="331"/>
                    <a:pt x="477" y="247"/>
                    <a:pt x="284" y="151"/>
                  </a:cubicBezTo>
                  <a:close/>
                  <a:moveTo>
                    <a:pt x="827" y="398"/>
                  </a:moveTo>
                  <a:lnTo>
                    <a:pt x="827" y="398"/>
                  </a:lnTo>
                  <a:cubicBezTo>
                    <a:pt x="885" y="422"/>
                    <a:pt x="939" y="444"/>
                    <a:pt x="988" y="463"/>
                  </a:cubicBezTo>
                  <a:lnTo>
                    <a:pt x="988" y="463"/>
                  </a:lnTo>
                  <a:cubicBezTo>
                    <a:pt x="939" y="444"/>
                    <a:pt x="885" y="422"/>
                    <a:pt x="827" y="398"/>
                  </a:cubicBezTo>
                  <a:close/>
                  <a:moveTo>
                    <a:pt x="988" y="463"/>
                  </a:moveTo>
                  <a:cubicBezTo>
                    <a:pt x="1081" y="500"/>
                    <a:pt x="1156" y="529"/>
                    <a:pt x="1206" y="548"/>
                  </a:cubicBezTo>
                  <a:lnTo>
                    <a:pt x="1206" y="548"/>
                  </a:lnTo>
                  <a:cubicBezTo>
                    <a:pt x="1203" y="546"/>
                    <a:pt x="1199" y="545"/>
                    <a:pt x="1195" y="543"/>
                  </a:cubicBezTo>
                  <a:cubicBezTo>
                    <a:pt x="1145" y="525"/>
                    <a:pt x="1074" y="498"/>
                    <a:pt x="988" y="463"/>
                  </a:cubicBezTo>
                  <a:close/>
                  <a:moveTo>
                    <a:pt x="1206" y="548"/>
                  </a:moveTo>
                  <a:cubicBezTo>
                    <a:pt x="1214" y="550"/>
                    <a:pt x="1221" y="553"/>
                    <a:pt x="1229" y="556"/>
                  </a:cubicBezTo>
                  <a:lnTo>
                    <a:pt x="1229" y="556"/>
                  </a:lnTo>
                  <a:cubicBezTo>
                    <a:pt x="1222" y="553"/>
                    <a:pt x="1215" y="551"/>
                    <a:pt x="1206" y="548"/>
                  </a:cubicBezTo>
                  <a:close/>
                  <a:moveTo>
                    <a:pt x="1229" y="556"/>
                  </a:moveTo>
                  <a:lnTo>
                    <a:pt x="1229" y="556"/>
                  </a:lnTo>
                  <a:cubicBezTo>
                    <a:pt x="1232" y="557"/>
                    <a:pt x="1235" y="558"/>
                    <a:pt x="1238" y="559"/>
                  </a:cubicBezTo>
                  <a:cubicBezTo>
                    <a:pt x="1235" y="558"/>
                    <a:pt x="1232" y="557"/>
                    <a:pt x="1229" y="556"/>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2240750" y="4294825"/>
              <a:ext cx="2475" cy="800"/>
            </a:xfrm>
            <a:custGeom>
              <a:avLst/>
              <a:gdLst/>
              <a:ahLst/>
              <a:cxnLst/>
              <a:rect l="l" t="t" r="r" b="b"/>
              <a:pathLst>
                <a:path w="99" h="32" extrusionOk="0">
                  <a:moveTo>
                    <a:pt x="0" y="1"/>
                  </a:moveTo>
                  <a:cubicBezTo>
                    <a:pt x="4" y="1"/>
                    <a:pt x="7" y="2"/>
                    <a:pt x="11" y="3"/>
                  </a:cubicBezTo>
                  <a:lnTo>
                    <a:pt x="11" y="3"/>
                  </a:lnTo>
                  <a:cubicBezTo>
                    <a:pt x="8" y="2"/>
                    <a:pt x="6" y="1"/>
                    <a:pt x="4" y="1"/>
                  </a:cubicBezTo>
                  <a:close/>
                  <a:moveTo>
                    <a:pt x="11" y="3"/>
                  </a:moveTo>
                  <a:cubicBezTo>
                    <a:pt x="41" y="12"/>
                    <a:pt x="70" y="22"/>
                    <a:pt x="98" y="31"/>
                  </a:cubicBezTo>
                  <a:cubicBezTo>
                    <a:pt x="69" y="18"/>
                    <a:pt x="41" y="9"/>
                    <a:pt x="11" y="3"/>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027050" y="4317650"/>
              <a:ext cx="1300" cy="1550"/>
            </a:xfrm>
            <a:custGeom>
              <a:avLst/>
              <a:gdLst/>
              <a:ahLst/>
              <a:cxnLst/>
              <a:rect l="l" t="t" r="r" b="b"/>
              <a:pathLst>
                <a:path w="52" h="62" extrusionOk="0">
                  <a:moveTo>
                    <a:pt x="0" y="0"/>
                  </a:moveTo>
                  <a:lnTo>
                    <a:pt x="0" y="0"/>
                  </a:lnTo>
                  <a:cubicBezTo>
                    <a:pt x="17" y="23"/>
                    <a:pt x="33" y="41"/>
                    <a:pt x="51" y="61"/>
                  </a:cubicBezTo>
                  <a:cubicBezTo>
                    <a:pt x="33" y="41"/>
                    <a:pt x="17" y="21"/>
                    <a:pt x="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985150" y="4299500"/>
              <a:ext cx="107125" cy="525"/>
            </a:xfrm>
            <a:custGeom>
              <a:avLst/>
              <a:gdLst/>
              <a:ahLst/>
              <a:cxnLst/>
              <a:rect l="l" t="t" r="r" b="b"/>
              <a:pathLst>
                <a:path w="4285" h="21" extrusionOk="0">
                  <a:moveTo>
                    <a:pt x="1915" y="1"/>
                  </a:moveTo>
                  <a:cubicBezTo>
                    <a:pt x="684" y="1"/>
                    <a:pt x="1" y="18"/>
                    <a:pt x="1" y="18"/>
                  </a:cubicBezTo>
                  <a:cubicBezTo>
                    <a:pt x="1" y="18"/>
                    <a:pt x="2" y="18"/>
                    <a:pt x="4" y="18"/>
                  </a:cubicBezTo>
                  <a:cubicBezTo>
                    <a:pt x="56" y="18"/>
                    <a:pt x="750" y="2"/>
                    <a:pt x="1958" y="2"/>
                  </a:cubicBezTo>
                  <a:cubicBezTo>
                    <a:pt x="2593" y="2"/>
                    <a:pt x="3371" y="7"/>
                    <a:pt x="4273" y="20"/>
                  </a:cubicBezTo>
                  <a:lnTo>
                    <a:pt x="4285" y="20"/>
                  </a:lnTo>
                  <a:cubicBezTo>
                    <a:pt x="3357" y="5"/>
                    <a:pt x="2561" y="1"/>
                    <a:pt x="1915"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2076700" y="4346750"/>
              <a:ext cx="66425" cy="16425"/>
            </a:xfrm>
            <a:custGeom>
              <a:avLst/>
              <a:gdLst/>
              <a:ahLst/>
              <a:cxnLst/>
              <a:rect l="l" t="t" r="r" b="b"/>
              <a:pathLst>
                <a:path w="2657" h="657" extrusionOk="0">
                  <a:moveTo>
                    <a:pt x="1" y="0"/>
                  </a:moveTo>
                  <a:lnTo>
                    <a:pt x="1" y="0"/>
                  </a:lnTo>
                  <a:cubicBezTo>
                    <a:pt x="12" y="4"/>
                    <a:pt x="24" y="8"/>
                    <a:pt x="36" y="13"/>
                  </a:cubicBezTo>
                  <a:lnTo>
                    <a:pt x="36" y="13"/>
                  </a:lnTo>
                  <a:cubicBezTo>
                    <a:pt x="36" y="13"/>
                    <a:pt x="23" y="6"/>
                    <a:pt x="1" y="0"/>
                  </a:cubicBezTo>
                  <a:close/>
                  <a:moveTo>
                    <a:pt x="34" y="13"/>
                  </a:moveTo>
                  <a:cubicBezTo>
                    <a:pt x="124" y="44"/>
                    <a:pt x="217" y="75"/>
                    <a:pt x="315" y="107"/>
                  </a:cubicBezTo>
                  <a:lnTo>
                    <a:pt x="315" y="107"/>
                  </a:lnTo>
                  <a:cubicBezTo>
                    <a:pt x="218" y="75"/>
                    <a:pt x="125" y="44"/>
                    <a:pt x="36" y="13"/>
                  </a:cubicBezTo>
                  <a:close/>
                  <a:moveTo>
                    <a:pt x="315" y="107"/>
                  </a:moveTo>
                  <a:cubicBezTo>
                    <a:pt x="725" y="239"/>
                    <a:pt x="1203" y="368"/>
                    <a:pt x="1761" y="487"/>
                  </a:cubicBezTo>
                  <a:lnTo>
                    <a:pt x="1761" y="487"/>
                  </a:lnTo>
                  <a:cubicBezTo>
                    <a:pt x="1204" y="367"/>
                    <a:pt x="725" y="238"/>
                    <a:pt x="315" y="107"/>
                  </a:cubicBezTo>
                  <a:close/>
                  <a:moveTo>
                    <a:pt x="1761" y="487"/>
                  </a:moveTo>
                  <a:cubicBezTo>
                    <a:pt x="2040" y="546"/>
                    <a:pt x="2338" y="603"/>
                    <a:pt x="2656" y="657"/>
                  </a:cubicBezTo>
                  <a:cubicBezTo>
                    <a:pt x="2337" y="603"/>
                    <a:pt x="2039" y="546"/>
                    <a:pt x="1761" y="487"/>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2150000" y="4290325"/>
              <a:ext cx="1675" cy="25"/>
            </a:xfrm>
            <a:custGeom>
              <a:avLst/>
              <a:gdLst/>
              <a:ahLst/>
              <a:cxnLst/>
              <a:rect l="l" t="t" r="r" b="b"/>
              <a:pathLst>
                <a:path w="67" h="1" extrusionOk="0">
                  <a:moveTo>
                    <a:pt x="64" y="1"/>
                  </a:moveTo>
                  <a:lnTo>
                    <a:pt x="66" y="1"/>
                  </a:lnTo>
                  <a:lnTo>
                    <a:pt x="66" y="1"/>
                  </a:lnTo>
                  <a:lnTo>
                    <a:pt x="5" y="1"/>
                  </a:lnTo>
                  <a:lnTo>
                    <a:pt x="1" y="1"/>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2028025" y="4319375"/>
              <a:ext cx="17775" cy="13425"/>
            </a:xfrm>
            <a:custGeom>
              <a:avLst/>
              <a:gdLst/>
              <a:ahLst/>
              <a:cxnLst/>
              <a:rect l="l" t="t" r="r" b="b"/>
              <a:pathLst>
                <a:path w="711" h="537" extrusionOk="0">
                  <a:moveTo>
                    <a:pt x="0" y="1"/>
                  </a:moveTo>
                  <a:lnTo>
                    <a:pt x="0" y="1"/>
                  </a:lnTo>
                  <a:cubicBezTo>
                    <a:pt x="71" y="78"/>
                    <a:pt x="226" y="230"/>
                    <a:pt x="511" y="415"/>
                  </a:cubicBezTo>
                  <a:lnTo>
                    <a:pt x="511" y="415"/>
                  </a:lnTo>
                  <a:cubicBezTo>
                    <a:pt x="232" y="232"/>
                    <a:pt x="79" y="86"/>
                    <a:pt x="6" y="5"/>
                  </a:cubicBezTo>
                  <a:lnTo>
                    <a:pt x="0" y="1"/>
                  </a:lnTo>
                  <a:close/>
                  <a:moveTo>
                    <a:pt x="511" y="415"/>
                  </a:moveTo>
                  <a:cubicBezTo>
                    <a:pt x="568" y="453"/>
                    <a:pt x="631" y="492"/>
                    <a:pt x="700" y="533"/>
                  </a:cubicBezTo>
                  <a:cubicBezTo>
                    <a:pt x="702" y="535"/>
                    <a:pt x="706" y="537"/>
                    <a:pt x="710" y="537"/>
                  </a:cubicBezTo>
                  <a:cubicBezTo>
                    <a:pt x="638" y="495"/>
                    <a:pt x="571" y="454"/>
                    <a:pt x="511" y="415"/>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2071450" y="4248375"/>
              <a:ext cx="172125" cy="47050"/>
            </a:xfrm>
            <a:custGeom>
              <a:avLst/>
              <a:gdLst/>
              <a:ahLst/>
              <a:cxnLst/>
              <a:rect l="l" t="t" r="r" b="b"/>
              <a:pathLst>
                <a:path w="6885" h="1882" extrusionOk="0">
                  <a:moveTo>
                    <a:pt x="0" y="1"/>
                  </a:moveTo>
                  <a:cubicBezTo>
                    <a:pt x="581" y="134"/>
                    <a:pt x="1160" y="277"/>
                    <a:pt x="1735" y="426"/>
                  </a:cubicBezTo>
                  <a:cubicBezTo>
                    <a:pt x="1160" y="277"/>
                    <a:pt x="583" y="134"/>
                    <a:pt x="2" y="1"/>
                  </a:cubicBezTo>
                  <a:close/>
                  <a:moveTo>
                    <a:pt x="1737" y="427"/>
                  </a:moveTo>
                  <a:cubicBezTo>
                    <a:pt x="2311" y="572"/>
                    <a:pt x="2883" y="729"/>
                    <a:pt x="3458" y="881"/>
                  </a:cubicBezTo>
                  <a:cubicBezTo>
                    <a:pt x="2886" y="729"/>
                    <a:pt x="2311" y="572"/>
                    <a:pt x="1737" y="427"/>
                  </a:cubicBezTo>
                  <a:close/>
                  <a:moveTo>
                    <a:pt x="3460" y="881"/>
                  </a:moveTo>
                  <a:cubicBezTo>
                    <a:pt x="4030" y="1043"/>
                    <a:pt x="4602" y="1198"/>
                    <a:pt x="5174" y="1364"/>
                  </a:cubicBezTo>
                  <a:cubicBezTo>
                    <a:pt x="4604" y="1198"/>
                    <a:pt x="4030" y="1043"/>
                    <a:pt x="3460" y="881"/>
                  </a:cubicBezTo>
                  <a:close/>
                  <a:moveTo>
                    <a:pt x="5174" y="1364"/>
                  </a:moveTo>
                  <a:lnTo>
                    <a:pt x="6031" y="1617"/>
                  </a:lnTo>
                  <a:cubicBezTo>
                    <a:pt x="6316" y="1707"/>
                    <a:pt x="6598" y="1789"/>
                    <a:pt x="6883" y="1881"/>
                  </a:cubicBezTo>
                  <a:lnTo>
                    <a:pt x="6885" y="1881"/>
                  </a:lnTo>
                  <a:cubicBezTo>
                    <a:pt x="6602" y="1789"/>
                    <a:pt x="6318" y="1705"/>
                    <a:pt x="6034" y="1615"/>
                  </a:cubicBezTo>
                  <a:lnTo>
                    <a:pt x="5174" y="1364"/>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2026725" y="4317850"/>
              <a:ext cx="1325" cy="1550"/>
            </a:xfrm>
            <a:custGeom>
              <a:avLst/>
              <a:gdLst/>
              <a:ahLst/>
              <a:cxnLst/>
              <a:rect l="l" t="t" r="r" b="b"/>
              <a:pathLst>
                <a:path w="53" h="62" extrusionOk="0">
                  <a:moveTo>
                    <a:pt x="1" y="0"/>
                  </a:moveTo>
                  <a:cubicBezTo>
                    <a:pt x="19" y="19"/>
                    <a:pt x="36" y="41"/>
                    <a:pt x="52" y="62"/>
                  </a:cubicBezTo>
                  <a:lnTo>
                    <a:pt x="48" y="56"/>
                  </a:lnTo>
                  <a:cubicBezTo>
                    <a:pt x="36" y="37"/>
                    <a:pt x="19" y="21"/>
                    <a:pt x="5" y="2"/>
                  </a:cubicBezTo>
                  <a:lnTo>
                    <a:pt x="1"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985775" y="4290125"/>
              <a:ext cx="166150" cy="2425"/>
            </a:xfrm>
            <a:custGeom>
              <a:avLst/>
              <a:gdLst/>
              <a:ahLst/>
              <a:cxnLst/>
              <a:rect l="l" t="t" r="r" b="b"/>
              <a:pathLst>
                <a:path w="6646" h="97" extrusionOk="0">
                  <a:moveTo>
                    <a:pt x="6643" y="0"/>
                  </a:moveTo>
                  <a:cubicBezTo>
                    <a:pt x="6087" y="4"/>
                    <a:pt x="5534" y="19"/>
                    <a:pt x="4982" y="27"/>
                  </a:cubicBezTo>
                  <a:cubicBezTo>
                    <a:pt x="5538" y="19"/>
                    <a:pt x="6089" y="4"/>
                    <a:pt x="6645" y="0"/>
                  </a:cubicBezTo>
                  <a:close/>
                  <a:moveTo>
                    <a:pt x="4982" y="27"/>
                  </a:moveTo>
                  <a:cubicBezTo>
                    <a:pt x="4428" y="37"/>
                    <a:pt x="3875" y="50"/>
                    <a:pt x="3323" y="56"/>
                  </a:cubicBezTo>
                  <a:cubicBezTo>
                    <a:pt x="3875" y="52"/>
                    <a:pt x="4430" y="37"/>
                    <a:pt x="4982" y="27"/>
                  </a:cubicBezTo>
                  <a:close/>
                  <a:moveTo>
                    <a:pt x="3321" y="56"/>
                  </a:moveTo>
                  <a:cubicBezTo>
                    <a:pt x="2769" y="68"/>
                    <a:pt x="2215" y="70"/>
                    <a:pt x="1664" y="78"/>
                  </a:cubicBezTo>
                  <a:cubicBezTo>
                    <a:pt x="2217" y="70"/>
                    <a:pt x="2769" y="68"/>
                    <a:pt x="3321" y="56"/>
                  </a:cubicBezTo>
                  <a:close/>
                  <a:moveTo>
                    <a:pt x="1664" y="78"/>
                  </a:moveTo>
                  <a:lnTo>
                    <a:pt x="0" y="97"/>
                  </a:lnTo>
                  <a:lnTo>
                    <a:pt x="2" y="97"/>
                  </a:lnTo>
                  <a:lnTo>
                    <a:pt x="1664" y="78"/>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011550" y="4314150"/>
              <a:ext cx="66050" cy="32925"/>
            </a:xfrm>
            <a:custGeom>
              <a:avLst/>
              <a:gdLst/>
              <a:ahLst/>
              <a:cxnLst/>
              <a:rect l="l" t="t" r="r" b="b"/>
              <a:pathLst>
                <a:path w="2642" h="1317" extrusionOk="0">
                  <a:moveTo>
                    <a:pt x="0" y="1"/>
                  </a:moveTo>
                  <a:lnTo>
                    <a:pt x="0" y="1"/>
                  </a:lnTo>
                  <a:cubicBezTo>
                    <a:pt x="205" y="568"/>
                    <a:pt x="2543" y="1286"/>
                    <a:pt x="2640" y="1317"/>
                  </a:cubicBezTo>
                  <a:lnTo>
                    <a:pt x="2642" y="1317"/>
                  </a:lnTo>
                  <a:cubicBezTo>
                    <a:pt x="2642" y="1317"/>
                    <a:pt x="211" y="578"/>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107625" y="4300875"/>
              <a:ext cx="50" cy="100"/>
            </a:xfrm>
            <a:custGeom>
              <a:avLst/>
              <a:gdLst/>
              <a:ahLst/>
              <a:cxnLst/>
              <a:rect l="l" t="t" r="r" b="b"/>
              <a:pathLst>
                <a:path w="2" h="4" extrusionOk="0">
                  <a:moveTo>
                    <a:pt x="2" y="0"/>
                  </a:moveTo>
                  <a:lnTo>
                    <a:pt x="2" y="0"/>
                  </a:lnTo>
                  <a:cubicBezTo>
                    <a:pt x="1" y="2"/>
                    <a:pt x="1" y="3"/>
                    <a:pt x="1" y="3"/>
                  </a:cubicBezTo>
                  <a:cubicBezTo>
                    <a:pt x="1" y="3"/>
                    <a:pt x="2" y="2"/>
                    <a:pt x="2"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987500" y="4292675"/>
              <a:ext cx="75" cy="75"/>
            </a:xfrm>
            <a:custGeom>
              <a:avLst/>
              <a:gdLst/>
              <a:ahLst/>
              <a:cxnLst/>
              <a:rect l="l" t="t" r="r" b="b"/>
              <a:pathLst>
                <a:path w="3" h="3" extrusionOk="0">
                  <a:moveTo>
                    <a:pt x="1" y="1"/>
                  </a:moveTo>
                  <a:cubicBezTo>
                    <a:pt x="1" y="1"/>
                    <a:pt x="2" y="3"/>
                    <a:pt x="2" y="3"/>
                  </a:cubicBezTo>
                  <a:cubicBezTo>
                    <a:pt x="3" y="3"/>
                    <a:pt x="3" y="2"/>
                    <a:pt x="3"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183350" y="4347500"/>
              <a:ext cx="5150" cy="17775"/>
            </a:xfrm>
            <a:custGeom>
              <a:avLst/>
              <a:gdLst/>
              <a:ahLst/>
              <a:cxnLst/>
              <a:rect l="l" t="t" r="r" b="b"/>
              <a:pathLst>
                <a:path w="206" h="711" extrusionOk="0">
                  <a:moveTo>
                    <a:pt x="1" y="1"/>
                  </a:moveTo>
                  <a:lnTo>
                    <a:pt x="1" y="5"/>
                  </a:lnTo>
                  <a:cubicBezTo>
                    <a:pt x="66" y="240"/>
                    <a:pt x="134" y="476"/>
                    <a:pt x="205" y="711"/>
                  </a:cubicBezTo>
                  <a:lnTo>
                    <a:pt x="205" y="709"/>
                  </a:lnTo>
                  <a:cubicBezTo>
                    <a:pt x="134" y="476"/>
                    <a:pt x="70" y="240"/>
                    <a:pt x="3" y="7"/>
                  </a:cubicBezTo>
                  <a:lnTo>
                    <a:pt x="1" y="1"/>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105975" y="4295950"/>
              <a:ext cx="80925" cy="69475"/>
            </a:xfrm>
            <a:custGeom>
              <a:avLst/>
              <a:gdLst/>
              <a:ahLst/>
              <a:cxnLst/>
              <a:rect l="l" t="t" r="r" b="b"/>
              <a:pathLst>
                <a:path w="3237" h="2779" extrusionOk="0">
                  <a:moveTo>
                    <a:pt x="2496" y="1"/>
                  </a:moveTo>
                  <a:cubicBezTo>
                    <a:pt x="2164" y="54"/>
                    <a:pt x="1831" y="99"/>
                    <a:pt x="1498" y="132"/>
                  </a:cubicBezTo>
                  <a:cubicBezTo>
                    <a:pt x="1831" y="101"/>
                    <a:pt x="2164" y="54"/>
                    <a:pt x="2496" y="1"/>
                  </a:cubicBezTo>
                  <a:close/>
                  <a:moveTo>
                    <a:pt x="1498" y="132"/>
                  </a:moveTo>
                  <a:cubicBezTo>
                    <a:pt x="1424" y="140"/>
                    <a:pt x="1352" y="146"/>
                    <a:pt x="1281" y="152"/>
                  </a:cubicBezTo>
                  <a:cubicBezTo>
                    <a:pt x="1355" y="146"/>
                    <a:pt x="1426" y="140"/>
                    <a:pt x="1498" y="132"/>
                  </a:cubicBezTo>
                  <a:close/>
                  <a:moveTo>
                    <a:pt x="1281" y="152"/>
                  </a:moveTo>
                  <a:cubicBezTo>
                    <a:pt x="914" y="186"/>
                    <a:pt x="546" y="207"/>
                    <a:pt x="178" y="207"/>
                  </a:cubicBezTo>
                  <a:lnTo>
                    <a:pt x="178" y="207"/>
                  </a:lnTo>
                  <a:cubicBezTo>
                    <a:pt x="119" y="207"/>
                    <a:pt x="61" y="206"/>
                    <a:pt x="2" y="205"/>
                  </a:cubicBezTo>
                  <a:lnTo>
                    <a:pt x="0" y="205"/>
                  </a:lnTo>
                  <a:cubicBezTo>
                    <a:pt x="59" y="206"/>
                    <a:pt x="118" y="207"/>
                    <a:pt x="177" y="207"/>
                  </a:cubicBezTo>
                  <a:cubicBezTo>
                    <a:pt x="177" y="207"/>
                    <a:pt x="177" y="207"/>
                    <a:pt x="178" y="207"/>
                  </a:cubicBezTo>
                  <a:lnTo>
                    <a:pt x="178" y="207"/>
                  </a:lnTo>
                  <a:cubicBezTo>
                    <a:pt x="178" y="207"/>
                    <a:pt x="179" y="207"/>
                    <a:pt x="179" y="207"/>
                  </a:cubicBezTo>
                  <a:cubicBezTo>
                    <a:pt x="547" y="207"/>
                    <a:pt x="916" y="186"/>
                    <a:pt x="1281" y="152"/>
                  </a:cubicBezTo>
                  <a:close/>
                  <a:moveTo>
                    <a:pt x="2840" y="1363"/>
                  </a:moveTo>
                  <a:lnTo>
                    <a:pt x="3032" y="2073"/>
                  </a:lnTo>
                  <a:cubicBezTo>
                    <a:pt x="3098" y="2308"/>
                    <a:pt x="3165" y="2544"/>
                    <a:pt x="3237" y="2779"/>
                  </a:cubicBezTo>
                  <a:lnTo>
                    <a:pt x="3237" y="2775"/>
                  </a:lnTo>
                  <a:cubicBezTo>
                    <a:pt x="3165" y="2544"/>
                    <a:pt x="3100" y="2308"/>
                    <a:pt x="3034" y="2075"/>
                  </a:cubicBezTo>
                  <a:lnTo>
                    <a:pt x="2840" y="1363"/>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071125" y="4248550"/>
              <a:ext cx="2800" cy="625"/>
            </a:xfrm>
            <a:custGeom>
              <a:avLst/>
              <a:gdLst/>
              <a:ahLst/>
              <a:cxnLst/>
              <a:rect l="l" t="t" r="r" b="b"/>
              <a:pathLst>
                <a:path w="112" h="25" extrusionOk="0">
                  <a:moveTo>
                    <a:pt x="1" y="0"/>
                  </a:moveTo>
                  <a:cubicBezTo>
                    <a:pt x="36" y="6"/>
                    <a:pt x="74" y="16"/>
                    <a:pt x="111" y="25"/>
                  </a:cubicBezTo>
                  <a:cubicBezTo>
                    <a:pt x="74" y="16"/>
                    <a:pt x="40" y="6"/>
                    <a:pt x="3"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1770900" y="4213050"/>
              <a:ext cx="1550" cy="725"/>
            </a:xfrm>
            <a:custGeom>
              <a:avLst/>
              <a:gdLst/>
              <a:ahLst/>
              <a:cxnLst/>
              <a:rect l="l" t="t" r="r" b="b"/>
              <a:pathLst>
                <a:path w="62" h="29" extrusionOk="0">
                  <a:moveTo>
                    <a:pt x="0" y="0"/>
                  </a:moveTo>
                  <a:cubicBezTo>
                    <a:pt x="21" y="10"/>
                    <a:pt x="41" y="19"/>
                    <a:pt x="62" y="29"/>
                  </a:cubicBezTo>
                  <a:cubicBezTo>
                    <a:pt x="62" y="29"/>
                    <a:pt x="39" y="10"/>
                    <a:pt x="27" y="2"/>
                  </a:cubicBezTo>
                  <a:cubicBezTo>
                    <a:pt x="17" y="0"/>
                    <a:pt x="8" y="0"/>
                    <a:pt x="0" y="0"/>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2067550" y="4167875"/>
              <a:ext cx="1875" cy="750"/>
            </a:xfrm>
            <a:custGeom>
              <a:avLst/>
              <a:gdLst/>
              <a:ahLst/>
              <a:cxnLst/>
              <a:rect l="l" t="t" r="r" b="b"/>
              <a:pathLst>
                <a:path w="75" h="30" extrusionOk="0">
                  <a:moveTo>
                    <a:pt x="74" y="1"/>
                  </a:moveTo>
                  <a:cubicBezTo>
                    <a:pt x="27" y="19"/>
                    <a:pt x="1" y="29"/>
                    <a:pt x="1" y="29"/>
                  </a:cubicBezTo>
                  <a:cubicBezTo>
                    <a:pt x="27" y="19"/>
                    <a:pt x="50" y="11"/>
                    <a:pt x="74"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2022600" y="4137650"/>
              <a:ext cx="183175" cy="79500"/>
            </a:xfrm>
            <a:custGeom>
              <a:avLst/>
              <a:gdLst/>
              <a:ahLst/>
              <a:cxnLst/>
              <a:rect l="l" t="t" r="r" b="b"/>
              <a:pathLst>
                <a:path w="7327" h="3180" extrusionOk="0">
                  <a:moveTo>
                    <a:pt x="2426" y="1"/>
                  </a:moveTo>
                  <a:cubicBezTo>
                    <a:pt x="1905" y="1"/>
                    <a:pt x="1285" y="547"/>
                    <a:pt x="0" y="1009"/>
                  </a:cubicBezTo>
                  <a:cubicBezTo>
                    <a:pt x="4" y="1011"/>
                    <a:pt x="1349" y="1852"/>
                    <a:pt x="3681" y="3180"/>
                  </a:cubicBezTo>
                  <a:cubicBezTo>
                    <a:pt x="3503" y="3076"/>
                    <a:pt x="743" y="1433"/>
                    <a:pt x="1201" y="1054"/>
                  </a:cubicBezTo>
                  <a:cubicBezTo>
                    <a:pt x="1326" y="952"/>
                    <a:pt x="1572" y="913"/>
                    <a:pt x="1866" y="913"/>
                  </a:cubicBezTo>
                  <a:cubicBezTo>
                    <a:pt x="2672" y="917"/>
                    <a:pt x="3842" y="1210"/>
                    <a:pt x="3842" y="1210"/>
                  </a:cubicBezTo>
                  <a:cubicBezTo>
                    <a:pt x="3842" y="1210"/>
                    <a:pt x="3351" y="1107"/>
                    <a:pt x="2811" y="1095"/>
                  </a:cubicBezTo>
                  <a:lnTo>
                    <a:pt x="2689" y="1095"/>
                  </a:lnTo>
                  <a:cubicBezTo>
                    <a:pt x="2402" y="1095"/>
                    <a:pt x="2112" y="1126"/>
                    <a:pt x="1878" y="1210"/>
                  </a:cubicBezTo>
                  <a:cubicBezTo>
                    <a:pt x="1973" y="1179"/>
                    <a:pt x="2159" y="1134"/>
                    <a:pt x="2459" y="1116"/>
                  </a:cubicBezTo>
                  <a:cubicBezTo>
                    <a:pt x="2539" y="1111"/>
                    <a:pt x="2628" y="1108"/>
                    <a:pt x="2724" y="1108"/>
                  </a:cubicBezTo>
                  <a:cubicBezTo>
                    <a:pt x="3483" y="1108"/>
                    <a:pt x="4760" y="1284"/>
                    <a:pt x="6731" y="2044"/>
                  </a:cubicBezTo>
                  <a:lnTo>
                    <a:pt x="7327" y="2077"/>
                  </a:lnTo>
                  <a:cubicBezTo>
                    <a:pt x="7325" y="2077"/>
                    <a:pt x="3067" y="91"/>
                    <a:pt x="2527" y="9"/>
                  </a:cubicBezTo>
                  <a:cubicBezTo>
                    <a:pt x="2509" y="7"/>
                    <a:pt x="2494" y="3"/>
                    <a:pt x="2476" y="3"/>
                  </a:cubicBezTo>
                  <a:cubicBezTo>
                    <a:pt x="2459" y="1"/>
                    <a:pt x="2443" y="1"/>
                    <a:pt x="24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2022600" y="4162875"/>
              <a:ext cx="25" cy="25"/>
            </a:xfrm>
            <a:custGeom>
              <a:avLst/>
              <a:gdLst/>
              <a:ahLst/>
              <a:cxnLst/>
              <a:rect l="l" t="t" r="r" b="b"/>
              <a:pathLst>
                <a:path w="1" h="1" extrusionOk="0">
                  <a:moveTo>
                    <a:pt x="0" y="0"/>
                  </a:move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1560475" y="4064000"/>
              <a:ext cx="73575" cy="106150"/>
            </a:xfrm>
            <a:custGeom>
              <a:avLst/>
              <a:gdLst/>
              <a:ahLst/>
              <a:cxnLst/>
              <a:rect l="l" t="t" r="r" b="b"/>
              <a:pathLst>
                <a:path w="2943" h="4246" extrusionOk="0">
                  <a:moveTo>
                    <a:pt x="2118" y="0"/>
                  </a:moveTo>
                  <a:cubicBezTo>
                    <a:pt x="2104" y="9"/>
                    <a:pt x="2085" y="17"/>
                    <a:pt x="2071" y="23"/>
                  </a:cubicBezTo>
                  <a:cubicBezTo>
                    <a:pt x="1958" y="74"/>
                    <a:pt x="1852" y="131"/>
                    <a:pt x="1750" y="191"/>
                  </a:cubicBezTo>
                  <a:cubicBezTo>
                    <a:pt x="1694" y="223"/>
                    <a:pt x="1637" y="258"/>
                    <a:pt x="1584" y="295"/>
                  </a:cubicBezTo>
                  <a:cubicBezTo>
                    <a:pt x="307" y="1148"/>
                    <a:pt x="49" y="2640"/>
                    <a:pt x="17" y="3525"/>
                  </a:cubicBezTo>
                  <a:cubicBezTo>
                    <a:pt x="0" y="3957"/>
                    <a:pt x="39" y="4246"/>
                    <a:pt x="39" y="4246"/>
                  </a:cubicBezTo>
                  <a:cubicBezTo>
                    <a:pt x="41" y="4233"/>
                    <a:pt x="45" y="4221"/>
                    <a:pt x="45" y="4207"/>
                  </a:cubicBezTo>
                  <a:cubicBezTo>
                    <a:pt x="47" y="4227"/>
                    <a:pt x="47" y="4237"/>
                    <a:pt x="47" y="4237"/>
                  </a:cubicBezTo>
                  <a:cubicBezTo>
                    <a:pt x="51" y="4201"/>
                    <a:pt x="60" y="4164"/>
                    <a:pt x="66" y="4125"/>
                  </a:cubicBezTo>
                  <a:cubicBezTo>
                    <a:pt x="78" y="4059"/>
                    <a:pt x="90" y="3990"/>
                    <a:pt x="103" y="3926"/>
                  </a:cubicBezTo>
                  <a:cubicBezTo>
                    <a:pt x="107" y="3910"/>
                    <a:pt x="111" y="3898"/>
                    <a:pt x="113" y="3884"/>
                  </a:cubicBezTo>
                  <a:cubicBezTo>
                    <a:pt x="426" y="2482"/>
                    <a:pt x="1191" y="1649"/>
                    <a:pt x="1848" y="1177"/>
                  </a:cubicBezTo>
                  <a:cubicBezTo>
                    <a:pt x="1889" y="1146"/>
                    <a:pt x="1930" y="1117"/>
                    <a:pt x="1971" y="1093"/>
                  </a:cubicBezTo>
                  <a:cubicBezTo>
                    <a:pt x="2503" y="739"/>
                    <a:pt x="2930" y="622"/>
                    <a:pt x="2932" y="622"/>
                  </a:cubicBezTo>
                  <a:lnTo>
                    <a:pt x="2930" y="620"/>
                  </a:lnTo>
                  <a:cubicBezTo>
                    <a:pt x="2936" y="616"/>
                    <a:pt x="2942" y="616"/>
                    <a:pt x="2942" y="616"/>
                  </a:cubicBezTo>
                  <a:cubicBezTo>
                    <a:pt x="2926" y="602"/>
                    <a:pt x="2910" y="588"/>
                    <a:pt x="2893" y="573"/>
                  </a:cubicBezTo>
                  <a:cubicBezTo>
                    <a:pt x="2562" y="268"/>
                    <a:pt x="2288" y="99"/>
                    <a:pt x="2175" y="31"/>
                  </a:cubicBezTo>
                  <a:cubicBezTo>
                    <a:pt x="2138" y="11"/>
                    <a:pt x="2118" y="0"/>
                    <a:pt x="21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067800" y="4167825"/>
              <a:ext cx="1825" cy="700"/>
            </a:xfrm>
            <a:custGeom>
              <a:avLst/>
              <a:gdLst/>
              <a:ahLst/>
              <a:cxnLst/>
              <a:rect l="l" t="t" r="r" b="b"/>
              <a:pathLst>
                <a:path w="73" h="28" extrusionOk="0">
                  <a:moveTo>
                    <a:pt x="72" y="1"/>
                  </a:moveTo>
                  <a:lnTo>
                    <a:pt x="72" y="1"/>
                  </a:lnTo>
                  <a:cubicBezTo>
                    <a:pt x="29" y="13"/>
                    <a:pt x="7" y="23"/>
                    <a:pt x="1" y="27"/>
                  </a:cubicBezTo>
                  <a:cubicBezTo>
                    <a:pt x="27" y="17"/>
                    <a:pt x="50" y="9"/>
                    <a:pt x="72"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1551525" y="4065075"/>
              <a:ext cx="31825" cy="47225"/>
            </a:xfrm>
            <a:custGeom>
              <a:avLst/>
              <a:gdLst/>
              <a:ahLst/>
              <a:cxnLst/>
              <a:rect l="l" t="t" r="r" b="b"/>
              <a:pathLst>
                <a:path w="1273" h="1889" extrusionOk="0">
                  <a:moveTo>
                    <a:pt x="1273" y="0"/>
                  </a:moveTo>
                  <a:cubicBezTo>
                    <a:pt x="1242" y="21"/>
                    <a:pt x="1214" y="41"/>
                    <a:pt x="1185" y="62"/>
                  </a:cubicBezTo>
                  <a:cubicBezTo>
                    <a:pt x="1169" y="74"/>
                    <a:pt x="1153" y="86"/>
                    <a:pt x="1137" y="98"/>
                  </a:cubicBezTo>
                  <a:lnTo>
                    <a:pt x="1137" y="98"/>
                  </a:lnTo>
                  <a:cubicBezTo>
                    <a:pt x="1149" y="89"/>
                    <a:pt x="1162" y="79"/>
                    <a:pt x="1175" y="70"/>
                  </a:cubicBezTo>
                  <a:cubicBezTo>
                    <a:pt x="1207" y="45"/>
                    <a:pt x="1238" y="25"/>
                    <a:pt x="1273" y="0"/>
                  </a:cubicBezTo>
                  <a:close/>
                  <a:moveTo>
                    <a:pt x="1137" y="98"/>
                  </a:moveTo>
                  <a:lnTo>
                    <a:pt x="1137" y="98"/>
                  </a:lnTo>
                  <a:cubicBezTo>
                    <a:pt x="859" y="311"/>
                    <a:pt x="626" y="583"/>
                    <a:pt x="442" y="884"/>
                  </a:cubicBezTo>
                  <a:cubicBezTo>
                    <a:pt x="266" y="1167"/>
                    <a:pt x="133" y="1473"/>
                    <a:pt x="27" y="1791"/>
                  </a:cubicBezTo>
                  <a:cubicBezTo>
                    <a:pt x="19" y="1825"/>
                    <a:pt x="8" y="1856"/>
                    <a:pt x="0" y="1889"/>
                  </a:cubicBezTo>
                  <a:cubicBezTo>
                    <a:pt x="99" y="1592"/>
                    <a:pt x="215" y="1299"/>
                    <a:pt x="364" y="1029"/>
                  </a:cubicBezTo>
                  <a:cubicBezTo>
                    <a:pt x="393" y="978"/>
                    <a:pt x="424" y="927"/>
                    <a:pt x="455" y="876"/>
                  </a:cubicBezTo>
                  <a:cubicBezTo>
                    <a:pt x="634" y="578"/>
                    <a:pt x="863" y="312"/>
                    <a:pt x="1137" y="98"/>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551375" y="4063025"/>
              <a:ext cx="30600" cy="49375"/>
            </a:xfrm>
            <a:custGeom>
              <a:avLst/>
              <a:gdLst/>
              <a:ahLst/>
              <a:cxnLst/>
              <a:rect l="l" t="t" r="r" b="b"/>
              <a:pathLst>
                <a:path w="1224" h="1975" extrusionOk="0">
                  <a:moveTo>
                    <a:pt x="1224" y="0"/>
                  </a:moveTo>
                  <a:lnTo>
                    <a:pt x="1224" y="0"/>
                  </a:lnTo>
                  <a:cubicBezTo>
                    <a:pt x="1193" y="21"/>
                    <a:pt x="1162" y="45"/>
                    <a:pt x="1134" y="68"/>
                  </a:cubicBezTo>
                  <a:cubicBezTo>
                    <a:pt x="1080" y="110"/>
                    <a:pt x="1029" y="153"/>
                    <a:pt x="979" y="199"/>
                  </a:cubicBezTo>
                  <a:lnTo>
                    <a:pt x="979" y="199"/>
                  </a:lnTo>
                  <a:cubicBezTo>
                    <a:pt x="1026" y="156"/>
                    <a:pt x="1075" y="115"/>
                    <a:pt x="1125" y="76"/>
                  </a:cubicBezTo>
                  <a:cubicBezTo>
                    <a:pt x="1158" y="50"/>
                    <a:pt x="1191" y="25"/>
                    <a:pt x="1224" y="0"/>
                  </a:cubicBezTo>
                  <a:close/>
                  <a:moveTo>
                    <a:pt x="979" y="199"/>
                  </a:moveTo>
                  <a:lnTo>
                    <a:pt x="979" y="199"/>
                  </a:lnTo>
                  <a:cubicBezTo>
                    <a:pt x="746" y="409"/>
                    <a:pt x="552" y="663"/>
                    <a:pt x="399" y="931"/>
                  </a:cubicBezTo>
                  <a:cubicBezTo>
                    <a:pt x="220" y="1260"/>
                    <a:pt x="87" y="1613"/>
                    <a:pt x="1" y="1972"/>
                  </a:cubicBezTo>
                  <a:lnTo>
                    <a:pt x="1" y="1972"/>
                  </a:lnTo>
                  <a:cubicBezTo>
                    <a:pt x="9" y="1938"/>
                    <a:pt x="21" y="1906"/>
                    <a:pt x="33" y="1870"/>
                  </a:cubicBezTo>
                  <a:cubicBezTo>
                    <a:pt x="119" y="1545"/>
                    <a:pt x="246" y="1226"/>
                    <a:pt x="409" y="925"/>
                  </a:cubicBezTo>
                  <a:cubicBezTo>
                    <a:pt x="561" y="656"/>
                    <a:pt x="751" y="408"/>
                    <a:pt x="979" y="199"/>
                  </a:cubicBezTo>
                  <a:close/>
                  <a:moveTo>
                    <a:pt x="1" y="1972"/>
                  </a:moveTo>
                  <a:cubicBezTo>
                    <a:pt x="1" y="1973"/>
                    <a:pt x="0" y="1974"/>
                    <a:pt x="0" y="1975"/>
                  </a:cubicBezTo>
                  <a:cubicBezTo>
                    <a:pt x="0" y="1974"/>
                    <a:pt x="1" y="1973"/>
                    <a:pt x="1" y="1972"/>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985575" y="4289925"/>
              <a:ext cx="166200" cy="4850"/>
            </a:xfrm>
            <a:custGeom>
              <a:avLst/>
              <a:gdLst/>
              <a:ahLst/>
              <a:cxnLst/>
              <a:rect l="l" t="t" r="r" b="b"/>
              <a:pathLst>
                <a:path w="6648" h="194" extrusionOk="0">
                  <a:moveTo>
                    <a:pt x="6647" y="0"/>
                  </a:moveTo>
                  <a:lnTo>
                    <a:pt x="6647" y="0"/>
                  </a:lnTo>
                  <a:cubicBezTo>
                    <a:pt x="6095" y="12"/>
                    <a:pt x="5542" y="27"/>
                    <a:pt x="4990" y="35"/>
                  </a:cubicBezTo>
                  <a:cubicBezTo>
                    <a:pt x="4436" y="45"/>
                    <a:pt x="3883" y="58"/>
                    <a:pt x="3331" y="64"/>
                  </a:cubicBezTo>
                  <a:cubicBezTo>
                    <a:pt x="2778" y="76"/>
                    <a:pt x="2224" y="78"/>
                    <a:pt x="1672" y="86"/>
                  </a:cubicBezTo>
                  <a:lnTo>
                    <a:pt x="10" y="105"/>
                  </a:lnTo>
                  <a:cubicBezTo>
                    <a:pt x="35" y="107"/>
                    <a:pt x="57" y="107"/>
                    <a:pt x="82" y="109"/>
                  </a:cubicBezTo>
                  <a:lnTo>
                    <a:pt x="0" y="109"/>
                  </a:lnTo>
                  <a:cubicBezTo>
                    <a:pt x="552" y="156"/>
                    <a:pt x="1105" y="172"/>
                    <a:pt x="1657" y="186"/>
                  </a:cubicBezTo>
                  <a:cubicBezTo>
                    <a:pt x="1917" y="192"/>
                    <a:pt x="2176" y="194"/>
                    <a:pt x="2434" y="194"/>
                  </a:cubicBezTo>
                  <a:cubicBezTo>
                    <a:pt x="2730" y="194"/>
                    <a:pt x="3026" y="192"/>
                    <a:pt x="3321" y="190"/>
                  </a:cubicBezTo>
                  <a:cubicBezTo>
                    <a:pt x="3875" y="174"/>
                    <a:pt x="4429" y="164"/>
                    <a:pt x="4982" y="131"/>
                  </a:cubicBezTo>
                  <a:lnTo>
                    <a:pt x="5815" y="80"/>
                  </a:lnTo>
                  <a:cubicBezTo>
                    <a:pt x="6091" y="58"/>
                    <a:pt x="6363" y="37"/>
                    <a:pt x="6639" y="8"/>
                  </a:cubicBezTo>
                  <a:lnTo>
                    <a:pt x="6576" y="8"/>
                  </a:lnTo>
                  <a:cubicBezTo>
                    <a:pt x="6598" y="6"/>
                    <a:pt x="6625" y="4"/>
                    <a:pt x="6647"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106125" y="4293200"/>
              <a:ext cx="82325" cy="72075"/>
            </a:xfrm>
            <a:custGeom>
              <a:avLst/>
              <a:gdLst/>
              <a:ahLst/>
              <a:cxnLst/>
              <a:rect l="l" t="t" r="r" b="b"/>
              <a:pathLst>
                <a:path w="3293" h="2883" extrusionOk="0">
                  <a:moveTo>
                    <a:pt x="2658" y="0"/>
                  </a:moveTo>
                  <a:cubicBezTo>
                    <a:pt x="2558" y="4"/>
                    <a:pt x="2449" y="8"/>
                    <a:pt x="2341" y="10"/>
                  </a:cubicBezTo>
                  <a:cubicBezTo>
                    <a:pt x="2326" y="12"/>
                    <a:pt x="2316" y="12"/>
                    <a:pt x="2304" y="17"/>
                  </a:cubicBezTo>
                  <a:lnTo>
                    <a:pt x="2275" y="17"/>
                  </a:lnTo>
                  <a:cubicBezTo>
                    <a:pt x="1942" y="72"/>
                    <a:pt x="1604" y="121"/>
                    <a:pt x="1267" y="170"/>
                  </a:cubicBezTo>
                  <a:cubicBezTo>
                    <a:pt x="962" y="211"/>
                    <a:pt x="655" y="248"/>
                    <a:pt x="348" y="278"/>
                  </a:cubicBezTo>
                  <a:cubicBezTo>
                    <a:pt x="252" y="289"/>
                    <a:pt x="158" y="297"/>
                    <a:pt x="64" y="307"/>
                  </a:cubicBezTo>
                  <a:lnTo>
                    <a:pt x="66" y="307"/>
                  </a:lnTo>
                  <a:cubicBezTo>
                    <a:pt x="43" y="311"/>
                    <a:pt x="21" y="313"/>
                    <a:pt x="0" y="315"/>
                  </a:cubicBezTo>
                  <a:cubicBezTo>
                    <a:pt x="56" y="316"/>
                    <a:pt x="112" y="317"/>
                    <a:pt x="167" y="317"/>
                  </a:cubicBezTo>
                  <a:cubicBezTo>
                    <a:pt x="539" y="317"/>
                    <a:pt x="909" y="294"/>
                    <a:pt x="1279" y="262"/>
                  </a:cubicBezTo>
                  <a:cubicBezTo>
                    <a:pt x="1351" y="256"/>
                    <a:pt x="1422" y="248"/>
                    <a:pt x="1494" y="242"/>
                  </a:cubicBezTo>
                  <a:cubicBezTo>
                    <a:pt x="1829" y="207"/>
                    <a:pt x="2161" y="164"/>
                    <a:pt x="2494" y="111"/>
                  </a:cubicBezTo>
                  <a:cubicBezTo>
                    <a:pt x="2603" y="565"/>
                    <a:pt x="2715" y="1021"/>
                    <a:pt x="2836" y="1473"/>
                  </a:cubicBezTo>
                  <a:lnTo>
                    <a:pt x="3028" y="2181"/>
                  </a:lnTo>
                  <a:cubicBezTo>
                    <a:pt x="3094" y="2416"/>
                    <a:pt x="3159" y="2650"/>
                    <a:pt x="3231" y="2883"/>
                  </a:cubicBezTo>
                  <a:cubicBezTo>
                    <a:pt x="3187" y="2653"/>
                    <a:pt x="3142" y="2422"/>
                    <a:pt x="3094" y="2193"/>
                  </a:cubicBezTo>
                  <a:lnTo>
                    <a:pt x="3094" y="2193"/>
                  </a:lnTo>
                  <a:cubicBezTo>
                    <a:pt x="3158" y="2422"/>
                    <a:pt x="3222" y="2647"/>
                    <a:pt x="3292" y="2875"/>
                  </a:cubicBezTo>
                  <a:cubicBezTo>
                    <a:pt x="3247" y="2635"/>
                    <a:pt x="3196" y="2396"/>
                    <a:pt x="3151" y="2159"/>
                  </a:cubicBezTo>
                  <a:lnTo>
                    <a:pt x="2998" y="1443"/>
                  </a:lnTo>
                  <a:cubicBezTo>
                    <a:pt x="2889" y="968"/>
                    <a:pt x="2781" y="491"/>
                    <a:pt x="2662" y="17"/>
                  </a:cubicBezTo>
                  <a:lnTo>
                    <a:pt x="2658"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027050" y="4317700"/>
              <a:ext cx="1200" cy="1500"/>
            </a:xfrm>
            <a:custGeom>
              <a:avLst/>
              <a:gdLst/>
              <a:ahLst/>
              <a:cxnLst/>
              <a:rect l="l" t="t" r="r" b="b"/>
              <a:pathLst>
                <a:path w="48" h="60" extrusionOk="0">
                  <a:moveTo>
                    <a:pt x="0" y="0"/>
                  </a:moveTo>
                  <a:lnTo>
                    <a:pt x="0" y="0"/>
                  </a:lnTo>
                  <a:cubicBezTo>
                    <a:pt x="0" y="0"/>
                    <a:pt x="1" y="1"/>
                    <a:pt x="1" y="1"/>
                  </a:cubicBezTo>
                  <a:lnTo>
                    <a:pt x="1" y="1"/>
                  </a:lnTo>
                  <a:cubicBezTo>
                    <a:pt x="1" y="1"/>
                    <a:pt x="0" y="0"/>
                    <a:pt x="0" y="0"/>
                  </a:cubicBezTo>
                  <a:close/>
                  <a:moveTo>
                    <a:pt x="1" y="1"/>
                  </a:moveTo>
                  <a:lnTo>
                    <a:pt x="1" y="1"/>
                  </a:lnTo>
                  <a:cubicBezTo>
                    <a:pt x="5" y="6"/>
                    <a:pt x="19" y="29"/>
                    <a:pt x="47" y="59"/>
                  </a:cubicBezTo>
                  <a:cubicBezTo>
                    <a:pt x="33" y="39"/>
                    <a:pt x="17" y="21"/>
                    <a:pt x="1"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127350" y="4209000"/>
              <a:ext cx="102575" cy="53525"/>
            </a:xfrm>
            <a:custGeom>
              <a:avLst/>
              <a:gdLst/>
              <a:ahLst/>
              <a:cxnLst/>
              <a:rect l="l" t="t" r="r" b="b"/>
              <a:pathLst>
                <a:path w="4103" h="2141" extrusionOk="0">
                  <a:moveTo>
                    <a:pt x="4102" y="1"/>
                  </a:moveTo>
                  <a:cubicBezTo>
                    <a:pt x="4094" y="7"/>
                    <a:pt x="4088" y="13"/>
                    <a:pt x="4082" y="19"/>
                  </a:cubicBezTo>
                  <a:cubicBezTo>
                    <a:pt x="4084" y="13"/>
                    <a:pt x="4088" y="11"/>
                    <a:pt x="4092" y="7"/>
                  </a:cubicBezTo>
                  <a:lnTo>
                    <a:pt x="4092" y="7"/>
                  </a:lnTo>
                  <a:cubicBezTo>
                    <a:pt x="3910" y="170"/>
                    <a:pt x="3736" y="340"/>
                    <a:pt x="3556" y="508"/>
                  </a:cubicBezTo>
                  <a:lnTo>
                    <a:pt x="3030" y="1021"/>
                  </a:lnTo>
                  <a:cubicBezTo>
                    <a:pt x="2699" y="1349"/>
                    <a:pt x="2372" y="1680"/>
                    <a:pt x="2048" y="2016"/>
                  </a:cubicBezTo>
                  <a:cubicBezTo>
                    <a:pt x="1733" y="1756"/>
                    <a:pt x="1414" y="1502"/>
                    <a:pt x="1085" y="1267"/>
                  </a:cubicBezTo>
                  <a:cubicBezTo>
                    <a:pt x="739" y="1015"/>
                    <a:pt x="381" y="778"/>
                    <a:pt x="11" y="567"/>
                  </a:cubicBezTo>
                  <a:lnTo>
                    <a:pt x="11" y="567"/>
                  </a:lnTo>
                  <a:cubicBezTo>
                    <a:pt x="35" y="588"/>
                    <a:pt x="64" y="606"/>
                    <a:pt x="88" y="627"/>
                  </a:cubicBezTo>
                  <a:cubicBezTo>
                    <a:pt x="58" y="610"/>
                    <a:pt x="31" y="592"/>
                    <a:pt x="0" y="575"/>
                  </a:cubicBezTo>
                  <a:lnTo>
                    <a:pt x="0" y="575"/>
                  </a:lnTo>
                  <a:cubicBezTo>
                    <a:pt x="344" y="827"/>
                    <a:pt x="686" y="1083"/>
                    <a:pt x="1021" y="1347"/>
                  </a:cubicBezTo>
                  <a:cubicBezTo>
                    <a:pt x="1228" y="1513"/>
                    <a:pt x="1432" y="1678"/>
                    <a:pt x="1637" y="1844"/>
                  </a:cubicBezTo>
                  <a:cubicBezTo>
                    <a:pt x="1803" y="1950"/>
                    <a:pt x="1958" y="2049"/>
                    <a:pt x="2101" y="2141"/>
                  </a:cubicBezTo>
                  <a:lnTo>
                    <a:pt x="2110" y="2134"/>
                  </a:lnTo>
                  <a:lnTo>
                    <a:pt x="2112" y="2137"/>
                  </a:lnTo>
                  <a:cubicBezTo>
                    <a:pt x="2449" y="1791"/>
                    <a:pt x="2787" y="1441"/>
                    <a:pt x="3116" y="1087"/>
                  </a:cubicBezTo>
                  <a:lnTo>
                    <a:pt x="3615" y="549"/>
                  </a:lnTo>
                  <a:cubicBezTo>
                    <a:pt x="3779" y="367"/>
                    <a:pt x="3943" y="187"/>
                    <a:pt x="4102"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071175" y="4248375"/>
              <a:ext cx="172250" cy="47150"/>
            </a:xfrm>
            <a:custGeom>
              <a:avLst/>
              <a:gdLst/>
              <a:ahLst/>
              <a:cxnLst/>
              <a:rect l="l" t="t" r="r" b="b"/>
              <a:pathLst>
                <a:path w="6890" h="1886" extrusionOk="0">
                  <a:moveTo>
                    <a:pt x="11" y="1"/>
                  </a:moveTo>
                  <a:lnTo>
                    <a:pt x="111" y="32"/>
                  </a:lnTo>
                  <a:cubicBezTo>
                    <a:pt x="75" y="23"/>
                    <a:pt x="38" y="13"/>
                    <a:pt x="1" y="7"/>
                  </a:cubicBezTo>
                  <a:lnTo>
                    <a:pt x="1" y="7"/>
                  </a:lnTo>
                  <a:cubicBezTo>
                    <a:pt x="566" y="187"/>
                    <a:pt x="1136" y="357"/>
                    <a:pt x="1707" y="523"/>
                  </a:cubicBezTo>
                  <a:cubicBezTo>
                    <a:pt x="2278" y="688"/>
                    <a:pt x="2853" y="846"/>
                    <a:pt x="3424" y="1005"/>
                  </a:cubicBezTo>
                  <a:cubicBezTo>
                    <a:pt x="3999" y="1157"/>
                    <a:pt x="4571" y="1314"/>
                    <a:pt x="5146" y="1464"/>
                  </a:cubicBezTo>
                  <a:lnTo>
                    <a:pt x="6012" y="1681"/>
                  </a:lnTo>
                  <a:cubicBezTo>
                    <a:pt x="6300" y="1750"/>
                    <a:pt x="6589" y="1822"/>
                    <a:pt x="6879" y="1885"/>
                  </a:cubicBezTo>
                  <a:cubicBezTo>
                    <a:pt x="6844" y="1875"/>
                    <a:pt x="6814" y="1865"/>
                    <a:pt x="6781" y="1855"/>
                  </a:cubicBezTo>
                  <a:lnTo>
                    <a:pt x="6781" y="1855"/>
                  </a:lnTo>
                  <a:cubicBezTo>
                    <a:pt x="6818" y="1863"/>
                    <a:pt x="6853" y="1871"/>
                    <a:pt x="6889" y="1881"/>
                  </a:cubicBezTo>
                  <a:cubicBezTo>
                    <a:pt x="6607" y="1789"/>
                    <a:pt x="6321" y="1703"/>
                    <a:pt x="6036" y="1617"/>
                  </a:cubicBezTo>
                  <a:lnTo>
                    <a:pt x="5185" y="1364"/>
                  </a:lnTo>
                  <a:cubicBezTo>
                    <a:pt x="4614" y="1198"/>
                    <a:pt x="4040" y="1042"/>
                    <a:pt x="3467" y="881"/>
                  </a:cubicBezTo>
                  <a:cubicBezTo>
                    <a:pt x="2892" y="729"/>
                    <a:pt x="2319" y="572"/>
                    <a:pt x="1742" y="426"/>
                  </a:cubicBezTo>
                  <a:cubicBezTo>
                    <a:pt x="1167" y="279"/>
                    <a:pt x="592" y="134"/>
                    <a:pt x="11"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2046025" y="4332925"/>
              <a:ext cx="29625" cy="13425"/>
            </a:xfrm>
            <a:custGeom>
              <a:avLst/>
              <a:gdLst/>
              <a:ahLst/>
              <a:cxnLst/>
              <a:rect l="l" t="t" r="r" b="b"/>
              <a:pathLst>
                <a:path w="1185" h="537" extrusionOk="0">
                  <a:moveTo>
                    <a:pt x="0" y="1"/>
                  </a:moveTo>
                  <a:cubicBezTo>
                    <a:pt x="287" y="167"/>
                    <a:pt x="673" y="353"/>
                    <a:pt x="1185" y="537"/>
                  </a:cubicBezTo>
                  <a:cubicBezTo>
                    <a:pt x="991" y="465"/>
                    <a:pt x="469" y="263"/>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2026850" y="4317900"/>
              <a:ext cx="1100" cy="1350"/>
            </a:xfrm>
            <a:custGeom>
              <a:avLst/>
              <a:gdLst/>
              <a:ahLst/>
              <a:cxnLst/>
              <a:rect l="l" t="t" r="r" b="b"/>
              <a:pathLst>
                <a:path w="44" h="54" extrusionOk="0">
                  <a:moveTo>
                    <a:pt x="0" y="0"/>
                  </a:moveTo>
                  <a:lnTo>
                    <a:pt x="0" y="0"/>
                  </a:lnTo>
                  <a:cubicBezTo>
                    <a:pt x="4" y="5"/>
                    <a:pt x="8" y="10"/>
                    <a:pt x="12" y="15"/>
                  </a:cubicBezTo>
                  <a:lnTo>
                    <a:pt x="12" y="15"/>
                  </a:lnTo>
                  <a:cubicBezTo>
                    <a:pt x="6" y="7"/>
                    <a:pt x="2" y="2"/>
                    <a:pt x="0" y="0"/>
                  </a:cubicBezTo>
                  <a:close/>
                  <a:moveTo>
                    <a:pt x="12" y="15"/>
                  </a:moveTo>
                  <a:lnTo>
                    <a:pt x="12" y="15"/>
                  </a:lnTo>
                  <a:cubicBezTo>
                    <a:pt x="19" y="24"/>
                    <a:pt x="29" y="38"/>
                    <a:pt x="43" y="54"/>
                  </a:cubicBezTo>
                  <a:cubicBezTo>
                    <a:pt x="33" y="40"/>
                    <a:pt x="22" y="28"/>
                    <a:pt x="12" y="15"/>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985100" y="4299600"/>
              <a:ext cx="171225" cy="70550"/>
            </a:xfrm>
            <a:custGeom>
              <a:avLst/>
              <a:gdLst/>
              <a:ahLst/>
              <a:cxnLst/>
              <a:rect l="l" t="t" r="r" b="b"/>
              <a:pathLst>
                <a:path w="6849" h="2822" extrusionOk="0">
                  <a:moveTo>
                    <a:pt x="1912" y="1"/>
                  </a:moveTo>
                  <a:cubicBezTo>
                    <a:pt x="686" y="1"/>
                    <a:pt x="3" y="18"/>
                    <a:pt x="1" y="18"/>
                  </a:cubicBezTo>
                  <a:cubicBezTo>
                    <a:pt x="927" y="1135"/>
                    <a:pt x="1159" y="1956"/>
                    <a:pt x="1664" y="2160"/>
                  </a:cubicBezTo>
                  <a:cubicBezTo>
                    <a:pt x="2169" y="2363"/>
                    <a:pt x="6799" y="2817"/>
                    <a:pt x="6848" y="2821"/>
                  </a:cubicBezTo>
                  <a:lnTo>
                    <a:pt x="6318" y="2547"/>
                  </a:lnTo>
                  <a:cubicBezTo>
                    <a:pt x="5212" y="2357"/>
                    <a:pt x="4354" y="2128"/>
                    <a:pt x="3698" y="1899"/>
                  </a:cubicBezTo>
                  <a:cubicBezTo>
                    <a:pt x="3700" y="1899"/>
                    <a:pt x="1269" y="1162"/>
                    <a:pt x="1056" y="587"/>
                  </a:cubicBezTo>
                  <a:cubicBezTo>
                    <a:pt x="1048" y="569"/>
                    <a:pt x="1046" y="550"/>
                    <a:pt x="1046" y="536"/>
                  </a:cubicBezTo>
                  <a:cubicBezTo>
                    <a:pt x="1056" y="29"/>
                    <a:pt x="4076" y="20"/>
                    <a:pt x="4272" y="20"/>
                  </a:cubicBezTo>
                  <a:cubicBezTo>
                    <a:pt x="3349" y="6"/>
                    <a:pt x="2556" y="1"/>
                    <a:pt x="19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2028125" y="4319475"/>
              <a:ext cx="17350" cy="13225"/>
            </a:xfrm>
            <a:custGeom>
              <a:avLst/>
              <a:gdLst/>
              <a:ahLst/>
              <a:cxnLst/>
              <a:rect l="l" t="t" r="r" b="b"/>
              <a:pathLst>
                <a:path w="694" h="529" extrusionOk="0">
                  <a:moveTo>
                    <a:pt x="0" y="1"/>
                  </a:moveTo>
                  <a:cubicBezTo>
                    <a:pt x="156" y="187"/>
                    <a:pt x="413" y="369"/>
                    <a:pt x="694" y="529"/>
                  </a:cubicBezTo>
                  <a:cubicBezTo>
                    <a:pt x="295" y="293"/>
                    <a:pt x="90" y="99"/>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629675" y="4059450"/>
              <a:ext cx="103200" cy="16025"/>
            </a:xfrm>
            <a:custGeom>
              <a:avLst/>
              <a:gdLst/>
              <a:ahLst/>
              <a:cxnLst/>
              <a:rect l="l" t="t" r="r" b="b"/>
              <a:pathLst>
                <a:path w="4128" h="641" extrusionOk="0">
                  <a:moveTo>
                    <a:pt x="19" y="0"/>
                  </a:moveTo>
                  <a:cubicBezTo>
                    <a:pt x="5" y="0"/>
                    <a:pt x="0" y="4"/>
                    <a:pt x="0" y="4"/>
                  </a:cubicBezTo>
                  <a:cubicBezTo>
                    <a:pt x="659" y="356"/>
                    <a:pt x="905" y="641"/>
                    <a:pt x="909" y="641"/>
                  </a:cubicBezTo>
                  <a:cubicBezTo>
                    <a:pt x="1660" y="405"/>
                    <a:pt x="2505" y="348"/>
                    <a:pt x="3141" y="348"/>
                  </a:cubicBezTo>
                  <a:cubicBezTo>
                    <a:pt x="3684" y="348"/>
                    <a:pt x="4075" y="389"/>
                    <a:pt x="4123" y="395"/>
                  </a:cubicBezTo>
                  <a:lnTo>
                    <a:pt x="4127" y="395"/>
                  </a:lnTo>
                  <a:cubicBezTo>
                    <a:pt x="4105" y="389"/>
                    <a:pt x="4080" y="385"/>
                    <a:pt x="4056" y="379"/>
                  </a:cubicBezTo>
                  <a:cubicBezTo>
                    <a:pt x="3908" y="366"/>
                    <a:pt x="3577" y="341"/>
                    <a:pt x="3153" y="341"/>
                  </a:cubicBezTo>
                  <a:cubicBezTo>
                    <a:pt x="2516" y="341"/>
                    <a:pt x="1669" y="397"/>
                    <a:pt x="915" y="632"/>
                  </a:cubicBezTo>
                  <a:cubicBezTo>
                    <a:pt x="915" y="632"/>
                    <a:pt x="670" y="352"/>
                    <a:pt x="19"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630025" y="4059400"/>
              <a:ext cx="25" cy="25"/>
            </a:xfrm>
            <a:custGeom>
              <a:avLst/>
              <a:gdLst/>
              <a:ahLst/>
              <a:cxnLst/>
              <a:rect l="l" t="t" r="r" b="b"/>
              <a:pathLst>
                <a:path w="1" h="1" extrusionOk="0">
                  <a:moveTo>
                    <a:pt x="1" y="0"/>
                  </a:moveTo>
                  <a:lnTo>
                    <a:pt x="1"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702150" y="4057475"/>
              <a:ext cx="71725" cy="187000"/>
            </a:xfrm>
            <a:custGeom>
              <a:avLst/>
              <a:gdLst/>
              <a:ahLst/>
              <a:cxnLst/>
              <a:rect l="l" t="t" r="r" b="b"/>
              <a:pathLst>
                <a:path w="2869" h="7480" extrusionOk="0">
                  <a:moveTo>
                    <a:pt x="2437" y="0"/>
                  </a:moveTo>
                  <a:cubicBezTo>
                    <a:pt x="2130" y="0"/>
                    <a:pt x="1966" y="229"/>
                    <a:pt x="1965" y="231"/>
                  </a:cubicBezTo>
                  <a:cubicBezTo>
                    <a:pt x="2066" y="167"/>
                    <a:pt x="2169" y="150"/>
                    <a:pt x="2250" y="150"/>
                  </a:cubicBezTo>
                  <a:cubicBezTo>
                    <a:pt x="2340" y="150"/>
                    <a:pt x="2402" y="171"/>
                    <a:pt x="2402" y="171"/>
                  </a:cubicBezTo>
                  <a:cubicBezTo>
                    <a:pt x="1952" y="454"/>
                    <a:pt x="1756" y="1059"/>
                    <a:pt x="1744" y="1108"/>
                  </a:cubicBezTo>
                  <a:lnTo>
                    <a:pt x="1744" y="1110"/>
                  </a:lnTo>
                  <a:lnTo>
                    <a:pt x="1" y="7479"/>
                  </a:lnTo>
                  <a:cubicBezTo>
                    <a:pt x="559" y="5732"/>
                    <a:pt x="919" y="4771"/>
                    <a:pt x="1120" y="4386"/>
                  </a:cubicBezTo>
                  <a:cubicBezTo>
                    <a:pt x="1862" y="2489"/>
                    <a:pt x="2869" y="137"/>
                    <a:pt x="2869" y="137"/>
                  </a:cubicBezTo>
                  <a:cubicBezTo>
                    <a:pt x="2793" y="94"/>
                    <a:pt x="2728" y="59"/>
                    <a:pt x="2660" y="38"/>
                  </a:cubicBezTo>
                  <a:cubicBezTo>
                    <a:pt x="2579" y="11"/>
                    <a:pt x="2505" y="0"/>
                    <a:pt x="2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583900" y="4049675"/>
              <a:ext cx="158950" cy="15125"/>
            </a:xfrm>
            <a:custGeom>
              <a:avLst/>
              <a:gdLst/>
              <a:ahLst/>
              <a:cxnLst/>
              <a:rect l="l" t="t" r="r" b="b"/>
              <a:pathLst>
                <a:path w="6358" h="605" extrusionOk="0">
                  <a:moveTo>
                    <a:pt x="2558" y="0"/>
                  </a:moveTo>
                  <a:cubicBezTo>
                    <a:pt x="2357" y="0"/>
                    <a:pt x="2156" y="7"/>
                    <a:pt x="1956" y="21"/>
                  </a:cubicBezTo>
                  <a:cubicBezTo>
                    <a:pt x="1312" y="64"/>
                    <a:pt x="657" y="201"/>
                    <a:pt x="107" y="534"/>
                  </a:cubicBezTo>
                  <a:lnTo>
                    <a:pt x="37" y="580"/>
                  </a:lnTo>
                  <a:lnTo>
                    <a:pt x="37" y="580"/>
                  </a:lnTo>
                  <a:cubicBezTo>
                    <a:pt x="599" y="219"/>
                    <a:pt x="1279" y="73"/>
                    <a:pt x="1946" y="29"/>
                  </a:cubicBezTo>
                  <a:cubicBezTo>
                    <a:pt x="2149" y="13"/>
                    <a:pt x="2352" y="6"/>
                    <a:pt x="2556" y="6"/>
                  </a:cubicBezTo>
                  <a:cubicBezTo>
                    <a:pt x="3091" y="6"/>
                    <a:pt x="3626" y="54"/>
                    <a:pt x="4160" y="115"/>
                  </a:cubicBezTo>
                  <a:cubicBezTo>
                    <a:pt x="4528" y="160"/>
                    <a:pt x="4896" y="211"/>
                    <a:pt x="5262" y="269"/>
                  </a:cubicBezTo>
                  <a:cubicBezTo>
                    <a:pt x="5629" y="324"/>
                    <a:pt x="5991" y="391"/>
                    <a:pt x="6357" y="453"/>
                  </a:cubicBezTo>
                  <a:cubicBezTo>
                    <a:pt x="6322" y="442"/>
                    <a:pt x="6285" y="432"/>
                    <a:pt x="6251" y="426"/>
                  </a:cubicBezTo>
                  <a:cubicBezTo>
                    <a:pt x="5925" y="369"/>
                    <a:pt x="5600" y="309"/>
                    <a:pt x="5273" y="262"/>
                  </a:cubicBezTo>
                  <a:cubicBezTo>
                    <a:pt x="4907" y="201"/>
                    <a:pt x="4538" y="150"/>
                    <a:pt x="4170" y="109"/>
                  </a:cubicBezTo>
                  <a:cubicBezTo>
                    <a:pt x="3634" y="46"/>
                    <a:pt x="3095" y="0"/>
                    <a:pt x="2558" y="0"/>
                  </a:cubicBezTo>
                  <a:close/>
                  <a:moveTo>
                    <a:pt x="37" y="580"/>
                  </a:moveTo>
                  <a:cubicBezTo>
                    <a:pt x="25" y="588"/>
                    <a:pt x="13" y="596"/>
                    <a:pt x="0" y="604"/>
                  </a:cubicBezTo>
                  <a:lnTo>
                    <a:pt x="37" y="58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778625" y="4155300"/>
              <a:ext cx="2825" cy="425"/>
            </a:xfrm>
            <a:custGeom>
              <a:avLst/>
              <a:gdLst/>
              <a:ahLst/>
              <a:cxnLst/>
              <a:rect l="l" t="t" r="r" b="b"/>
              <a:pathLst>
                <a:path w="113" h="17" extrusionOk="0">
                  <a:moveTo>
                    <a:pt x="0" y="0"/>
                  </a:moveTo>
                  <a:lnTo>
                    <a:pt x="0" y="0"/>
                  </a:lnTo>
                  <a:cubicBezTo>
                    <a:pt x="10" y="9"/>
                    <a:pt x="49" y="13"/>
                    <a:pt x="113" y="17"/>
                  </a:cubicBezTo>
                  <a:cubicBezTo>
                    <a:pt x="76" y="11"/>
                    <a:pt x="37" y="6"/>
                    <a:pt x="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796725" y="4081450"/>
              <a:ext cx="366450" cy="184200"/>
            </a:xfrm>
            <a:custGeom>
              <a:avLst/>
              <a:gdLst/>
              <a:ahLst/>
              <a:cxnLst/>
              <a:rect l="l" t="t" r="r" b="b"/>
              <a:pathLst>
                <a:path w="14658" h="7368" extrusionOk="0">
                  <a:moveTo>
                    <a:pt x="0" y="0"/>
                  </a:moveTo>
                  <a:lnTo>
                    <a:pt x="966" y="348"/>
                  </a:lnTo>
                  <a:lnTo>
                    <a:pt x="1369" y="489"/>
                  </a:lnTo>
                  <a:lnTo>
                    <a:pt x="1453" y="520"/>
                  </a:lnTo>
                  <a:lnTo>
                    <a:pt x="1932" y="708"/>
                  </a:lnTo>
                  <a:lnTo>
                    <a:pt x="2891" y="1084"/>
                  </a:lnTo>
                  <a:lnTo>
                    <a:pt x="3837" y="1489"/>
                  </a:lnTo>
                  <a:cubicBezTo>
                    <a:pt x="4154" y="1622"/>
                    <a:pt x="4467" y="1762"/>
                    <a:pt x="4778" y="1905"/>
                  </a:cubicBezTo>
                  <a:cubicBezTo>
                    <a:pt x="5091" y="2050"/>
                    <a:pt x="5404" y="2185"/>
                    <a:pt x="5715" y="2332"/>
                  </a:cubicBezTo>
                  <a:cubicBezTo>
                    <a:pt x="5823" y="2388"/>
                    <a:pt x="5932" y="2439"/>
                    <a:pt x="6040" y="2492"/>
                  </a:cubicBezTo>
                  <a:cubicBezTo>
                    <a:pt x="6241" y="2588"/>
                    <a:pt x="6439" y="2682"/>
                    <a:pt x="6639" y="2782"/>
                  </a:cubicBezTo>
                  <a:cubicBezTo>
                    <a:pt x="6948" y="2934"/>
                    <a:pt x="7255" y="3087"/>
                    <a:pt x="7558" y="3245"/>
                  </a:cubicBezTo>
                  <a:cubicBezTo>
                    <a:pt x="8133" y="3537"/>
                    <a:pt x="8706" y="3836"/>
                    <a:pt x="9273" y="4145"/>
                  </a:cubicBezTo>
                  <a:cubicBezTo>
                    <a:pt x="9309" y="4166"/>
                    <a:pt x="9344" y="4184"/>
                    <a:pt x="9381" y="4204"/>
                  </a:cubicBezTo>
                  <a:cubicBezTo>
                    <a:pt x="9528" y="4286"/>
                    <a:pt x="9678" y="4366"/>
                    <a:pt x="9823" y="4448"/>
                  </a:cubicBezTo>
                  <a:cubicBezTo>
                    <a:pt x="9825" y="4450"/>
                    <a:pt x="9829" y="4450"/>
                    <a:pt x="9831" y="4452"/>
                  </a:cubicBezTo>
                  <a:cubicBezTo>
                    <a:pt x="10281" y="4704"/>
                    <a:pt x="10729" y="4957"/>
                    <a:pt x="11173" y="5215"/>
                  </a:cubicBezTo>
                  <a:lnTo>
                    <a:pt x="12061" y="5737"/>
                  </a:lnTo>
                  <a:lnTo>
                    <a:pt x="12941" y="6273"/>
                  </a:lnTo>
                  <a:cubicBezTo>
                    <a:pt x="13518" y="6627"/>
                    <a:pt x="14089" y="6993"/>
                    <a:pt x="14655" y="7367"/>
                  </a:cubicBezTo>
                  <a:lnTo>
                    <a:pt x="14657" y="7367"/>
                  </a:lnTo>
                  <a:cubicBezTo>
                    <a:pt x="14578" y="7312"/>
                    <a:pt x="14502" y="7255"/>
                    <a:pt x="14422" y="7200"/>
                  </a:cubicBezTo>
                  <a:cubicBezTo>
                    <a:pt x="13935" y="6880"/>
                    <a:pt x="13446" y="6567"/>
                    <a:pt x="12951" y="6267"/>
                  </a:cubicBezTo>
                  <a:lnTo>
                    <a:pt x="12071" y="5729"/>
                  </a:lnTo>
                  <a:lnTo>
                    <a:pt x="11183" y="5207"/>
                  </a:lnTo>
                  <a:cubicBezTo>
                    <a:pt x="9997" y="4517"/>
                    <a:pt x="8790" y="3859"/>
                    <a:pt x="7568" y="3241"/>
                  </a:cubicBezTo>
                  <a:cubicBezTo>
                    <a:pt x="6959" y="2924"/>
                    <a:pt x="6341" y="2627"/>
                    <a:pt x="5721" y="2330"/>
                  </a:cubicBezTo>
                  <a:cubicBezTo>
                    <a:pt x="5412" y="2181"/>
                    <a:pt x="5097" y="2046"/>
                    <a:pt x="4786" y="1903"/>
                  </a:cubicBezTo>
                  <a:cubicBezTo>
                    <a:pt x="4473" y="1760"/>
                    <a:pt x="4162" y="1618"/>
                    <a:pt x="3845" y="1485"/>
                  </a:cubicBezTo>
                  <a:lnTo>
                    <a:pt x="2897" y="1082"/>
                  </a:lnTo>
                  <a:lnTo>
                    <a:pt x="1938" y="706"/>
                  </a:lnTo>
                  <a:lnTo>
                    <a:pt x="1461" y="518"/>
                  </a:lnTo>
                  <a:lnTo>
                    <a:pt x="976" y="344"/>
                  </a:lnTo>
                  <a:lnTo>
                    <a:pt x="240" y="78"/>
                  </a:lnTo>
                  <a:cubicBezTo>
                    <a:pt x="162" y="51"/>
                    <a:pt x="82" y="27"/>
                    <a:pt x="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552175" y="4046675"/>
              <a:ext cx="187950" cy="62975"/>
            </a:xfrm>
            <a:custGeom>
              <a:avLst/>
              <a:gdLst/>
              <a:ahLst/>
              <a:cxnLst/>
              <a:rect l="l" t="t" r="r" b="b"/>
              <a:pathLst>
                <a:path w="7518" h="2519" extrusionOk="0">
                  <a:moveTo>
                    <a:pt x="3724" y="1"/>
                  </a:moveTo>
                  <a:cubicBezTo>
                    <a:pt x="3552" y="1"/>
                    <a:pt x="3380" y="6"/>
                    <a:pt x="3207" y="18"/>
                  </a:cubicBezTo>
                  <a:cubicBezTo>
                    <a:pt x="2835" y="47"/>
                    <a:pt x="2460" y="104"/>
                    <a:pt x="2098" y="217"/>
                  </a:cubicBezTo>
                  <a:cubicBezTo>
                    <a:pt x="1820" y="303"/>
                    <a:pt x="1550" y="419"/>
                    <a:pt x="1304" y="575"/>
                  </a:cubicBezTo>
                  <a:cubicBezTo>
                    <a:pt x="1292" y="583"/>
                    <a:pt x="1282" y="591"/>
                    <a:pt x="1269" y="599"/>
                  </a:cubicBezTo>
                  <a:cubicBezTo>
                    <a:pt x="1259" y="603"/>
                    <a:pt x="1251" y="612"/>
                    <a:pt x="1243" y="616"/>
                  </a:cubicBezTo>
                  <a:cubicBezTo>
                    <a:pt x="1196" y="650"/>
                    <a:pt x="1149" y="683"/>
                    <a:pt x="1104" y="718"/>
                  </a:cubicBezTo>
                  <a:cubicBezTo>
                    <a:pt x="807" y="951"/>
                    <a:pt x="561" y="1250"/>
                    <a:pt x="377" y="1575"/>
                  </a:cubicBezTo>
                  <a:cubicBezTo>
                    <a:pt x="214" y="1874"/>
                    <a:pt x="91" y="2195"/>
                    <a:pt x="1" y="2518"/>
                  </a:cubicBezTo>
                  <a:cubicBezTo>
                    <a:pt x="111" y="2201"/>
                    <a:pt x="244" y="1894"/>
                    <a:pt x="418" y="1612"/>
                  </a:cubicBezTo>
                  <a:cubicBezTo>
                    <a:pt x="609" y="1297"/>
                    <a:pt x="854" y="1015"/>
                    <a:pt x="1149" y="798"/>
                  </a:cubicBezTo>
                  <a:cubicBezTo>
                    <a:pt x="1188" y="769"/>
                    <a:pt x="1228" y="742"/>
                    <a:pt x="1267" y="714"/>
                  </a:cubicBezTo>
                  <a:cubicBezTo>
                    <a:pt x="1304" y="699"/>
                    <a:pt x="1341" y="675"/>
                    <a:pt x="1376" y="652"/>
                  </a:cubicBezTo>
                  <a:cubicBezTo>
                    <a:pt x="1926" y="321"/>
                    <a:pt x="2581" y="182"/>
                    <a:pt x="3225" y="139"/>
                  </a:cubicBezTo>
                  <a:cubicBezTo>
                    <a:pt x="3428" y="123"/>
                    <a:pt x="3632" y="116"/>
                    <a:pt x="3835" y="116"/>
                  </a:cubicBezTo>
                  <a:cubicBezTo>
                    <a:pt x="4371" y="116"/>
                    <a:pt x="4907" y="164"/>
                    <a:pt x="5441" y="225"/>
                  </a:cubicBezTo>
                  <a:cubicBezTo>
                    <a:pt x="5809" y="268"/>
                    <a:pt x="6176" y="319"/>
                    <a:pt x="6542" y="378"/>
                  </a:cubicBezTo>
                  <a:cubicBezTo>
                    <a:pt x="6867" y="427"/>
                    <a:pt x="7192" y="487"/>
                    <a:pt x="7518" y="542"/>
                  </a:cubicBezTo>
                  <a:cubicBezTo>
                    <a:pt x="6832" y="376"/>
                    <a:pt x="6141" y="235"/>
                    <a:pt x="5443" y="135"/>
                  </a:cubicBezTo>
                  <a:cubicBezTo>
                    <a:pt x="5075" y="80"/>
                    <a:pt x="4700" y="47"/>
                    <a:pt x="4330" y="20"/>
                  </a:cubicBezTo>
                  <a:cubicBezTo>
                    <a:pt x="4129" y="8"/>
                    <a:pt x="3927" y="1"/>
                    <a:pt x="3724"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580875" y="4064725"/>
              <a:ext cx="3050" cy="2100"/>
            </a:xfrm>
            <a:custGeom>
              <a:avLst/>
              <a:gdLst/>
              <a:ahLst/>
              <a:cxnLst/>
              <a:rect l="l" t="t" r="r" b="b"/>
              <a:pathLst>
                <a:path w="122" h="84" extrusionOk="0">
                  <a:moveTo>
                    <a:pt x="121" y="0"/>
                  </a:moveTo>
                  <a:lnTo>
                    <a:pt x="99" y="14"/>
                  </a:lnTo>
                  <a:cubicBezTo>
                    <a:pt x="81" y="27"/>
                    <a:pt x="63" y="40"/>
                    <a:pt x="46" y="52"/>
                  </a:cubicBezTo>
                  <a:lnTo>
                    <a:pt x="46" y="52"/>
                  </a:lnTo>
                  <a:cubicBezTo>
                    <a:pt x="71" y="34"/>
                    <a:pt x="96" y="18"/>
                    <a:pt x="121" y="0"/>
                  </a:cubicBezTo>
                  <a:close/>
                  <a:moveTo>
                    <a:pt x="46" y="52"/>
                  </a:moveTo>
                  <a:cubicBezTo>
                    <a:pt x="31" y="62"/>
                    <a:pt x="16" y="72"/>
                    <a:pt x="1" y="84"/>
                  </a:cubicBezTo>
                  <a:cubicBezTo>
                    <a:pt x="15" y="73"/>
                    <a:pt x="30" y="62"/>
                    <a:pt x="46" y="52"/>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561500" y="4062200"/>
              <a:ext cx="21700" cy="24025"/>
            </a:xfrm>
            <a:custGeom>
              <a:avLst/>
              <a:gdLst/>
              <a:ahLst/>
              <a:cxnLst/>
              <a:rect l="l" t="t" r="r" b="b"/>
              <a:pathLst>
                <a:path w="868" h="961" extrusionOk="0">
                  <a:moveTo>
                    <a:pt x="868" y="1"/>
                  </a:moveTo>
                  <a:cubicBezTo>
                    <a:pt x="861" y="5"/>
                    <a:pt x="855" y="9"/>
                    <a:pt x="848" y="13"/>
                  </a:cubicBezTo>
                  <a:lnTo>
                    <a:pt x="848" y="13"/>
                  </a:lnTo>
                  <a:cubicBezTo>
                    <a:pt x="855" y="9"/>
                    <a:pt x="861" y="5"/>
                    <a:pt x="868" y="1"/>
                  </a:cubicBezTo>
                  <a:close/>
                  <a:moveTo>
                    <a:pt x="848" y="13"/>
                  </a:moveTo>
                  <a:cubicBezTo>
                    <a:pt x="843" y="17"/>
                    <a:pt x="837" y="21"/>
                    <a:pt x="832" y="25"/>
                  </a:cubicBezTo>
                  <a:lnTo>
                    <a:pt x="832" y="25"/>
                  </a:lnTo>
                  <a:cubicBezTo>
                    <a:pt x="837" y="21"/>
                    <a:pt x="843" y="17"/>
                    <a:pt x="848" y="13"/>
                  </a:cubicBezTo>
                  <a:close/>
                  <a:moveTo>
                    <a:pt x="832" y="25"/>
                  </a:moveTo>
                  <a:cubicBezTo>
                    <a:pt x="796" y="50"/>
                    <a:pt x="762" y="77"/>
                    <a:pt x="727" y="103"/>
                  </a:cubicBezTo>
                  <a:cubicBezTo>
                    <a:pt x="757" y="81"/>
                    <a:pt x="786" y="58"/>
                    <a:pt x="817" y="38"/>
                  </a:cubicBezTo>
                  <a:cubicBezTo>
                    <a:pt x="821" y="33"/>
                    <a:pt x="826" y="29"/>
                    <a:pt x="832" y="25"/>
                  </a:cubicBezTo>
                  <a:close/>
                  <a:moveTo>
                    <a:pt x="727" y="103"/>
                  </a:moveTo>
                  <a:cubicBezTo>
                    <a:pt x="428" y="336"/>
                    <a:pt x="184" y="633"/>
                    <a:pt x="0" y="960"/>
                  </a:cubicBezTo>
                  <a:cubicBezTo>
                    <a:pt x="184" y="633"/>
                    <a:pt x="430" y="336"/>
                    <a:pt x="727" y="103"/>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552125" y="4086200"/>
              <a:ext cx="9400" cy="23650"/>
            </a:xfrm>
            <a:custGeom>
              <a:avLst/>
              <a:gdLst/>
              <a:ahLst/>
              <a:cxnLst/>
              <a:rect l="l" t="t" r="r" b="b"/>
              <a:pathLst>
                <a:path w="376" h="946" extrusionOk="0">
                  <a:moveTo>
                    <a:pt x="375" y="0"/>
                  </a:moveTo>
                  <a:lnTo>
                    <a:pt x="375" y="0"/>
                  </a:lnTo>
                  <a:cubicBezTo>
                    <a:pt x="233" y="260"/>
                    <a:pt x="122" y="535"/>
                    <a:pt x="37" y="818"/>
                  </a:cubicBezTo>
                  <a:lnTo>
                    <a:pt x="37" y="818"/>
                  </a:lnTo>
                  <a:cubicBezTo>
                    <a:pt x="122" y="534"/>
                    <a:pt x="236" y="260"/>
                    <a:pt x="375" y="0"/>
                  </a:cubicBezTo>
                  <a:close/>
                  <a:moveTo>
                    <a:pt x="37" y="818"/>
                  </a:moveTo>
                  <a:lnTo>
                    <a:pt x="37" y="818"/>
                  </a:lnTo>
                  <a:cubicBezTo>
                    <a:pt x="24" y="860"/>
                    <a:pt x="12" y="903"/>
                    <a:pt x="1" y="946"/>
                  </a:cubicBezTo>
                  <a:cubicBezTo>
                    <a:pt x="12" y="903"/>
                    <a:pt x="24" y="860"/>
                    <a:pt x="37" y="818"/>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632800" y="4049575"/>
              <a:ext cx="55425" cy="2725"/>
            </a:xfrm>
            <a:custGeom>
              <a:avLst/>
              <a:gdLst/>
              <a:ahLst/>
              <a:cxnLst/>
              <a:rect l="l" t="t" r="r" b="b"/>
              <a:pathLst>
                <a:path w="2217" h="109" extrusionOk="0">
                  <a:moveTo>
                    <a:pt x="610" y="0"/>
                  </a:moveTo>
                  <a:cubicBezTo>
                    <a:pt x="407" y="0"/>
                    <a:pt x="203" y="7"/>
                    <a:pt x="0" y="23"/>
                  </a:cubicBezTo>
                  <a:lnTo>
                    <a:pt x="0" y="23"/>
                  </a:lnTo>
                  <a:cubicBezTo>
                    <a:pt x="201" y="8"/>
                    <a:pt x="402" y="2"/>
                    <a:pt x="604" y="2"/>
                  </a:cubicBezTo>
                  <a:cubicBezTo>
                    <a:pt x="1141" y="2"/>
                    <a:pt x="1680" y="48"/>
                    <a:pt x="2216" y="109"/>
                  </a:cubicBezTo>
                  <a:cubicBezTo>
                    <a:pt x="1682" y="48"/>
                    <a:pt x="1146" y="0"/>
                    <a:pt x="61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630025" y="4058950"/>
              <a:ext cx="101000" cy="16275"/>
            </a:xfrm>
            <a:custGeom>
              <a:avLst/>
              <a:gdLst/>
              <a:ahLst/>
              <a:cxnLst/>
              <a:rect l="l" t="t" r="r" b="b"/>
              <a:pathLst>
                <a:path w="4040" h="651" extrusionOk="0">
                  <a:moveTo>
                    <a:pt x="548" y="0"/>
                  </a:moveTo>
                  <a:cubicBezTo>
                    <a:pt x="244" y="0"/>
                    <a:pt x="58" y="14"/>
                    <a:pt x="1" y="18"/>
                  </a:cubicBezTo>
                  <a:cubicBezTo>
                    <a:pt x="653" y="368"/>
                    <a:pt x="899" y="650"/>
                    <a:pt x="899" y="650"/>
                  </a:cubicBezTo>
                  <a:cubicBezTo>
                    <a:pt x="1655" y="415"/>
                    <a:pt x="2505" y="359"/>
                    <a:pt x="3143" y="359"/>
                  </a:cubicBezTo>
                  <a:cubicBezTo>
                    <a:pt x="3564" y="359"/>
                    <a:pt x="3892" y="384"/>
                    <a:pt x="4039" y="397"/>
                  </a:cubicBezTo>
                  <a:cubicBezTo>
                    <a:pt x="2390" y="61"/>
                    <a:pt x="1198" y="0"/>
                    <a:pt x="5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630025" y="4059400"/>
              <a:ext cx="25" cy="25"/>
            </a:xfrm>
            <a:custGeom>
              <a:avLst/>
              <a:gdLst/>
              <a:ahLst/>
              <a:cxnLst/>
              <a:rect l="l" t="t" r="r" b="b"/>
              <a:pathLst>
                <a:path w="1" h="1" extrusionOk="0">
                  <a:moveTo>
                    <a:pt x="1" y="0"/>
                  </a:move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630025" y="4059450"/>
              <a:ext cx="101000" cy="15825"/>
            </a:xfrm>
            <a:custGeom>
              <a:avLst/>
              <a:gdLst/>
              <a:ahLst/>
              <a:cxnLst/>
              <a:rect l="l" t="t" r="r" b="b"/>
              <a:pathLst>
                <a:path w="4040" h="633" extrusionOk="0">
                  <a:moveTo>
                    <a:pt x="3792" y="363"/>
                  </a:moveTo>
                  <a:cubicBezTo>
                    <a:pt x="3897" y="370"/>
                    <a:pt x="3981" y="377"/>
                    <a:pt x="4037" y="383"/>
                  </a:cubicBezTo>
                  <a:lnTo>
                    <a:pt x="4039" y="383"/>
                  </a:lnTo>
                  <a:cubicBezTo>
                    <a:pt x="3983" y="377"/>
                    <a:pt x="3898" y="370"/>
                    <a:pt x="3792" y="363"/>
                  </a:cubicBezTo>
                  <a:close/>
                  <a:moveTo>
                    <a:pt x="1" y="0"/>
                  </a:moveTo>
                  <a:cubicBezTo>
                    <a:pt x="653" y="352"/>
                    <a:pt x="899" y="632"/>
                    <a:pt x="899" y="632"/>
                  </a:cubicBezTo>
                  <a:cubicBezTo>
                    <a:pt x="899" y="632"/>
                    <a:pt x="656" y="352"/>
                    <a:pt x="1" y="0"/>
                  </a:cubicBezTo>
                  <a:close/>
                  <a:moveTo>
                    <a:pt x="3122" y="342"/>
                  </a:moveTo>
                  <a:cubicBezTo>
                    <a:pt x="2488" y="342"/>
                    <a:pt x="1648" y="399"/>
                    <a:pt x="899" y="632"/>
                  </a:cubicBezTo>
                  <a:cubicBezTo>
                    <a:pt x="1651" y="399"/>
                    <a:pt x="2494" y="342"/>
                    <a:pt x="3130" y="342"/>
                  </a:cubicBezTo>
                  <a:cubicBezTo>
                    <a:pt x="3393" y="342"/>
                    <a:pt x="3621" y="352"/>
                    <a:pt x="3792" y="363"/>
                  </a:cubicBezTo>
                  <a:lnTo>
                    <a:pt x="3792" y="363"/>
                  </a:lnTo>
                  <a:cubicBezTo>
                    <a:pt x="3620" y="352"/>
                    <a:pt x="3389" y="342"/>
                    <a:pt x="3122" y="342"/>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652475" y="4075250"/>
              <a:ext cx="25" cy="25"/>
            </a:xfrm>
            <a:custGeom>
              <a:avLst/>
              <a:gdLst/>
              <a:ahLst/>
              <a:cxnLst/>
              <a:rect l="l" t="t" r="r" b="b"/>
              <a:pathLst>
                <a:path w="1" h="1" extrusionOk="0">
                  <a:moveTo>
                    <a:pt x="1" y="0"/>
                  </a:move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802925" y="4083325"/>
              <a:ext cx="354325" cy="178025"/>
            </a:xfrm>
            <a:custGeom>
              <a:avLst/>
              <a:gdLst/>
              <a:ahLst/>
              <a:cxnLst/>
              <a:rect l="l" t="t" r="r" b="b"/>
              <a:pathLst>
                <a:path w="14173" h="7121" extrusionOk="0">
                  <a:moveTo>
                    <a:pt x="0" y="1"/>
                  </a:moveTo>
                  <a:lnTo>
                    <a:pt x="730" y="263"/>
                  </a:lnTo>
                  <a:lnTo>
                    <a:pt x="1213" y="437"/>
                  </a:lnTo>
                  <a:lnTo>
                    <a:pt x="1692" y="627"/>
                  </a:lnTo>
                  <a:lnTo>
                    <a:pt x="2649" y="1003"/>
                  </a:lnTo>
                  <a:lnTo>
                    <a:pt x="3597" y="1406"/>
                  </a:lnTo>
                  <a:cubicBezTo>
                    <a:pt x="3914" y="1539"/>
                    <a:pt x="4225" y="1680"/>
                    <a:pt x="4538" y="1824"/>
                  </a:cubicBezTo>
                  <a:cubicBezTo>
                    <a:pt x="4849" y="1967"/>
                    <a:pt x="5164" y="2102"/>
                    <a:pt x="5473" y="2251"/>
                  </a:cubicBezTo>
                  <a:cubicBezTo>
                    <a:pt x="6093" y="2550"/>
                    <a:pt x="6711" y="2845"/>
                    <a:pt x="7320" y="3162"/>
                  </a:cubicBezTo>
                  <a:cubicBezTo>
                    <a:pt x="8546" y="3780"/>
                    <a:pt x="9749" y="4440"/>
                    <a:pt x="10935" y="5128"/>
                  </a:cubicBezTo>
                  <a:lnTo>
                    <a:pt x="11823" y="5650"/>
                  </a:lnTo>
                  <a:lnTo>
                    <a:pt x="12703" y="6186"/>
                  </a:lnTo>
                  <a:cubicBezTo>
                    <a:pt x="13196" y="6488"/>
                    <a:pt x="13687" y="6799"/>
                    <a:pt x="14172" y="7121"/>
                  </a:cubicBezTo>
                  <a:cubicBezTo>
                    <a:pt x="13135" y="6388"/>
                    <a:pt x="12065" y="5705"/>
                    <a:pt x="10974" y="5052"/>
                  </a:cubicBezTo>
                  <a:cubicBezTo>
                    <a:pt x="9798" y="4350"/>
                    <a:pt x="8591" y="3690"/>
                    <a:pt x="7369" y="3061"/>
                  </a:cubicBezTo>
                  <a:cubicBezTo>
                    <a:pt x="6144" y="2437"/>
                    <a:pt x="4896" y="1856"/>
                    <a:pt x="3627" y="1326"/>
                  </a:cubicBezTo>
                  <a:cubicBezTo>
                    <a:pt x="2443" y="821"/>
                    <a:pt x="1226" y="394"/>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717200" y="4164300"/>
              <a:ext cx="14550" cy="37100"/>
            </a:xfrm>
            <a:custGeom>
              <a:avLst/>
              <a:gdLst/>
              <a:ahLst/>
              <a:cxnLst/>
              <a:rect l="l" t="t" r="r" b="b"/>
              <a:pathLst>
                <a:path w="582" h="1484" extrusionOk="0">
                  <a:moveTo>
                    <a:pt x="581" y="0"/>
                  </a:moveTo>
                  <a:cubicBezTo>
                    <a:pt x="563" y="31"/>
                    <a:pt x="541" y="67"/>
                    <a:pt x="518" y="111"/>
                  </a:cubicBezTo>
                  <a:lnTo>
                    <a:pt x="518" y="111"/>
                  </a:lnTo>
                  <a:cubicBezTo>
                    <a:pt x="518" y="111"/>
                    <a:pt x="518" y="111"/>
                    <a:pt x="518" y="111"/>
                  </a:cubicBezTo>
                  <a:lnTo>
                    <a:pt x="518" y="111"/>
                  </a:lnTo>
                  <a:cubicBezTo>
                    <a:pt x="518" y="111"/>
                    <a:pt x="518" y="112"/>
                    <a:pt x="518" y="113"/>
                  </a:cubicBezTo>
                  <a:cubicBezTo>
                    <a:pt x="317" y="620"/>
                    <a:pt x="135" y="1095"/>
                    <a:pt x="0" y="1484"/>
                  </a:cubicBezTo>
                  <a:lnTo>
                    <a:pt x="0" y="1484"/>
                  </a:lnTo>
                  <a:cubicBezTo>
                    <a:pt x="4" y="1472"/>
                    <a:pt x="263" y="791"/>
                    <a:pt x="581" y="0"/>
                  </a:cubicBezTo>
                  <a:close/>
                  <a:moveTo>
                    <a:pt x="0" y="1484"/>
                  </a:moveTo>
                  <a:cubicBezTo>
                    <a:pt x="0" y="1484"/>
                    <a:pt x="0" y="1484"/>
                    <a:pt x="0" y="1484"/>
                  </a:cubicBezTo>
                  <a:cubicBezTo>
                    <a:pt x="0" y="1484"/>
                    <a:pt x="0" y="1484"/>
                    <a:pt x="0" y="1484"/>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2027925" y="4319225"/>
              <a:ext cx="125" cy="175"/>
            </a:xfrm>
            <a:custGeom>
              <a:avLst/>
              <a:gdLst/>
              <a:ahLst/>
              <a:cxnLst/>
              <a:rect l="l" t="t" r="r" b="b"/>
              <a:pathLst>
                <a:path w="5" h="7" extrusionOk="0">
                  <a:moveTo>
                    <a:pt x="0" y="1"/>
                  </a:moveTo>
                  <a:lnTo>
                    <a:pt x="1" y="2"/>
                  </a:lnTo>
                  <a:lnTo>
                    <a:pt x="1" y="2"/>
                  </a:lnTo>
                  <a:cubicBezTo>
                    <a:pt x="1" y="2"/>
                    <a:pt x="1" y="1"/>
                    <a:pt x="0" y="1"/>
                  </a:cubicBezTo>
                  <a:close/>
                  <a:moveTo>
                    <a:pt x="1" y="2"/>
                  </a:moveTo>
                  <a:cubicBezTo>
                    <a:pt x="2" y="4"/>
                    <a:pt x="3" y="7"/>
                    <a:pt x="4" y="7"/>
                  </a:cubicBezTo>
                  <a:lnTo>
                    <a:pt x="1" y="2"/>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2075575" y="4346325"/>
              <a:ext cx="2025" cy="750"/>
            </a:xfrm>
            <a:custGeom>
              <a:avLst/>
              <a:gdLst/>
              <a:ahLst/>
              <a:cxnLst/>
              <a:rect l="l" t="t" r="r" b="b"/>
              <a:pathLst>
                <a:path w="81" h="30" extrusionOk="0">
                  <a:moveTo>
                    <a:pt x="1" y="1"/>
                  </a:moveTo>
                  <a:lnTo>
                    <a:pt x="1" y="1"/>
                  </a:lnTo>
                  <a:cubicBezTo>
                    <a:pt x="17" y="7"/>
                    <a:pt x="29" y="11"/>
                    <a:pt x="46" y="17"/>
                  </a:cubicBezTo>
                  <a:cubicBezTo>
                    <a:pt x="32" y="11"/>
                    <a:pt x="17" y="5"/>
                    <a:pt x="1" y="1"/>
                  </a:cubicBezTo>
                  <a:close/>
                  <a:moveTo>
                    <a:pt x="46" y="17"/>
                  </a:moveTo>
                  <a:cubicBezTo>
                    <a:pt x="47" y="17"/>
                    <a:pt x="47" y="18"/>
                    <a:pt x="48" y="18"/>
                  </a:cubicBezTo>
                  <a:lnTo>
                    <a:pt x="48" y="18"/>
                  </a:lnTo>
                  <a:cubicBezTo>
                    <a:pt x="47" y="18"/>
                    <a:pt x="47" y="17"/>
                    <a:pt x="46" y="17"/>
                  </a:cubicBezTo>
                  <a:close/>
                  <a:moveTo>
                    <a:pt x="48" y="18"/>
                  </a:moveTo>
                  <a:cubicBezTo>
                    <a:pt x="49" y="18"/>
                    <a:pt x="51" y="19"/>
                    <a:pt x="52" y="19"/>
                  </a:cubicBezTo>
                  <a:cubicBezTo>
                    <a:pt x="53" y="19"/>
                    <a:pt x="54" y="20"/>
                    <a:pt x="55" y="20"/>
                  </a:cubicBezTo>
                  <a:lnTo>
                    <a:pt x="55" y="20"/>
                  </a:lnTo>
                  <a:cubicBezTo>
                    <a:pt x="53" y="19"/>
                    <a:pt x="51" y="19"/>
                    <a:pt x="48" y="18"/>
                  </a:cubicBezTo>
                  <a:close/>
                  <a:moveTo>
                    <a:pt x="55" y="20"/>
                  </a:moveTo>
                  <a:cubicBezTo>
                    <a:pt x="58" y="21"/>
                    <a:pt x="60" y="21"/>
                    <a:pt x="62" y="22"/>
                  </a:cubicBezTo>
                  <a:lnTo>
                    <a:pt x="62" y="22"/>
                  </a:lnTo>
                  <a:cubicBezTo>
                    <a:pt x="60" y="21"/>
                    <a:pt x="58" y="21"/>
                    <a:pt x="55" y="20"/>
                  </a:cubicBezTo>
                  <a:close/>
                  <a:moveTo>
                    <a:pt x="62" y="22"/>
                  </a:moveTo>
                  <a:lnTo>
                    <a:pt x="62" y="22"/>
                  </a:lnTo>
                  <a:cubicBezTo>
                    <a:pt x="69" y="25"/>
                    <a:pt x="74" y="28"/>
                    <a:pt x="81" y="30"/>
                  </a:cubicBezTo>
                  <a:cubicBezTo>
                    <a:pt x="81" y="30"/>
                    <a:pt x="74" y="26"/>
                    <a:pt x="62" y="22"/>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527175" y="4037800"/>
              <a:ext cx="759375" cy="345925"/>
            </a:xfrm>
            <a:custGeom>
              <a:avLst/>
              <a:gdLst/>
              <a:ahLst/>
              <a:cxnLst/>
              <a:rect l="l" t="t" r="r" b="b"/>
              <a:pathLst>
                <a:path w="30375" h="13837" extrusionOk="0">
                  <a:moveTo>
                    <a:pt x="4668" y="840"/>
                  </a:moveTo>
                  <a:cubicBezTo>
                    <a:pt x="5326" y="840"/>
                    <a:pt x="6545" y="903"/>
                    <a:pt x="8235" y="1253"/>
                  </a:cubicBezTo>
                  <a:cubicBezTo>
                    <a:pt x="8231" y="1253"/>
                    <a:pt x="8203" y="1251"/>
                    <a:pt x="8156" y="1245"/>
                  </a:cubicBezTo>
                  <a:lnTo>
                    <a:pt x="8156" y="1245"/>
                  </a:lnTo>
                  <a:lnTo>
                    <a:pt x="8225" y="1261"/>
                  </a:lnTo>
                  <a:lnTo>
                    <a:pt x="8221" y="1261"/>
                  </a:lnTo>
                  <a:cubicBezTo>
                    <a:pt x="8174" y="1255"/>
                    <a:pt x="7782" y="1214"/>
                    <a:pt x="7236" y="1214"/>
                  </a:cubicBezTo>
                  <a:cubicBezTo>
                    <a:pt x="6600" y="1214"/>
                    <a:pt x="5755" y="1270"/>
                    <a:pt x="5003" y="1505"/>
                  </a:cubicBezTo>
                  <a:cubicBezTo>
                    <a:pt x="5003" y="1505"/>
                    <a:pt x="4755" y="1220"/>
                    <a:pt x="4094" y="866"/>
                  </a:cubicBezTo>
                  <a:cubicBezTo>
                    <a:pt x="4094" y="866"/>
                    <a:pt x="4100" y="866"/>
                    <a:pt x="4113" y="864"/>
                  </a:cubicBezTo>
                  <a:cubicBezTo>
                    <a:pt x="4111" y="862"/>
                    <a:pt x="4109" y="862"/>
                    <a:pt x="4105" y="860"/>
                  </a:cubicBezTo>
                  <a:cubicBezTo>
                    <a:pt x="4105" y="860"/>
                    <a:pt x="4298" y="840"/>
                    <a:pt x="4668" y="840"/>
                  </a:cubicBezTo>
                  <a:close/>
                  <a:moveTo>
                    <a:pt x="4735" y="354"/>
                  </a:moveTo>
                  <a:cubicBezTo>
                    <a:pt x="4938" y="354"/>
                    <a:pt x="5141" y="361"/>
                    <a:pt x="5342" y="373"/>
                  </a:cubicBezTo>
                  <a:cubicBezTo>
                    <a:pt x="5717" y="396"/>
                    <a:pt x="6087" y="428"/>
                    <a:pt x="6455" y="488"/>
                  </a:cubicBezTo>
                  <a:cubicBezTo>
                    <a:pt x="7194" y="594"/>
                    <a:pt x="7922" y="744"/>
                    <a:pt x="8647" y="924"/>
                  </a:cubicBezTo>
                  <a:cubicBezTo>
                    <a:pt x="8608" y="915"/>
                    <a:pt x="8567" y="911"/>
                    <a:pt x="8530" y="903"/>
                  </a:cubicBezTo>
                  <a:lnTo>
                    <a:pt x="8530" y="903"/>
                  </a:lnTo>
                  <a:cubicBezTo>
                    <a:pt x="8565" y="911"/>
                    <a:pt x="8602" y="919"/>
                    <a:pt x="8638" y="928"/>
                  </a:cubicBezTo>
                  <a:cubicBezTo>
                    <a:pt x="8274" y="866"/>
                    <a:pt x="7908" y="797"/>
                    <a:pt x="7540" y="741"/>
                  </a:cubicBezTo>
                  <a:cubicBezTo>
                    <a:pt x="7173" y="680"/>
                    <a:pt x="6805" y="629"/>
                    <a:pt x="6437" y="588"/>
                  </a:cubicBezTo>
                  <a:cubicBezTo>
                    <a:pt x="5902" y="527"/>
                    <a:pt x="5366" y="480"/>
                    <a:pt x="4830" y="480"/>
                  </a:cubicBezTo>
                  <a:cubicBezTo>
                    <a:pt x="4627" y="480"/>
                    <a:pt x="4425" y="487"/>
                    <a:pt x="4223" y="502"/>
                  </a:cubicBezTo>
                  <a:cubicBezTo>
                    <a:pt x="3540" y="547"/>
                    <a:pt x="2844" y="699"/>
                    <a:pt x="2276" y="1077"/>
                  </a:cubicBezTo>
                  <a:lnTo>
                    <a:pt x="2169" y="1153"/>
                  </a:lnTo>
                  <a:cubicBezTo>
                    <a:pt x="1875" y="1372"/>
                    <a:pt x="1629" y="1652"/>
                    <a:pt x="1437" y="1967"/>
                  </a:cubicBezTo>
                  <a:cubicBezTo>
                    <a:pt x="1406" y="2018"/>
                    <a:pt x="1375" y="2069"/>
                    <a:pt x="1349" y="2120"/>
                  </a:cubicBezTo>
                  <a:cubicBezTo>
                    <a:pt x="1189" y="2390"/>
                    <a:pt x="1073" y="2683"/>
                    <a:pt x="974" y="2980"/>
                  </a:cubicBezTo>
                  <a:cubicBezTo>
                    <a:pt x="982" y="2947"/>
                    <a:pt x="991" y="2916"/>
                    <a:pt x="1001" y="2882"/>
                  </a:cubicBezTo>
                  <a:lnTo>
                    <a:pt x="1001" y="2882"/>
                  </a:lnTo>
                  <a:cubicBezTo>
                    <a:pt x="989" y="2916"/>
                    <a:pt x="978" y="2951"/>
                    <a:pt x="964" y="2984"/>
                  </a:cubicBezTo>
                  <a:cubicBezTo>
                    <a:pt x="1054" y="2624"/>
                    <a:pt x="1185" y="2272"/>
                    <a:pt x="1367" y="1940"/>
                  </a:cubicBezTo>
                  <a:cubicBezTo>
                    <a:pt x="1551" y="1613"/>
                    <a:pt x="1793" y="1316"/>
                    <a:pt x="2093" y="1085"/>
                  </a:cubicBezTo>
                  <a:cubicBezTo>
                    <a:pt x="2128" y="1057"/>
                    <a:pt x="2165" y="1030"/>
                    <a:pt x="2200" y="1005"/>
                  </a:cubicBezTo>
                  <a:cubicBezTo>
                    <a:pt x="2222" y="989"/>
                    <a:pt x="2247" y="971"/>
                    <a:pt x="2269" y="956"/>
                  </a:cubicBezTo>
                  <a:cubicBezTo>
                    <a:pt x="2282" y="946"/>
                    <a:pt x="2298" y="938"/>
                    <a:pt x="2312" y="932"/>
                  </a:cubicBezTo>
                  <a:cubicBezTo>
                    <a:pt x="2558" y="772"/>
                    <a:pt x="2828" y="656"/>
                    <a:pt x="3110" y="570"/>
                  </a:cubicBezTo>
                  <a:cubicBezTo>
                    <a:pt x="3470" y="459"/>
                    <a:pt x="3845" y="402"/>
                    <a:pt x="4219" y="371"/>
                  </a:cubicBezTo>
                  <a:cubicBezTo>
                    <a:pt x="4391" y="359"/>
                    <a:pt x="4563" y="354"/>
                    <a:pt x="4735" y="354"/>
                  </a:cubicBezTo>
                  <a:close/>
                  <a:moveTo>
                    <a:pt x="7577" y="4395"/>
                  </a:moveTo>
                  <a:lnTo>
                    <a:pt x="7577" y="4395"/>
                  </a:lnTo>
                  <a:cubicBezTo>
                    <a:pt x="7603" y="4402"/>
                    <a:pt x="7630" y="4404"/>
                    <a:pt x="7658" y="4406"/>
                  </a:cubicBezTo>
                  <a:cubicBezTo>
                    <a:pt x="7651" y="4409"/>
                    <a:pt x="7644" y="4410"/>
                    <a:pt x="7635" y="4410"/>
                  </a:cubicBezTo>
                  <a:cubicBezTo>
                    <a:pt x="7619" y="4410"/>
                    <a:pt x="7599" y="4405"/>
                    <a:pt x="7577" y="4395"/>
                  </a:cubicBezTo>
                  <a:close/>
                  <a:moveTo>
                    <a:pt x="9365" y="2640"/>
                  </a:moveTo>
                  <a:cubicBezTo>
                    <a:pt x="9366" y="2640"/>
                    <a:pt x="9367" y="2640"/>
                    <a:pt x="9367" y="2640"/>
                  </a:cubicBezTo>
                  <a:cubicBezTo>
                    <a:pt x="9172" y="2706"/>
                    <a:pt x="8616" y="3983"/>
                    <a:pt x="8183" y="5059"/>
                  </a:cubicBezTo>
                  <a:lnTo>
                    <a:pt x="8183" y="5059"/>
                  </a:lnTo>
                  <a:cubicBezTo>
                    <a:pt x="8183" y="5059"/>
                    <a:pt x="8183" y="5059"/>
                    <a:pt x="8183" y="5059"/>
                  </a:cubicBezTo>
                  <a:lnTo>
                    <a:pt x="8183" y="5059"/>
                  </a:lnTo>
                  <a:cubicBezTo>
                    <a:pt x="9088" y="2699"/>
                    <a:pt x="9342" y="2640"/>
                    <a:pt x="9365" y="2640"/>
                  </a:cubicBezTo>
                  <a:close/>
                  <a:moveTo>
                    <a:pt x="22628" y="5091"/>
                  </a:moveTo>
                  <a:cubicBezTo>
                    <a:pt x="23115" y="5104"/>
                    <a:pt x="23559" y="5186"/>
                    <a:pt x="23645" y="5204"/>
                  </a:cubicBezTo>
                  <a:lnTo>
                    <a:pt x="23645" y="5204"/>
                  </a:lnTo>
                  <a:cubicBezTo>
                    <a:pt x="23191" y="5130"/>
                    <a:pt x="22824" y="5104"/>
                    <a:pt x="22533" y="5104"/>
                  </a:cubicBezTo>
                  <a:cubicBezTo>
                    <a:pt x="22440" y="5104"/>
                    <a:pt x="22354" y="5107"/>
                    <a:pt x="22276" y="5112"/>
                  </a:cubicBezTo>
                  <a:cubicBezTo>
                    <a:pt x="21976" y="5130"/>
                    <a:pt x="21787" y="5177"/>
                    <a:pt x="21695" y="5208"/>
                  </a:cubicBezTo>
                  <a:lnTo>
                    <a:pt x="21693" y="5208"/>
                  </a:lnTo>
                  <a:cubicBezTo>
                    <a:pt x="21925" y="5122"/>
                    <a:pt x="22219" y="5091"/>
                    <a:pt x="22506" y="5091"/>
                  </a:cubicBezTo>
                  <a:close/>
                  <a:moveTo>
                    <a:pt x="23659" y="5208"/>
                  </a:moveTo>
                  <a:lnTo>
                    <a:pt x="23659" y="5208"/>
                  </a:lnTo>
                  <a:cubicBezTo>
                    <a:pt x="23659" y="5208"/>
                    <a:pt x="23659" y="5208"/>
                    <a:pt x="23659" y="5208"/>
                  </a:cubicBezTo>
                  <a:cubicBezTo>
                    <a:pt x="23659" y="5208"/>
                    <a:pt x="23659" y="5208"/>
                    <a:pt x="23659" y="5208"/>
                  </a:cubicBezTo>
                  <a:close/>
                  <a:moveTo>
                    <a:pt x="21700" y="5200"/>
                  </a:moveTo>
                  <a:lnTo>
                    <a:pt x="21700" y="5200"/>
                  </a:lnTo>
                  <a:cubicBezTo>
                    <a:pt x="21675" y="5210"/>
                    <a:pt x="21652" y="5218"/>
                    <a:pt x="21626" y="5228"/>
                  </a:cubicBezTo>
                  <a:cubicBezTo>
                    <a:pt x="21626" y="5228"/>
                    <a:pt x="21652" y="5218"/>
                    <a:pt x="21700" y="5200"/>
                  </a:cubicBezTo>
                  <a:close/>
                  <a:moveTo>
                    <a:pt x="3454" y="1048"/>
                  </a:moveTo>
                  <a:cubicBezTo>
                    <a:pt x="3454" y="1048"/>
                    <a:pt x="3474" y="1059"/>
                    <a:pt x="3509" y="1079"/>
                  </a:cubicBezTo>
                  <a:cubicBezTo>
                    <a:pt x="3622" y="1147"/>
                    <a:pt x="3896" y="1316"/>
                    <a:pt x="4231" y="1619"/>
                  </a:cubicBezTo>
                  <a:cubicBezTo>
                    <a:pt x="4244" y="1633"/>
                    <a:pt x="4262" y="1650"/>
                    <a:pt x="4276" y="1664"/>
                  </a:cubicBezTo>
                  <a:cubicBezTo>
                    <a:pt x="4276" y="1664"/>
                    <a:pt x="4272" y="1664"/>
                    <a:pt x="4264" y="1668"/>
                  </a:cubicBezTo>
                  <a:lnTo>
                    <a:pt x="4266" y="1670"/>
                  </a:lnTo>
                  <a:cubicBezTo>
                    <a:pt x="4266" y="1670"/>
                    <a:pt x="3837" y="1785"/>
                    <a:pt x="3305" y="2141"/>
                  </a:cubicBezTo>
                  <a:lnTo>
                    <a:pt x="3182" y="2225"/>
                  </a:lnTo>
                  <a:cubicBezTo>
                    <a:pt x="2527" y="2697"/>
                    <a:pt x="1760" y="3530"/>
                    <a:pt x="1447" y="4932"/>
                  </a:cubicBezTo>
                  <a:cubicBezTo>
                    <a:pt x="1445" y="4946"/>
                    <a:pt x="1441" y="4958"/>
                    <a:pt x="1437" y="4974"/>
                  </a:cubicBezTo>
                  <a:lnTo>
                    <a:pt x="1400" y="5173"/>
                  </a:lnTo>
                  <a:cubicBezTo>
                    <a:pt x="1392" y="5212"/>
                    <a:pt x="1386" y="5249"/>
                    <a:pt x="1381" y="5285"/>
                  </a:cubicBezTo>
                  <a:cubicBezTo>
                    <a:pt x="1381" y="5285"/>
                    <a:pt x="1379" y="5275"/>
                    <a:pt x="1379" y="5255"/>
                  </a:cubicBezTo>
                  <a:cubicBezTo>
                    <a:pt x="1375" y="5269"/>
                    <a:pt x="1373" y="5281"/>
                    <a:pt x="1373" y="5294"/>
                  </a:cubicBezTo>
                  <a:cubicBezTo>
                    <a:pt x="1373" y="5294"/>
                    <a:pt x="1334" y="5005"/>
                    <a:pt x="1351" y="4573"/>
                  </a:cubicBezTo>
                  <a:cubicBezTo>
                    <a:pt x="1383" y="3688"/>
                    <a:pt x="1641" y="2196"/>
                    <a:pt x="2918" y="1343"/>
                  </a:cubicBezTo>
                  <a:cubicBezTo>
                    <a:pt x="2973" y="1306"/>
                    <a:pt x="3026" y="1271"/>
                    <a:pt x="3086" y="1239"/>
                  </a:cubicBezTo>
                  <a:cubicBezTo>
                    <a:pt x="3184" y="1179"/>
                    <a:pt x="3292" y="1122"/>
                    <a:pt x="3405" y="1071"/>
                  </a:cubicBezTo>
                  <a:cubicBezTo>
                    <a:pt x="3419" y="1065"/>
                    <a:pt x="3438" y="1057"/>
                    <a:pt x="3454" y="1048"/>
                  </a:cubicBezTo>
                  <a:close/>
                  <a:moveTo>
                    <a:pt x="22236" y="3999"/>
                  </a:moveTo>
                  <a:cubicBezTo>
                    <a:pt x="22254" y="3999"/>
                    <a:pt x="22273" y="3999"/>
                    <a:pt x="22291" y="4001"/>
                  </a:cubicBezTo>
                  <a:cubicBezTo>
                    <a:pt x="22309" y="4003"/>
                    <a:pt x="22324" y="4003"/>
                    <a:pt x="22342" y="4005"/>
                  </a:cubicBezTo>
                  <a:cubicBezTo>
                    <a:pt x="22882" y="4087"/>
                    <a:pt x="27142" y="6073"/>
                    <a:pt x="27142" y="6073"/>
                  </a:cubicBezTo>
                  <a:lnTo>
                    <a:pt x="26546" y="6040"/>
                  </a:lnTo>
                  <a:cubicBezTo>
                    <a:pt x="25330" y="5571"/>
                    <a:pt x="24379" y="5325"/>
                    <a:pt x="23650" y="5205"/>
                  </a:cubicBezTo>
                  <a:lnTo>
                    <a:pt x="23650" y="5205"/>
                  </a:lnTo>
                  <a:cubicBezTo>
                    <a:pt x="23536" y="5176"/>
                    <a:pt x="22449" y="4913"/>
                    <a:pt x="21683" y="4909"/>
                  </a:cubicBezTo>
                  <a:cubicBezTo>
                    <a:pt x="21391" y="4909"/>
                    <a:pt x="21145" y="4946"/>
                    <a:pt x="21020" y="5050"/>
                  </a:cubicBezTo>
                  <a:cubicBezTo>
                    <a:pt x="20555" y="5431"/>
                    <a:pt x="23396" y="7113"/>
                    <a:pt x="23507" y="7178"/>
                  </a:cubicBezTo>
                  <a:lnTo>
                    <a:pt x="23507" y="7178"/>
                  </a:lnTo>
                  <a:cubicBezTo>
                    <a:pt x="23507" y="7178"/>
                    <a:pt x="23507" y="7178"/>
                    <a:pt x="23507" y="7178"/>
                  </a:cubicBezTo>
                  <a:lnTo>
                    <a:pt x="23507" y="7178"/>
                  </a:lnTo>
                  <a:cubicBezTo>
                    <a:pt x="21166" y="5845"/>
                    <a:pt x="19821" y="5003"/>
                    <a:pt x="19817" y="5003"/>
                  </a:cubicBezTo>
                  <a:cubicBezTo>
                    <a:pt x="21097" y="4543"/>
                    <a:pt x="21718" y="3999"/>
                    <a:pt x="22236" y="3999"/>
                  </a:cubicBezTo>
                  <a:close/>
                  <a:moveTo>
                    <a:pt x="9436" y="788"/>
                  </a:moveTo>
                  <a:cubicBezTo>
                    <a:pt x="9504" y="788"/>
                    <a:pt x="9578" y="799"/>
                    <a:pt x="9659" y="825"/>
                  </a:cubicBezTo>
                  <a:cubicBezTo>
                    <a:pt x="9725" y="846"/>
                    <a:pt x="9792" y="881"/>
                    <a:pt x="9868" y="924"/>
                  </a:cubicBezTo>
                  <a:cubicBezTo>
                    <a:pt x="9868" y="924"/>
                    <a:pt x="8861" y="3272"/>
                    <a:pt x="8119" y="5171"/>
                  </a:cubicBezTo>
                  <a:cubicBezTo>
                    <a:pt x="8141" y="5128"/>
                    <a:pt x="8162" y="5089"/>
                    <a:pt x="8182" y="5060"/>
                  </a:cubicBezTo>
                  <a:cubicBezTo>
                    <a:pt x="8184" y="5060"/>
                    <a:pt x="8184" y="5058"/>
                    <a:pt x="8184" y="5058"/>
                  </a:cubicBezTo>
                  <a:cubicBezTo>
                    <a:pt x="8184" y="5056"/>
                    <a:pt x="8186" y="5056"/>
                    <a:pt x="8186" y="5054"/>
                  </a:cubicBezTo>
                  <a:cubicBezTo>
                    <a:pt x="8222" y="4999"/>
                    <a:pt x="8234" y="4980"/>
                    <a:pt x="8234" y="4980"/>
                  </a:cubicBezTo>
                  <a:lnTo>
                    <a:pt x="8234" y="4980"/>
                  </a:lnTo>
                  <a:cubicBezTo>
                    <a:pt x="8234" y="4980"/>
                    <a:pt x="8205" y="5025"/>
                    <a:pt x="8190" y="5048"/>
                  </a:cubicBezTo>
                  <a:cubicBezTo>
                    <a:pt x="8192" y="5046"/>
                    <a:pt x="8193" y="5043"/>
                    <a:pt x="8195" y="5041"/>
                  </a:cubicBezTo>
                  <a:lnTo>
                    <a:pt x="8195" y="5041"/>
                  </a:lnTo>
                  <a:cubicBezTo>
                    <a:pt x="8190" y="5048"/>
                    <a:pt x="8187" y="5055"/>
                    <a:pt x="8184" y="5058"/>
                  </a:cubicBezTo>
                  <a:cubicBezTo>
                    <a:pt x="8189" y="5051"/>
                    <a:pt x="8194" y="5044"/>
                    <a:pt x="8198" y="5037"/>
                  </a:cubicBezTo>
                  <a:lnTo>
                    <a:pt x="8198" y="5037"/>
                  </a:lnTo>
                  <a:cubicBezTo>
                    <a:pt x="8228" y="4994"/>
                    <a:pt x="8250" y="4973"/>
                    <a:pt x="8268" y="4973"/>
                  </a:cubicBezTo>
                  <a:cubicBezTo>
                    <a:pt x="8276" y="4973"/>
                    <a:pt x="8283" y="4977"/>
                    <a:pt x="8288" y="4985"/>
                  </a:cubicBezTo>
                  <a:cubicBezTo>
                    <a:pt x="8315" y="5017"/>
                    <a:pt x="8317" y="5134"/>
                    <a:pt x="8297" y="5316"/>
                  </a:cubicBezTo>
                  <a:cubicBezTo>
                    <a:pt x="8286" y="5204"/>
                    <a:pt x="8182" y="5060"/>
                    <a:pt x="8182" y="5060"/>
                  </a:cubicBezTo>
                  <a:lnTo>
                    <a:pt x="8182" y="5065"/>
                  </a:lnTo>
                  <a:cubicBezTo>
                    <a:pt x="7859" y="5858"/>
                    <a:pt x="7601" y="6544"/>
                    <a:pt x="7601" y="6544"/>
                  </a:cubicBezTo>
                  <a:cubicBezTo>
                    <a:pt x="7738" y="6155"/>
                    <a:pt x="7918" y="5680"/>
                    <a:pt x="8119" y="5171"/>
                  </a:cubicBezTo>
                  <a:lnTo>
                    <a:pt x="8119" y="5171"/>
                  </a:lnTo>
                  <a:cubicBezTo>
                    <a:pt x="7918" y="5558"/>
                    <a:pt x="7558" y="6519"/>
                    <a:pt x="7000" y="8268"/>
                  </a:cubicBezTo>
                  <a:lnTo>
                    <a:pt x="8743" y="1897"/>
                  </a:lnTo>
                  <a:lnTo>
                    <a:pt x="8743" y="1895"/>
                  </a:lnTo>
                  <a:lnTo>
                    <a:pt x="8964" y="1018"/>
                  </a:lnTo>
                  <a:cubicBezTo>
                    <a:pt x="8964" y="1018"/>
                    <a:pt x="9128" y="788"/>
                    <a:pt x="9436" y="788"/>
                  </a:cubicBezTo>
                  <a:close/>
                  <a:moveTo>
                    <a:pt x="28105" y="6849"/>
                  </a:moveTo>
                  <a:cubicBezTo>
                    <a:pt x="27948" y="7035"/>
                    <a:pt x="27782" y="7215"/>
                    <a:pt x="27618" y="7397"/>
                  </a:cubicBezTo>
                  <a:lnTo>
                    <a:pt x="27119" y="7933"/>
                  </a:lnTo>
                  <a:cubicBezTo>
                    <a:pt x="26790" y="8287"/>
                    <a:pt x="26452" y="8637"/>
                    <a:pt x="26115" y="8982"/>
                  </a:cubicBezTo>
                  <a:lnTo>
                    <a:pt x="26113" y="8978"/>
                  </a:lnTo>
                  <a:lnTo>
                    <a:pt x="26104" y="8987"/>
                  </a:lnTo>
                  <a:cubicBezTo>
                    <a:pt x="25961" y="8894"/>
                    <a:pt x="25806" y="8794"/>
                    <a:pt x="25638" y="8690"/>
                  </a:cubicBezTo>
                  <a:cubicBezTo>
                    <a:pt x="25433" y="8520"/>
                    <a:pt x="25229" y="8354"/>
                    <a:pt x="25022" y="8191"/>
                  </a:cubicBezTo>
                  <a:cubicBezTo>
                    <a:pt x="24687" y="7927"/>
                    <a:pt x="24349" y="7669"/>
                    <a:pt x="24001" y="7421"/>
                  </a:cubicBezTo>
                  <a:lnTo>
                    <a:pt x="24001" y="7421"/>
                  </a:lnTo>
                  <a:cubicBezTo>
                    <a:pt x="24032" y="7440"/>
                    <a:pt x="24060" y="7454"/>
                    <a:pt x="24091" y="7473"/>
                  </a:cubicBezTo>
                  <a:cubicBezTo>
                    <a:pt x="24067" y="7452"/>
                    <a:pt x="24038" y="7434"/>
                    <a:pt x="24011" y="7413"/>
                  </a:cubicBezTo>
                  <a:lnTo>
                    <a:pt x="24011" y="7413"/>
                  </a:lnTo>
                  <a:cubicBezTo>
                    <a:pt x="24384" y="7624"/>
                    <a:pt x="24742" y="7861"/>
                    <a:pt x="25086" y="8111"/>
                  </a:cubicBezTo>
                  <a:cubicBezTo>
                    <a:pt x="25419" y="8346"/>
                    <a:pt x="25738" y="8600"/>
                    <a:pt x="26051" y="8862"/>
                  </a:cubicBezTo>
                  <a:cubicBezTo>
                    <a:pt x="26374" y="8526"/>
                    <a:pt x="26702" y="8193"/>
                    <a:pt x="27033" y="7867"/>
                  </a:cubicBezTo>
                  <a:lnTo>
                    <a:pt x="27557" y="7356"/>
                  </a:lnTo>
                  <a:cubicBezTo>
                    <a:pt x="27739" y="7188"/>
                    <a:pt x="27915" y="7018"/>
                    <a:pt x="28097" y="6855"/>
                  </a:cubicBezTo>
                  <a:lnTo>
                    <a:pt x="28097" y="6855"/>
                  </a:lnTo>
                  <a:cubicBezTo>
                    <a:pt x="28093" y="6859"/>
                    <a:pt x="28089" y="6861"/>
                    <a:pt x="28087" y="6867"/>
                  </a:cubicBezTo>
                  <a:cubicBezTo>
                    <a:pt x="28093" y="6861"/>
                    <a:pt x="28099" y="6855"/>
                    <a:pt x="28105" y="6849"/>
                  </a:cubicBezTo>
                  <a:close/>
                  <a:moveTo>
                    <a:pt x="10791" y="1734"/>
                  </a:moveTo>
                  <a:cubicBezTo>
                    <a:pt x="12100" y="2151"/>
                    <a:pt x="13399" y="2601"/>
                    <a:pt x="14666" y="3141"/>
                  </a:cubicBezTo>
                  <a:cubicBezTo>
                    <a:pt x="15934" y="3669"/>
                    <a:pt x="17182" y="4250"/>
                    <a:pt x="18406" y="4874"/>
                  </a:cubicBezTo>
                  <a:cubicBezTo>
                    <a:pt x="19629" y="5504"/>
                    <a:pt x="20836" y="6163"/>
                    <a:pt x="22015" y="6871"/>
                  </a:cubicBezTo>
                  <a:cubicBezTo>
                    <a:pt x="23187" y="7575"/>
                    <a:pt x="24339" y="8311"/>
                    <a:pt x="25450" y="9109"/>
                  </a:cubicBezTo>
                  <a:lnTo>
                    <a:pt x="25448" y="9109"/>
                  </a:lnTo>
                  <a:cubicBezTo>
                    <a:pt x="25368" y="9056"/>
                    <a:pt x="25286" y="9005"/>
                    <a:pt x="25206" y="8952"/>
                  </a:cubicBezTo>
                  <a:lnTo>
                    <a:pt x="25206" y="8952"/>
                  </a:lnTo>
                  <a:cubicBezTo>
                    <a:pt x="25284" y="9007"/>
                    <a:pt x="25362" y="9060"/>
                    <a:pt x="25439" y="9117"/>
                  </a:cubicBezTo>
                  <a:lnTo>
                    <a:pt x="25437" y="9117"/>
                  </a:lnTo>
                  <a:cubicBezTo>
                    <a:pt x="24871" y="8741"/>
                    <a:pt x="24300" y="8375"/>
                    <a:pt x="23723" y="8023"/>
                  </a:cubicBezTo>
                  <a:lnTo>
                    <a:pt x="22843" y="7485"/>
                  </a:lnTo>
                  <a:lnTo>
                    <a:pt x="21955" y="6963"/>
                  </a:lnTo>
                  <a:cubicBezTo>
                    <a:pt x="21511" y="6705"/>
                    <a:pt x="21063" y="6450"/>
                    <a:pt x="20613" y="6202"/>
                  </a:cubicBezTo>
                  <a:cubicBezTo>
                    <a:pt x="20611" y="6200"/>
                    <a:pt x="20607" y="6200"/>
                    <a:pt x="20605" y="6196"/>
                  </a:cubicBezTo>
                  <a:cubicBezTo>
                    <a:pt x="20458" y="6114"/>
                    <a:pt x="20310" y="6032"/>
                    <a:pt x="20163" y="5954"/>
                  </a:cubicBezTo>
                  <a:cubicBezTo>
                    <a:pt x="20126" y="5934"/>
                    <a:pt x="20091" y="5916"/>
                    <a:pt x="20055" y="5895"/>
                  </a:cubicBezTo>
                  <a:cubicBezTo>
                    <a:pt x="19488" y="5588"/>
                    <a:pt x="18915" y="5285"/>
                    <a:pt x="18340" y="4995"/>
                  </a:cubicBezTo>
                  <a:cubicBezTo>
                    <a:pt x="18035" y="4835"/>
                    <a:pt x="17728" y="4682"/>
                    <a:pt x="17421" y="4533"/>
                  </a:cubicBezTo>
                  <a:lnTo>
                    <a:pt x="16822" y="4240"/>
                  </a:lnTo>
                  <a:cubicBezTo>
                    <a:pt x="16714" y="4187"/>
                    <a:pt x="16605" y="4136"/>
                    <a:pt x="16497" y="4082"/>
                  </a:cubicBezTo>
                  <a:cubicBezTo>
                    <a:pt x="16186" y="3933"/>
                    <a:pt x="15873" y="3798"/>
                    <a:pt x="15560" y="3655"/>
                  </a:cubicBezTo>
                  <a:cubicBezTo>
                    <a:pt x="15247" y="3512"/>
                    <a:pt x="14936" y="3370"/>
                    <a:pt x="14619" y="3238"/>
                  </a:cubicBezTo>
                  <a:lnTo>
                    <a:pt x="13673" y="2834"/>
                  </a:lnTo>
                  <a:lnTo>
                    <a:pt x="12714" y="2458"/>
                  </a:lnTo>
                  <a:lnTo>
                    <a:pt x="12235" y="2268"/>
                  </a:lnTo>
                  <a:lnTo>
                    <a:pt x="12151" y="2237"/>
                  </a:lnTo>
                  <a:lnTo>
                    <a:pt x="11748" y="2094"/>
                  </a:lnTo>
                  <a:lnTo>
                    <a:pt x="10780" y="1742"/>
                  </a:lnTo>
                  <a:lnTo>
                    <a:pt x="10780" y="1742"/>
                  </a:lnTo>
                  <a:cubicBezTo>
                    <a:pt x="10860" y="1766"/>
                    <a:pt x="10942" y="1793"/>
                    <a:pt x="11020" y="1818"/>
                  </a:cubicBezTo>
                  <a:lnTo>
                    <a:pt x="10791" y="1734"/>
                  </a:lnTo>
                  <a:close/>
                  <a:moveTo>
                    <a:pt x="9813" y="3534"/>
                  </a:moveTo>
                  <a:lnTo>
                    <a:pt x="11705" y="4140"/>
                  </a:lnTo>
                  <a:cubicBezTo>
                    <a:pt x="12247" y="4232"/>
                    <a:pt x="22596" y="7689"/>
                    <a:pt x="22921" y="8451"/>
                  </a:cubicBezTo>
                  <a:cubicBezTo>
                    <a:pt x="22579" y="8369"/>
                    <a:pt x="22240" y="8287"/>
                    <a:pt x="21898" y="8209"/>
                  </a:cubicBezTo>
                  <a:cubicBezTo>
                    <a:pt x="20936" y="7996"/>
                    <a:pt x="19969" y="7800"/>
                    <a:pt x="18985" y="7667"/>
                  </a:cubicBezTo>
                  <a:lnTo>
                    <a:pt x="18985" y="7667"/>
                  </a:lnTo>
                  <a:cubicBezTo>
                    <a:pt x="19899" y="8054"/>
                    <a:pt x="20830" y="8375"/>
                    <a:pt x="21767" y="8682"/>
                  </a:cubicBezTo>
                  <a:cubicBezTo>
                    <a:pt x="22094" y="8788"/>
                    <a:pt x="22422" y="8890"/>
                    <a:pt x="22749" y="8989"/>
                  </a:cubicBezTo>
                  <a:cubicBezTo>
                    <a:pt x="22199" y="9478"/>
                    <a:pt x="20503" y="9598"/>
                    <a:pt x="17591" y="9699"/>
                  </a:cubicBezTo>
                  <a:cubicBezTo>
                    <a:pt x="14371" y="9555"/>
                    <a:pt x="10891" y="9218"/>
                    <a:pt x="8113" y="8496"/>
                  </a:cubicBezTo>
                  <a:lnTo>
                    <a:pt x="9813" y="3534"/>
                  </a:lnTo>
                  <a:close/>
                  <a:moveTo>
                    <a:pt x="24989" y="10093"/>
                  </a:moveTo>
                  <a:cubicBezTo>
                    <a:pt x="24965" y="10097"/>
                    <a:pt x="24940" y="10100"/>
                    <a:pt x="24918" y="10102"/>
                  </a:cubicBezTo>
                  <a:lnTo>
                    <a:pt x="24979" y="10102"/>
                  </a:lnTo>
                  <a:cubicBezTo>
                    <a:pt x="24703" y="10130"/>
                    <a:pt x="24427" y="10151"/>
                    <a:pt x="24151" y="10173"/>
                  </a:cubicBezTo>
                  <a:lnTo>
                    <a:pt x="23320" y="10224"/>
                  </a:lnTo>
                  <a:cubicBezTo>
                    <a:pt x="22763" y="10255"/>
                    <a:pt x="22211" y="10267"/>
                    <a:pt x="21657" y="10284"/>
                  </a:cubicBezTo>
                  <a:cubicBezTo>
                    <a:pt x="21395" y="10286"/>
                    <a:pt x="21133" y="10288"/>
                    <a:pt x="20872" y="10288"/>
                  </a:cubicBezTo>
                  <a:cubicBezTo>
                    <a:pt x="20579" y="10288"/>
                    <a:pt x="20286" y="10285"/>
                    <a:pt x="19995" y="10278"/>
                  </a:cubicBezTo>
                  <a:cubicBezTo>
                    <a:pt x="19439" y="10265"/>
                    <a:pt x="18884" y="10245"/>
                    <a:pt x="18332" y="10202"/>
                  </a:cubicBezTo>
                  <a:lnTo>
                    <a:pt x="18414" y="10202"/>
                  </a:lnTo>
                  <a:cubicBezTo>
                    <a:pt x="18391" y="10200"/>
                    <a:pt x="18369" y="10200"/>
                    <a:pt x="18342" y="10196"/>
                  </a:cubicBezTo>
                  <a:lnTo>
                    <a:pt x="20005" y="10179"/>
                  </a:lnTo>
                  <a:cubicBezTo>
                    <a:pt x="20560" y="10171"/>
                    <a:pt x="21112" y="10169"/>
                    <a:pt x="21665" y="10155"/>
                  </a:cubicBezTo>
                  <a:cubicBezTo>
                    <a:pt x="22219" y="10151"/>
                    <a:pt x="22772" y="10138"/>
                    <a:pt x="23324" y="10128"/>
                  </a:cubicBezTo>
                  <a:cubicBezTo>
                    <a:pt x="23882" y="10112"/>
                    <a:pt x="24433" y="10097"/>
                    <a:pt x="24989" y="10093"/>
                  </a:cubicBezTo>
                  <a:close/>
                  <a:moveTo>
                    <a:pt x="21771" y="8430"/>
                  </a:moveTo>
                  <a:lnTo>
                    <a:pt x="21771" y="8430"/>
                  </a:lnTo>
                  <a:cubicBezTo>
                    <a:pt x="22352" y="8563"/>
                    <a:pt x="22929" y="8706"/>
                    <a:pt x="23506" y="8854"/>
                  </a:cubicBezTo>
                  <a:cubicBezTo>
                    <a:pt x="24081" y="8999"/>
                    <a:pt x="24656" y="9158"/>
                    <a:pt x="25229" y="9310"/>
                  </a:cubicBezTo>
                  <a:cubicBezTo>
                    <a:pt x="25802" y="9469"/>
                    <a:pt x="26374" y="9627"/>
                    <a:pt x="26945" y="9793"/>
                  </a:cubicBezTo>
                  <a:lnTo>
                    <a:pt x="27802" y="10046"/>
                  </a:lnTo>
                  <a:cubicBezTo>
                    <a:pt x="28083" y="10128"/>
                    <a:pt x="28369" y="10212"/>
                    <a:pt x="28654" y="10304"/>
                  </a:cubicBezTo>
                  <a:lnTo>
                    <a:pt x="28547" y="10282"/>
                  </a:lnTo>
                  <a:lnTo>
                    <a:pt x="28547" y="10282"/>
                  </a:lnTo>
                  <a:cubicBezTo>
                    <a:pt x="28580" y="10292"/>
                    <a:pt x="28611" y="10302"/>
                    <a:pt x="28643" y="10312"/>
                  </a:cubicBezTo>
                  <a:cubicBezTo>
                    <a:pt x="28351" y="10247"/>
                    <a:pt x="28066" y="10173"/>
                    <a:pt x="27774" y="10108"/>
                  </a:cubicBezTo>
                  <a:lnTo>
                    <a:pt x="26908" y="9889"/>
                  </a:lnTo>
                  <a:cubicBezTo>
                    <a:pt x="26334" y="9742"/>
                    <a:pt x="25759" y="9586"/>
                    <a:pt x="25186" y="9435"/>
                  </a:cubicBezTo>
                  <a:cubicBezTo>
                    <a:pt x="24613" y="9273"/>
                    <a:pt x="24040" y="9117"/>
                    <a:pt x="23469" y="8952"/>
                  </a:cubicBezTo>
                  <a:cubicBezTo>
                    <a:pt x="22898" y="8784"/>
                    <a:pt x="22330" y="8616"/>
                    <a:pt x="21761" y="8434"/>
                  </a:cubicBezTo>
                  <a:lnTo>
                    <a:pt x="21761" y="8434"/>
                  </a:lnTo>
                  <a:cubicBezTo>
                    <a:pt x="21798" y="8442"/>
                    <a:pt x="21837" y="8453"/>
                    <a:pt x="21871" y="8461"/>
                  </a:cubicBezTo>
                  <a:lnTo>
                    <a:pt x="21771" y="8430"/>
                  </a:lnTo>
                  <a:close/>
                  <a:moveTo>
                    <a:pt x="19987" y="11202"/>
                  </a:moveTo>
                  <a:cubicBezTo>
                    <a:pt x="19987" y="11202"/>
                    <a:pt x="19987" y="11202"/>
                    <a:pt x="19987" y="11202"/>
                  </a:cubicBezTo>
                  <a:lnTo>
                    <a:pt x="19987" y="11202"/>
                  </a:lnTo>
                  <a:cubicBezTo>
                    <a:pt x="19987" y="11202"/>
                    <a:pt x="19987" y="11202"/>
                    <a:pt x="19987" y="11202"/>
                  </a:cubicBezTo>
                  <a:close/>
                  <a:moveTo>
                    <a:pt x="19995" y="11194"/>
                  </a:moveTo>
                  <a:cubicBezTo>
                    <a:pt x="20006" y="11207"/>
                    <a:pt x="20016" y="11220"/>
                    <a:pt x="20027" y="11233"/>
                  </a:cubicBezTo>
                  <a:lnTo>
                    <a:pt x="20027" y="11233"/>
                  </a:lnTo>
                  <a:cubicBezTo>
                    <a:pt x="20004" y="11208"/>
                    <a:pt x="19995" y="11194"/>
                    <a:pt x="19995" y="11194"/>
                  </a:cubicBezTo>
                  <a:close/>
                  <a:moveTo>
                    <a:pt x="20046" y="11251"/>
                  </a:moveTo>
                  <a:lnTo>
                    <a:pt x="20048" y="11255"/>
                  </a:lnTo>
                  <a:cubicBezTo>
                    <a:pt x="20048" y="11255"/>
                    <a:pt x="20047" y="11254"/>
                    <a:pt x="20046" y="11253"/>
                  </a:cubicBezTo>
                  <a:lnTo>
                    <a:pt x="20046" y="11253"/>
                  </a:lnTo>
                  <a:lnTo>
                    <a:pt x="20046" y="11251"/>
                  </a:lnTo>
                  <a:close/>
                  <a:moveTo>
                    <a:pt x="19987" y="11202"/>
                  </a:moveTo>
                  <a:lnTo>
                    <a:pt x="19987" y="11202"/>
                  </a:lnTo>
                  <a:cubicBezTo>
                    <a:pt x="20003" y="11223"/>
                    <a:pt x="20020" y="11243"/>
                    <a:pt x="20038" y="11264"/>
                  </a:cubicBezTo>
                  <a:cubicBezTo>
                    <a:pt x="20001" y="11225"/>
                    <a:pt x="19987" y="11202"/>
                    <a:pt x="19987" y="11202"/>
                  </a:cubicBezTo>
                  <a:close/>
                  <a:moveTo>
                    <a:pt x="20038" y="11264"/>
                  </a:moveTo>
                  <a:cubicBezTo>
                    <a:pt x="20124" y="11358"/>
                    <a:pt x="20331" y="11560"/>
                    <a:pt x="20746" y="11800"/>
                  </a:cubicBezTo>
                  <a:cubicBezTo>
                    <a:pt x="20460" y="11638"/>
                    <a:pt x="20194" y="11454"/>
                    <a:pt x="20038" y="11264"/>
                  </a:cubicBezTo>
                  <a:close/>
                  <a:moveTo>
                    <a:pt x="20888" y="11877"/>
                  </a:moveTo>
                  <a:lnTo>
                    <a:pt x="20888" y="11877"/>
                  </a:lnTo>
                  <a:cubicBezTo>
                    <a:pt x="21187" y="12035"/>
                    <a:pt x="21492" y="12166"/>
                    <a:pt x="21711" y="12253"/>
                  </a:cubicBezTo>
                  <a:lnTo>
                    <a:pt x="21711" y="12253"/>
                  </a:lnTo>
                  <a:cubicBezTo>
                    <a:pt x="21380" y="12125"/>
                    <a:pt x="21109" y="11997"/>
                    <a:pt x="20888" y="11877"/>
                  </a:cubicBezTo>
                  <a:close/>
                  <a:moveTo>
                    <a:pt x="21987" y="12356"/>
                  </a:moveTo>
                  <a:cubicBezTo>
                    <a:pt x="21993" y="12357"/>
                    <a:pt x="21997" y="12359"/>
                    <a:pt x="22001" y="12360"/>
                  </a:cubicBezTo>
                  <a:lnTo>
                    <a:pt x="22001" y="12360"/>
                  </a:lnTo>
                  <a:cubicBezTo>
                    <a:pt x="21999" y="12359"/>
                    <a:pt x="21996" y="12359"/>
                    <a:pt x="21992" y="12358"/>
                  </a:cubicBezTo>
                  <a:cubicBezTo>
                    <a:pt x="21991" y="12358"/>
                    <a:pt x="21989" y="12357"/>
                    <a:pt x="21987" y="12356"/>
                  </a:cubicBezTo>
                  <a:close/>
                  <a:moveTo>
                    <a:pt x="25812" y="10214"/>
                  </a:moveTo>
                  <a:lnTo>
                    <a:pt x="25818" y="10230"/>
                  </a:lnTo>
                  <a:cubicBezTo>
                    <a:pt x="25935" y="10705"/>
                    <a:pt x="26047" y="11182"/>
                    <a:pt x="26156" y="11659"/>
                  </a:cubicBezTo>
                  <a:lnTo>
                    <a:pt x="26311" y="12375"/>
                  </a:lnTo>
                  <a:cubicBezTo>
                    <a:pt x="26360" y="12616"/>
                    <a:pt x="26411" y="12853"/>
                    <a:pt x="26452" y="13097"/>
                  </a:cubicBezTo>
                  <a:cubicBezTo>
                    <a:pt x="26381" y="12862"/>
                    <a:pt x="26317" y="12626"/>
                    <a:pt x="26248" y="12391"/>
                  </a:cubicBezTo>
                  <a:lnTo>
                    <a:pt x="26248" y="12391"/>
                  </a:lnTo>
                  <a:cubicBezTo>
                    <a:pt x="26293" y="12628"/>
                    <a:pt x="26344" y="12864"/>
                    <a:pt x="26389" y="13101"/>
                  </a:cubicBezTo>
                  <a:cubicBezTo>
                    <a:pt x="26317" y="12866"/>
                    <a:pt x="26252" y="12630"/>
                    <a:pt x="26184" y="12395"/>
                  </a:cubicBezTo>
                  <a:lnTo>
                    <a:pt x="25992" y="11687"/>
                  </a:lnTo>
                  <a:cubicBezTo>
                    <a:pt x="25871" y="11235"/>
                    <a:pt x="25759" y="10779"/>
                    <a:pt x="25648" y="10325"/>
                  </a:cubicBezTo>
                  <a:cubicBezTo>
                    <a:pt x="25317" y="10378"/>
                    <a:pt x="24983" y="10423"/>
                    <a:pt x="24650" y="10453"/>
                  </a:cubicBezTo>
                  <a:cubicBezTo>
                    <a:pt x="24578" y="10462"/>
                    <a:pt x="24507" y="10470"/>
                    <a:pt x="24433" y="10476"/>
                  </a:cubicBezTo>
                  <a:cubicBezTo>
                    <a:pt x="24056" y="10509"/>
                    <a:pt x="23674" y="10530"/>
                    <a:pt x="23294" y="10530"/>
                  </a:cubicBezTo>
                  <a:cubicBezTo>
                    <a:pt x="23246" y="10530"/>
                    <a:pt x="23199" y="10530"/>
                    <a:pt x="23152" y="10529"/>
                  </a:cubicBezTo>
                  <a:cubicBezTo>
                    <a:pt x="23177" y="10527"/>
                    <a:pt x="23199" y="10523"/>
                    <a:pt x="23220" y="10521"/>
                  </a:cubicBezTo>
                  <a:lnTo>
                    <a:pt x="23218" y="10521"/>
                  </a:lnTo>
                  <a:cubicBezTo>
                    <a:pt x="23312" y="10513"/>
                    <a:pt x="23408" y="10503"/>
                    <a:pt x="23504" y="10492"/>
                  </a:cubicBezTo>
                  <a:cubicBezTo>
                    <a:pt x="23811" y="10460"/>
                    <a:pt x="24118" y="10425"/>
                    <a:pt x="24421" y="10382"/>
                  </a:cubicBezTo>
                  <a:cubicBezTo>
                    <a:pt x="24758" y="10335"/>
                    <a:pt x="25096" y="10284"/>
                    <a:pt x="25431" y="10228"/>
                  </a:cubicBezTo>
                  <a:lnTo>
                    <a:pt x="25460" y="10228"/>
                  </a:lnTo>
                  <a:cubicBezTo>
                    <a:pt x="25472" y="10226"/>
                    <a:pt x="25482" y="10226"/>
                    <a:pt x="25495" y="10224"/>
                  </a:cubicBezTo>
                  <a:cubicBezTo>
                    <a:pt x="25605" y="10222"/>
                    <a:pt x="25710" y="10216"/>
                    <a:pt x="25812" y="10214"/>
                  </a:cubicBezTo>
                  <a:close/>
                  <a:moveTo>
                    <a:pt x="20234" y="10469"/>
                  </a:moveTo>
                  <a:cubicBezTo>
                    <a:pt x="20880" y="10469"/>
                    <a:pt x="21676" y="10473"/>
                    <a:pt x="22604" y="10488"/>
                  </a:cubicBezTo>
                  <a:cubicBezTo>
                    <a:pt x="22604" y="10488"/>
                    <a:pt x="22601" y="10488"/>
                    <a:pt x="22595" y="10488"/>
                  </a:cubicBezTo>
                  <a:cubicBezTo>
                    <a:pt x="22410" y="10488"/>
                    <a:pt x="19377" y="10496"/>
                    <a:pt x="19367" y="11002"/>
                  </a:cubicBezTo>
                  <a:cubicBezTo>
                    <a:pt x="19367" y="11020"/>
                    <a:pt x="19371" y="11035"/>
                    <a:pt x="19377" y="11053"/>
                  </a:cubicBezTo>
                  <a:cubicBezTo>
                    <a:pt x="19562" y="11562"/>
                    <a:pt x="21482" y="12198"/>
                    <a:pt x="21928" y="12337"/>
                  </a:cubicBezTo>
                  <a:lnTo>
                    <a:pt x="21928" y="12337"/>
                  </a:lnTo>
                  <a:cubicBezTo>
                    <a:pt x="21950" y="12346"/>
                    <a:pt x="21969" y="12353"/>
                    <a:pt x="21984" y="12358"/>
                  </a:cubicBezTo>
                  <a:cubicBezTo>
                    <a:pt x="22643" y="12594"/>
                    <a:pt x="23510" y="12825"/>
                    <a:pt x="24642" y="13015"/>
                  </a:cubicBezTo>
                  <a:lnTo>
                    <a:pt x="25167" y="13289"/>
                  </a:lnTo>
                  <a:cubicBezTo>
                    <a:pt x="25167" y="13289"/>
                    <a:pt x="20490" y="12833"/>
                    <a:pt x="19983" y="12628"/>
                  </a:cubicBezTo>
                  <a:cubicBezTo>
                    <a:pt x="19478" y="12424"/>
                    <a:pt x="19248" y="11605"/>
                    <a:pt x="18320" y="10486"/>
                  </a:cubicBezTo>
                  <a:cubicBezTo>
                    <a:pt x="18320" y="10486"/>
                    <a:pt x="19003" y="10469"/>
                    <a:pt x="20234" y="10469"/>
                  </a:cubicBezTo>
                  <a:close/>
                  <a:moveTo>
                    <a:pt x="4484" y="1"/>
                  </a:moveTo>
                  <a:cubicBezTo>
                    <a:pt x="2006" y="1"/>
                    <a:pt x="1107" y="1042"/>
                    <a:pt x="655" y="2693"/>
                  </a:cubicBezTo>
                  <a:cubicBezTo>
                    <a:pt x="0" y="5091"/>
                    <a:pt x="811" y="6859"/>
                    <a:pt x="6744" y="8629"/>
                  </a:cubicBezTo>
                  <a:cubicBezTo>
                    <a:pt x="6779" y="8749"/>
                    <a:pt x="6869" y="8849"/>
                    <a:pt x="6998" y="8882"/>
                  </a:cubicBezTo>
                  <a:lnTo>
                    <a:pt x="7583" y="9044"/>
                  </a:lnTo>
                  <a:cubicBezTo>
                    <a:pt x="7614" y="9052"/>
                    <a:pt x="7645" y="9056"/>
                    <a:pt x="7675" y="9056"/>
                  </a:cubicBezTo>
                  <a:cubicBezTo>
                    <a:pt x="7768" y="9056"/>
                    <a:pt x="7856" y="9020"/>
                    <a:pt x="7922" y="8962"/>
                  </a:cubicBezTo>
                  <a:cubicBezTo>
                    <a:pt x="10709" y="9692"/>
                    <a:pt x="14191" y="10040"/>
                    <a:pt x="17424" y="10190"/>
                  </a:cubicBezTo>
                  <a:cubicBezTo>
                    <a:pt x="18590" y="11188"/>
                    <a:pt x="19191" y="13025"/>
                    <a:pt x="19932" y="13105"/>
                  </a:cubicBezTo>
                  <a:cubicBezTo>
                    <a:pt x="20572" y="13173"/>
                    <a:pt x="24689" y="13651"/>
                    <a:pt x="26243" y="13833"/>
                  </a:cubicBezTo>
                  <a:cubicBezTo>
                    <a:pt x="26260" y="13835"/>
                    <a:pt x="26277" y="13836"/>
                    <a:pt x="26294" y="13836"/>
                  </a:cubicBezTo>
                  <a:cubicBezTo>
                    <a:pt x="26565" y="13836"/>
                    <a:pt x="26778" y="13589"/>
                    <a:pt x="26722" y="13314"/>
                  </a:cubicBezTo>
                  <a:lnTo>
                    <a:pt x="26108" y="10206"/>
                  </a:lnTo>
                  <a:cubicBezTo>
                    <a:pt x="26180" y="10204"/>
                    <a:pt x="26250" y="10202"/>
                    <a:pt x="26315" y="10198"/>
                  </a:cubicBezTo>
                  <a:cubicBezTo>
                    <a:pt x="26444" y="10194"/>
                    <a:pt x="26561" y="10140"/>
                    <a:pt x="26647" y="10052"/>
                  </a:cubicBezTo>
                  <a:cubicBezTo>
                    <a:pt x="26917" y="10118"/>
                    <a:pt x="27189" y="10181"/>
                    <a:pt x="27463" y="10243"/>
                  </a:cubicBezTo>
                  <a:cubicBezTo>
                    <a:pt x="28424" y="10453"/>
                    <a:pt x="29390" y="10652"/>
                    <a:pt x="30374" y="10785"/>
                  </a:cubicBezTo>
                  <a:cubicBezTo>
                    <a:pt x="29460" y="10398"/>
                    <a:pt x="28529" y="10075"/>
                    <a:pt x="27592" y="9768"/>
                  </a:cubicBezTo>
                  <a:cubicBezTo>
                    <a:pt x="27311" y="9678"/>
                    <a:pt x="27029" y="9590"/>
                    <a:pt x="26749" y="9504"/>
                  </a:cubicBezTo>
                  <a:cubicBezTo>
                    <a:pt x="26710" y="9416"/>
                    <a:pt x="26649" y="9341"/>
                    <a:pt x="26565" y="9285"/>
                  </a:cubicBezTo>
                  <a:cubicBezTo>
                    <a:pt x="26514" y="9253"/>
                    <a:pt x="26460" y="9218"/>
                    <a:pt x="26403" y="9181"/>
                  </a:cubicBezTo>
                  <a:lnTo>
                    <a:pt x="28492" y="6840"/>
                  </a:lnTo>
                  <a:cubicBezTo>
                    <a:pt x="28690" y="6621"/>
                    <a:pt x="28615" y="6272"/>
                    <a:pt x="28345" y="6151"/>
                  </a:cubicBezTo>
                  <a:cubicBezTo>
                    <a:pt x="26913" y="5515"/>
                    <a:pt x="23126" y="3833"/>
                    <a:pt x="22538" y="3567"/>
                  </a:cubicBezTo>
                  <a:cubicBezTo>
                    <a:pt x="22466" y="3534"/>
                    <a:pt x="22386" y="3520"/>
                    <a:pt x="22297" y="3520"/>
                  </a:cubicBezTo>
                  <a:cubicBezTo>
                    <a:pt x="21560" y="3520"/>
                    <a:pt x="20279" y="4539"/>
                    <a:pt x="18944" y="4792"/>
                  </a:cubicBezTo>
                  <a:cubicBezTo>
                    <a:pt x="16088" y="3276"/>
                    <a:pt x="12910" y="1797"/>
                    <a:pt x="10138" y="1005"/>
                  </a:cubicBezTo>
                  <a:cubicBezTo>
                    <a:pt x="10130" y="852"/>
                    <a:pt x="10028" y="713"/>
                    <a:pt x="9872" y="670"/>
                  </a:cubicBezTo>
                  <a:lnTo>
                    <a:pt x="9287" y="508"/>
                  </a:lnTo>
                  <a:cubicBezTo>
                    <a:pt x="9256" y="500"/>
                    <a:pt x="9224" y="496"/>
                    <a:pt x="9193" y="496"/>
                  </a:cubicBezTo>
                  <a:cubicBezTo>
                    <a:pt x="9066" y="496"/>
                    <a:pt x="8948" y="563"/>
                    <a:pt x="8882" y="670"/>
                  </a:cubicBezTo>
                  <a:cubicBezTo>
                    <a:pt x="7029" y="211"/>
                    <a:pt x="5597" y="1"/>
                    <a:pt x="44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2067550" y="4167875"/>
              <a:ext cx="1875" cy="750"/>
            </a:xfrm>
            <a:custGeom>
              <a:avLst/>
              <a:gdLst/>
              <a:ahLst/>
              <a:cxnLst/>
              <a:rect l="l" t="t" r="r" b="b"/>
              <a:pathLst>
                <a:path w="75" h="30" extrusionOk="0">
                  <a:moveTo>
                    <a:pt x="1" y="29"/>
                  </a:moveTo>
                  <a:cubicBezTo>
                    <a:pt x="1" y="29"/>
                    <a:pt x="27" y="19"/>
                    <a:pt x="74" y="1"/>
                  </a:cubicBezTo>
                  <a:cubicBezTo>
                    <a:pt x="27" y="19"/>
                    <a:pt x="1" y="29"/>
                    <a:pt x="1" y="29"/>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2067550" y="4167975"/>
              <a:ext cx="1875" cy="700"/>
            </a:xfrm>
            <a:custGeom>
              <a:avLst/>
              <a:gdLst/>
              <a:ahLst/>
              <a:cxnLst/>
              <a:rect l="l" t="t" r="r" b="b"/>
              <a:pathLst>
                <a:path w="75" h="28" extrusionOk="0">
                  <a:moveTo>
                    <a:pt x="74" y="1"/>
                  </a:moveTo>
                  <a:cubicBezTo>
                    <a:pt x="50" y="7"/>
                    <a:pt x="27" y="15"/>
                    <a:pt x="1" y="27"/>
                  </a:cubicBezTo>
                  <a:cubicBezTo>
                    <a:pt x="25" y="17"/>
                    <a:pt x="50" y="7"/>
                    <a:pt x="74"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2084375" y="4137800"/>
              <a:ext cx="121300" cy="51850"/>
            </a:xfrm>
            <a:custGeom>
              <a:avLst/>
              <a:gdLst/>
              <a:ahLst/>
              <a:cxnLst/>
              <a:rect l="l" t="t" r="r" b="b"/>
              <a:pathLst>
                <a:path w="4852" h="2074" extrusionOk="0">
                  <a:moveTo>
                    <a:pt x="1" y="1"/>
                  </a:moveTo>
                  <a:cubicBezTo>
                    <a:pt x="19" y="3"/>
                    <a:pt x="33" y="3"/>
                    <a:pt x="52" y="5"/>
                  </a:cubicBezTo>
                  <a:cubicBezTo>
                    <a:pt x="33" y="3"/>
                    <a:pt x="19" y="1"/>
                    <a:pt x="1" y="1"/>
                  </a:cubicBezTo>
                  <a:close/>
                  <a:moveTo>
                    <a:pt x="53" y="5"/>
                  </a:moveTo>
                  <a:cubicBezTo>
                    <a:pt x="598" y="88"/>
                    <a:pt x="4852" y="2073"/>
                    <a:pt x="4852" y="2073"/>
                  </a:cubicBezTo>
                  <a:cubicBezTo>
                    <a:pt x="4852" y="2071"/>
                    <a:pt x="598" y="88"/>
                    <a:pt x="53" y="5"/>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044775" y="4160450"/>
              <a:ext cx="70125" cy="56800"/>
            </a:xfrm>
            <a:custGeom>
              <a:avLst/>
              <a:gdLst/>
              <a:ahLst/>
              <a:cxnLst/>
              <a:rect l="l" t="t" r="r" b="b"/>
              <a:pathLst>
                <a:path w="2805" h="2272" extrusionOk="0">
                  <a:moveTo>
                    <a:pt x="979" y="1"/>
                  </a:moveTo>
                  <a:cubicBezTo>
                    <a:pt x="685" y="1"/>
                    <a:pt x="439" y="38"/>
                    <a:pt x="314" y="142"/>
                  </a:cubicBezTo>
                  <a:cubicBezTo>
                    <a:pt x="439" y="40"/>
                    <a:pt x="685" y="1"/>
                    <a:pt x="979" y="1"/>
                  </a:cubicBezTo>
                  <a:close/>
                  <a:moveTo>
                    <a:pt x="314" y="142"/>
                  </a:moveTo>
                  <a:cubicBezTo>
                    <a:pt x="0" y="399"/>
                    <a:pt x="1191" y="1248"/>
                    <a:pt x="2033" y="1793"/>
                  </a:cubicBezTo>
                  <a:lnTo>
                    <a:pt x="2033" y="1793"/>
                  </a:lnTo>
                  <a:cubicBezTo>
                    <a:pt x="1192" y="1248"/>
                    <a:pt x="1" y="400"/>
                    <a:pt x="314" y="142"/>
                  </a:cubicBezTo>
                  <a:close/>
                  <a:moveTo>
                    <a:pt x="2033" y="1793"/>
                  </a:moveTo>
                  <a:cubicBezTo>
                    <a:pt x="2423" y="2046"/>
                    <a:pt x="2738" y="2234"/>
                    <a:pt x="2794" y="2268"/>
                  </a:cubicBezTo>
                  <a:cubicBezTo>
                    <a:pt x="2796" y="2270"/>
                    <a:pt x="2800" y="2270"/>
                    <a:pt x="2804" y="2272"/>
                  </a:cubicBezTo>
                  <a:cubicBezTo>
                    <a:pt x="2804" y="2272"/>
                    <a:pt x="2464" y="2072"/>
                    <a:pt x="2033" y="1793"/>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2092825" y="4165075"/>
              <a:ext cx="25800" cy="2925"/>
            </a:xfrm>
            <a:custGeom>
              <a:avLst/>
              <a:gdLst/>
              <a:ahLst/>
              <a:cxnLst/>
              <a:rect l="l" t="t" r="r" b="b"/>
              <a:pathLst>
                <a:path w="1032" h="117" extrusionOk="0">
                  <a:moveTo>
                    <a:pt x="0" y="0"/>
                  </a:moveTo>
                  <a:cubicBezTo>
                    <a:pt x="87" y="2"/>
                    <a:pt x="171" y="7"/>
                    <a:pt x="253" y="13"/>
                  </a:cubicBezTo>
                  <a:lnTo>
                    <a:pt x="253" y="13"/>
                  </a:lnTo>
                  <a:cubicBezTo>
                    <a:pt x="172" y="7"/>
                    <a:pt x="87" y="2"/>
                    <a:pt x="0" y="0"/>
                  </a:cubicBezTo>
                  <a:close/>
                  <a:moveTo>
                    <a:pt x="253" y="13"/>
                  </a:moveTo>
                  <a:cubicBezTo>
                    <a:pt x="686" y="44"/>
                    <a:pt x="1031" y="117"/>
                    <a:pt x="1031" y="117"/>
                  </a:cubicBezTo>
                  <a:cubicBezTo>
                    <a:pt x="1014" y="112"/>
                    <a:pt x="674" y="43"/>
                    <a:pt x="253" y="13"/>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2069400" y="4165575"/>
              <a:ext cx="14550" cy="2425"/>
            </a:xfrm>
            <a:custGeom>
              <a:avLst/>
              <a:gdLst/>
              <a:ahLst/>
              <a:cxnLst/>
              <a:rect l="l" t="t" r="r" b="b"/>
              <a:pathLst>
                <a:path w="582" h="97" extrusionOk="0">
                  <a:moveTo>
                    <a:pt x="581" y="1"/>
                  </a:moveTo>
                  <a:cubicBezTo>
                    <a:pt x="283" y="19"/>
                    <a:pt x="96" y="66"/>
                    <a:pt x="0" y="97"/>
                  </a:cubicBezTo>
                  <a:cubicBezTo>
                    <a:pt x="98" y="66"/>
                    <a:pt x="285" y="19"/>
                    <a:pt x="581"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2089750" y="4165025"/>
              <a:ext cx="1600" cy="25"/>
            </a:xfrm>
            <a:custGeom>
              <a:avLst/>
              <a:gdLst/>
              <a:ahLst/>
              <a:cxnLst/>
              <a:rect l="l" t="t" r="r" b="b"/>
              <a:pathLst>
                <a:path w="64" h="1" extrusionOk="0">
                  <a:moveTo>
                    <a:pt x="1" y="0"/>
                  </a:moveTo>
                  <a:lnTo>
                    <a:pt x="64"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604200" y="4064550"/>
              <a:ext cx="8050" cy="4225"/>
            </a:xfrm>
            <a:custGeom>
              <a:avLst/>
              <a:gdLst/>
              <a:ahLst/>
              <a:cxnLst/>
              <a:rect l="l" t="t" r="r" b="b"/>
              <a:pathLst>
                <a:path w="322" h="169" extrusionOk="0">
                  <a:moveTo>
                    <a:pt x="322" y="1"/>
                  </a:moveTo>
                  <a:cubicBezTo>
                    <a:pt x="209" y="52"/>
                    <a:pt x="101" y="107"/>
                    <a:pt x="1" y="169"/>
                  </a:cubicBezTo>
                  <a:cubicBezTo>
                    <a:pt x="101" y="109"/>
                    <a:pt x="209" y="52"/>
                    <a:pt x="322"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614850" y="4064775"/>
              <a:ext cx="18025" cy="13525"/>
            </a:xfrm>
            <a:custGeom>
              <a:avLst/>
              <a:gdLst/>
              <a:ahLst/>
              <a:cxnLst/>
              <a:rect l="l" t="t" r="r" b="b"/>
              <a:pathLst>
                <a:path w="721" h="541" extrusionOk="0">
                  <a:moveTo>
                    <a:pt x="0" y="0"/>
                  </a:moveTo>
                  <a:cubicBezTo>
                    <a:pt x="113" y="68"/>
                    <a:pt x="387" y="237"/>
                    <a:pt x="720" y="540"/>
                  </a:cubicBezTo>
                  <a:cubicBezTo>
                    <a:pt x="387" y="237"/>
                    <a:pt x="113" y="68"/>
                    <a:pt x="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563175" y="4161075"/>
              <a:ext cx="300" cy="1100"/>
            </a:xfrm>
            <a:custGeom>
              <a:avLst/>
              <a:gdLst/>
              <a:ahLst/>
              <a:cxnLst/>
              <a:rect l="l" t="t" r="r" b="b"/>
              <a:pathLst>
                <a:path w="12" h="44" extrusionOk="0">
                  <a:moveTo>
                    <a:pt x="11" y="1"/>
                  </a:moveTo>
                  <a:lnTo>
                    <a:pt x="11" y="1"/>
                  </a:lnTo>
                  <a:cubicBezTo>
                    <a:pt x="7" y="15"/>
                    <a:pt x="3" y="27"/>
                    <a:pt x="1" y="43"/>
                  </a:cubicBezTo>
                  <a:cubicBezTo>
                    <a:pt x="3" y="27"/>
                    <a:pt x="9" y="13"/>
                    <a:pt x="11"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633775" y="4079400"/>
              <a:ext cx="325" cy="125"/>
            </a:xfrm>
            <a:custGeom>
              <a:avLst/>
              <a:gdLst/>
              <a:ahLst/>
              <a:cxnLst/>
              <a:rect l="l" t="t" r="r" b="b"/>
              <a:pathLst>
                <a:path w="13" h="5" extrusionOk="0">
                  <a:moveTo>
                    <a:pt x="0" y="4"/>
                  </a:moveTo>
                  <a:cubicBezTo>
                    <a:pt x="8" y="0"/>
                    <a:pt x="12" y="0"/>
                    <a:pt x="12" y="0"/>
                  </a:cubicBezTo>
                  <a:lnTo>
                    <a:pt x="12" y="0"/>
                  </a:lnTo>
                  <a:cubicBezTo>
                    <a:pt x="12" y="0"/>
                    <a:pt x="8" y="0"/>
                    <a:pt x="0" y="4"/>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609825" y="4079550"/>
              <a:ext cx="24075" cy="11775"/>
            </a:xfrm>
            <a:custGeom>
              <a:avLst/>
              <a:gdLst/>
              <a:ahLst/>
              <a:cxnLst/>
              <a:rect l="l" t="t" r="r" b="b"/>
              <a:pathLst>
                <a:path w="963" h="471" extrusionOk="0">
                  <a:moveTo>
                    <a:pt x="962" y="0"/>
                  </a:moveTo>
                  <a:lnTo>
                    <a:pt x="962" y="0"/>
                  </a:lnTo>
                  <a:cubicBezTo>
                    <a:pt x="962" y="0"/>
                    <a:pt x="532" y="115"/>
                    <a:pt x="1" y="471"/>
                  </a:cubicBezTo>
                  <a:cubicBezTo>
                    <a:pt x="532" y="117"/>
                    <a:pt x="962" y="0"/>
                    <a:pt x="962"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561700" y="4167125"/>
              <a:ext cx="525" cy="2825"/>
            </a:xfrm>
            <a:custGeom>
              <a:avLst/>
              <a:gdLst/>
              <a:ahLst/>
              <a:cxnLst/>
              <a:rect l="l" t="t" r="r" b="b"/>
              <a:pathLst>
                <a:path w="21" h="113" extrusionOk="0">
                  <a:moveTo>
                    <a:pt x="21" y="0"/>
                  </a:moveTo>
                  <a:cubicBezTo>
                    <a:pt x="13" y="39"/>
                    <a:pt x="5" y="76"/>
                    <a:pt x="0" y="112"/>
                  </a:cubicBezTo>
                  <a:cubicBezTo>
                    <a:pt x="9" y="76"/>
                    <a:pt x="13" y="39"/>
                    <a:pt x="21"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560775" y="4152025"/>
              <a:ext cx="700" cy="18075"/>
            </a:xfrm>
            <a:custGeom>
              <a:avLst/>
              <a:gdLst/>
              <a:ahLst/>
              <a:cxnLst/>
              <a:rect l="l" t="t" r="r" b="b"/>
              <a:pathLst>
                <a:path w="28" h="723" extrusionOk="0">
                  <a:moveTo>
                    <a:pt x="5" y="0"/>
                  </a:moveTo>
                  <a:cubicBezTo>
                    <a:pt x="2" y="76"/>
                    <a:pt x="1" y="147"/>
                    <a:pt x="1" y="213"/>
                  </a:cubicBezTo>
                  <a:lnTo>
                    <a:pt x="1" y="213"/>
                  </a:lnTo>
                  <a:cubicBezTo>
                    <a:pt x="1" y="147"/>
                    <a:pt x="2" y="76"/>
                    <a:pt x="5" y="0"/>
                  </a:cubicBezTo>
                  <a:close/>
                  <a:moveTo>
                    <a:pt x="1" y="213"/>
                  </a:moveTo>
                  <a:cubicBezTo>
                    <a:pt x="1" y="527"/>
                    <a:pt x="27" y="723"/>
                    <a:pt x="27" y="723"/>
                  </a:cubicBezTo>
                  <a:cubicBezTo>
                    <a:pt x="27" y="723"/>
                    <a:pt x="1" y="526"/>
                    <a:pt x="1" y="213"/>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2067800" y="4167775"/>
              <a:ext cx="1875" cy="650"/>
            </a:xfrm>
            <a:custGeom>
              <a:avLst/>
              <a:gdLst/>
              <a:ahLst/>
              <a:cxnLst/>
              <a:rect l="l" t="t" r="r" b="b"/>
              <a:pathLst>
                <a:path w="75" h="26" extrusionOk="0">
                  <a:moveTo>
                    <a:pt x="72" y="1"/>
                  </a:moveTo>
                  <a:cubicBezTo>
                    <a:pt x="50" y="9"/>
                    <a:pt x="27" y="19"/>
                    <a:pt x="1" y="25"/>
                  </a:cubicBezTo>
                  <a:cubicBezTo>
                    <a:pt x="27" y="19"/>
                    <a:pt x="50" y="11"/>
                    <a:pt x="75"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731775" y="4162225"/>
              <a:ext cx="1275" cy="2000"/>
            </a:xfrm>
            <a:custGeom>
              <a:avLst/>
              <a:gdLst/>
              <a:ahLst/>
              <a:cxnLst/>
              <a:rect l="l" t="t" r="r" b="b"/>
              <a:pathLst>
                <a:path w="51" h="80" extrusionOk="0">
                  <a:moveTo>
                    <a:pt x="50" y="0"/>
                  </a:moveTo>
                  <a:cubicBezTo>
                    <a:pt x="49" y="0"/>
                    <a:pt x="9" y="62"/>
                    <a:pt x="0" y="79"/>
                  </a:cubicBezTo>
                  <a:cubicBezTo>
                    <a:pt x="38" y="20"/>
                    <a:pt x="50" y="0"/>
                    <a:pt x="5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551525" y="4090800"/>
              <a:ext cx="9125" cy="21500"/>
            </a:xfrm>
            <a:custGeom>
              <a:avLst/>
              <a:gdLst/>
              <a:ahLst/>
              <a:cxnLst/>
              <a:rect l="l" t="t" r="r" b="b"/>
              <a:pathLst>
                <a:path w="365" h="860" extrusionOk="0">
                  <a:moveTo>
                    <a:pt x="364" y="0"/>
                  </a:moveTo>
                  <a:lnTo>
                    <a:pt x="364" y="0"/>
                  </a:lnTo>
                  <a:cubicBezTo>
                    <a:pt x="213" y="270"/>
                    <a:pt x="99" y="563"/>
                    <a:pt x="0" y="860"/>
                  </a:cubicBezTo>
                  <a:cubicBezTo>
                    <a:pt x="99" y="563"/>
                    <a:pt x="215" y="270"/>
                    <a:pt x="364"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561350" y="4062925"/>
              <a:ext cx="20875" cy="23400"/>
            </a:xfrm>
            <a:custGeom>
              <a:avLst/>
              <a:gdLst/>
              <a:ahLst/>
              <a:cxnLst/>
              <a:rect l="l" t="t" r="r" b="b"/>
              <a:pathLst>
                <a:path w="835" h="936" extrusionOk="0">
                  <a:moveTo>
                    <a:pt x="835" y="0"/>
                  </a:moveTo>
                  <a:cubicBezTo>
                    <a:pt x="831" y="0"/>
                    <a:pt x="829" y="2"/>
                    <a:pt x="825" y="4"/>
                  </a:cubicBezTo>
                  <a:cubicBezTo>
                    <a:pt x="818" y="10"/>
                    <a:pt x="810" y="15"/>
                    <a:pt x="803" y="21"/>
                  </a:cubicBezTo>
                  <a:lnTo>
                    <a:pt x="803" y="21"/>
                  </a:lnTo>
                  <a:cubicBezTo>
                    <a:pt x="813" y="14"/>
                    <a:pt x="824" y="7"/>
                    <a:pt x="835" y="0"/>
                  </a:cubicBezTo>
                  <a:close/>
                  <a:moveTo>
                    <a:pt x="803" y="21"/>
                  </a:moveTo>
                  <a:cubicBezTo>
                    <a:pt x="775" y="39"/>
                    <a:pt x="750" y="59"/>
                    <a:pt x="726" y="80"/>
                  </a:cubicBezTo>
                  <a:cubicBezTo>
                    <a:pt x="752" y="59"/>
                    <a:pt x="778" y="40"/>
                    <a:pt x="803" y="21"/>
                  </a:cubicBezTo>
                  <a:close/>
                  <a:moveTo>
                    <a:pt x="726" y="80"/>
                  </a:moveTo>
                  <a:lnTo>
                    <a:pt x="726" y="80"/>
                  </a:lnTo>
                  <a:cubicBezTo>
                    <a:pt x="426" y="311"/>
                    <a:pt x="180" y="612"/>
                    <a:pt x="0" y="935"/>
                  </a:cubicBezTo>
                  <a:cubicBezTo>
                    <a:pt x="184" y="612"/>
                    <a:pt x="428" y="311"/>
                    <a:pt x="726" y="8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551275" y="4086300"/>
              <a:ext cx="10100" cy="26100"/>
            </a:xfrm>
            <a:custGeom>
              <a:avLst/>
              <a:gdLst/>
              <a:ahLst/>
              <a:cxnLst/>
              <a:rect l="l" t="t" r="r" b="b"/>
              <a:pathLst>
                <a:path w="404" h="1044" extrusionOk="0">
                  <a:moveTo>
                    <a:pt x="403" y="0"/>
                  </a:moveTo>
                  <a:cubicBezTo>
                    <a:pt x="221" y="332"/>
                    <a:pt x="90" y="684"/>
                    <a:pt x="0" y="1044"/>
                  </a:cubicBezTo>
                  <a:cubicBezTo>
                    <a:pt x="90" y="684"/>
                    <a:pt x="223" y="330"/>
                    <a:pt x="403"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2022850" y="4162650"/>
              <a:ext cx="25" cy="25"/>
            </a:xfrm>
            <a:custGeom>
              <a:avLst/>
              <a:gdLst/>
              <a:ahLst/>
              <a:cxnLst/>
              <a:rect l="l" t="t" r="r" b="b"/>
              <a:pathLst>
                <a:path w="1" h="1" extrusionOk="0">
                  <a:moveTo>
                    <a:pt x="0" y="1"/>
                  </a:move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2149950" y="4290125"/>
              <a:ext cx="1975" cy="225"/>
            </a:xfrm>
            <a:custGeom>
              <a:avLst/>
              <a:gdLst/>
              <a:ahLst/>
              <a:cxnLst/>
              <a:rect l="l" t="t" r="r" b="b"/>
              <a:pathLst>
                <a:path w="79" h="9" extrusionOk="0">
                  <a:moveTo>
                    <a:pt x="72" y="0"/>
                  </a:moveTo>
                  <a:cubicBezTo>
                    <a:pt x="50" y="4"/>
                    <a:pt x="23" y="7"/>
                    <a:pt x="1" y="9"/>
                  </a:cubicBezTo>
                  <a:lnTo>
                    <a:pt x="7" y="9"/>
                  </a:lnTo>
                  <a:cubicBezTo>
                    <a:pt x="29" y="7"/>
                    <a:pt x="56" y="4"/>
                    <a:pt x="78"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985625" y="4290275"/>
              <a:ext cx="166100" cy="4650"/>
            </a:xfrm>
            <a:custGeom>
              <a:avLst/>
              <a:gdLst/>
              <a:ahLst/>
              <a:cxnLst/>
              <a:rect l="l" t="t" r="r" b="b"/>
              <a:pathLst>
                <a:path w="6644" h="186" extrusionOk="0">
                  <a:moveTo>
                    <a:pt x="6641" y="1"/>
                  </a:moveTo>
                  <a:cubicBezTo>
                    <a:pt x="6367" y="29"/>
                    <a:pt x="6091" y="48"/>
                    <a:pt x="5815" y="72"/>
                  </a:cubicBezTo>
                  <a:cubicBezTo>
                    <a:pt x="6091" y="50"/>
                    <a:pt x="6367" y="29"/>
                    <a:pt x="6643" y="1"/>
                  </a:cubicBezTo>
                  <a:close/>
                  <a:moveTo>
                    <a:pt x="0" y="101"/>
                  </a:moveTo>
                  <a:cubicBezTo>
                    <a:pt x="506" y="142"/>
                    <a:pt x="1014" y="161"/>
                    <a:pt x="1523" y="173"/>
                  </a:cubicBezTo>
                  <a:lnTo>
                    <a:pt x="1523" y="173"/>
                  </a:lnTo>
                  <a:cubicBezTo>
                    <a:pt x="1016" y="161"/>
                    <a:pt x="507" y="140"/>
                    <a:pt x="2" y="101"/>
                  </a:cubicBezTo>
                  <a:close/>
                  <a:moveTo>
                    <a:pt x="4984" y="123"/>
                  </a:moveTo>
                  <a:lnTo>
                    <a:pt x="4984" y="123"/>
                  </a:lnTo>
                  <a:cubicBezTo>
                    <a:pt x="4427" y="154"/>
                    <a:pt x="3877" y="166"/>
                    <a:pt x="3321" y="183"/>
                  </a:cubicBezTo>
                  <a:cubicBezTo>
                    <a:pt x="3320" y="183"/>
                    <a:pt x="3319" y="183"/>
                    <a:pt x="3319" y="183"/>
                  </a:cubicBezTo>
                  <a:lnTo>
                    <a:pt x="3319" y="183"/>
                  </a:lnTo>
                  <a:cubicBezTo>
                    <a:pt x="3320" y="183"/>
                    <a:pt x="3321" y="183"/>
                    <a:pt x="3323" y="183"/>
                  </a:cubicBezTo>
                  <a:cubicBezTo>
                    <a:pt x="3873" y="166"/>
                    <a:pt x="4429" y="156"/>
                    <a:pt x="4984" y="123"/>
                  </a:cubicBezTo>
                  <a:close/>
                  <a:moveTo>
                    <a:pt x="1523" y="173"/>
                  </a:moveTo>
                  <a:cubicBezTo>
                    <a:pt x="1568" y="174"/>
                    <a:pt x="1614" y="175"/>
                    <a:pt x="1659" y="176"/>
                  </a:cubicBezTo>
                  <a:cubicBezTo>
                    <a:pt x="1972" y="183"/>
                    <a:pt x="2285" y="186"/>
                    <a:pt x="2598" y="186"/>
                  </a:cubicBezTo>
                  <a:cubicBezTo>
                    <a:pt x="2838" y="186"/>
                    <a:pt x="3078" y="184"/>
                    <a:pt x="3319" y="183"/>
                  </a:cubicBezTo>
                  <a:lnTo>
                    <a:pt x="3319" y="183"/>
                  </a:lnTo>
                  <a:cubicBezTo>
                    <a:pt x="3064" y="184"/>
                    <a:pt x="2810" y="185"/>
                    <a:pt x="2555" y="185"/>
                  </a:cubicBezTo>
                  <a:cubicBezTo>
                    <a:pt x="2257" y="185"/>
                    <a:pt x="1959" y="183"/>
                    <a:pt x="1661" y="176"/>
                  </a:cubicBezTo>
                  <a:cubicBezTo>
                    <a:pt x="1615" y="175"/>
                    <a:pt x="1569" y="174"/>
                    <a:pt x="1523" y="173"/>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985775" y="4292575"/>
              <a:ext cx="1900" cy="125"/>
            </a:xfrm>
            <a:custGeom>
              <a:avLst/>
              <a:gdLst/>
              <a:ahLst/>
              <a:cxnLst/>
              <a:rect l="l" t="t" r="r" b="b"/>
              <a:pathLst>
                <a:path w="76" h="5" extrusionOk="0">
                  <a:moveTo>
                    <a:pt x="0" y="1"/>
                  </a:moveTo>
                  <a:cubicBezTo>
                    <a:pt x="6" y="1"/>
                    <a:pt x="12" y="1"/>
                    <a:pt x="17" y="2"/>
                  </a:cubicBezTo>
                  <a:lnTo>
                    <a:pt x="17" y="2"/>
                  </a:lnTo>
                  <a:cubicBezTo>
                    <a:pt x="13" y="1"/>
                    <a:pt x="9" y="1"/>
                    <a:pt x="4" y="1"/>
                  </a:cubicBezTo>
                  <a:close/>
                  <a:moveTo>
                    <a:pt x="17" y="2"/>
                  </a:moveTo>
                  <a:cubicBezTo>
                    <a:pt x="34" y="3"/>
                    <a:pt x="52" y="5"/>
                    <a:pt x="72" y="5"/>
                  </a:cubicBezTo>
                  <a:lnTo>
                    <a:pt x="72" y="5"/>
                  </a:lnTo>
                  <a:cubicBezTo>
                    <a:pt x="53" y="3"/>
                    <a:pt x="35" y="3"/>
                    <a:pt x="17" y="2"/>
                  </a:cubicBezTo>
                  <a:close/>
                  <a:moveTo>
                    <a:pt x="72" y="5"/>
                  </a:moveTo>
                  <a:cubicBezTo>
                    <a:pt x="72" y="5"/>
                    <a:pt x="72" y="5"/>
                    <a:pt x="72" y="5"/>
                  </a:cubicBezTo>
                  <a:lnTo>
                    <a:pt x="76" y="5"/>
                  </a:lnTo>
                  <a:cubicBezTo>
                    <a:pt x="74" y="5"/>
                    <a:pt x="73" y="5"/>
                    <a:pt x="72" y="5"/>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2105975" y="4300975"/>
              <a:ext cx="1700" cy="175"/>
            </a:xfrm>
            <a:custGeom>
              <a:avLst/>
              <a:gdLst/>
              <a:ahLst/>
              <a:cxnLst/>
              <a:rect l="l" t="t" r="r" b="b"/>
              <a:pathLst>
                <a:path w="68" h="7" extrusionOk="0">
                  <a:moveTo>
                    <a:pt x="68" y="0"/>
                  </a:moveTo>
                  <a:cubicBezTo>
                    <a:pt x="48" y="0"/>
                    <a:pt x="28" y="2"/>
                    <a:pt x="5" y="6"/>
                  </a:cubicBezTo>
                  <a:lnTo>
                    <a:pt x="5" y="6"/>
                  </a:lnTo>
                  <a:cubicBezTo>
                    <a:pt x="24" y="4"/>
                    <a:pt x="45" y="2"/>
                    <a:pt x="68" y="0"/>
                  </a:cubicBezTo>
                  <a:close/>
                  <a:moveTo>
                    <a:pt x="5" y="6"/>
                  </a:moveTo>
                  <a:cubicBezTo>
                    <a:pt x="4" y="6"/>
                    <a:pt x="2" y="6"/>
                    <a:pt x="0" y="6"/>
                  </a:cubicBezTo>
                  <a:lnTo>
                    <a:pt x="2" y="6"/>
                  </a:lnTo>
                  <a:cubicBezTo>
                    <a:pt x="3" y="6"/>
                    <a:pt x="4" y="6"/>
                    <a:pt x="5" y="6"/>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2183300" y="4347400"/>
              <a:ext cx="3500" cy="17925"/>
            </a:xfrm>
            <a:custGeom>
              <a:avLst/>
              <a:gdLst/>
              <a:ahLst/>
              <a:cxnLst/>
              <a:rect l="l" t="t" r="r" b="b"/>
              <a:pathLst>
                <a:path w="140" h="717" extrusionOk="0">
                  <a:moveTo>
                    <a:pt x="1" y="1"/>
                  </a:moveTo>
                  <a:lnTo>
                    <a:pt x="1" y="7"/>
                  </a:lnTo>
                  <a:cubicBezTo>
                    <a:pt x="48" y="244"/>
                    <a:pt x="97" y="480"/>
                    <a:pt x="140" y="717"/>
                  </a:cubicBezTo>
                  <a:lnTo>
                    <a:pt x="140" y="715"/>
                  </a:lnTo>
                  <a:cubicBezTo>
                    <a:pt x="99" y="478"/>
                    <a:pt x="48" y="240"/>
                    <a:pt x="1"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2107650" y="4293200"/>
              <a:ext cx="80850" cy="71975"/>
            </a:xfrm>
            <a:custGeom>
              <a:avLst/>
              <a:gdLst/>
              <a:ahLst/>
              <a:cxnLst/>
              <a:rect l="l" t="t" r="r" b="b"/>
              <a:pathLst>
                <a:path w="3234" h="2879" extrusionOk="0">
                  <a:moveTo>
                    <a:pt x="2595" y="0"/>
                  </a:moveTo>
                  <a:lnTo>
                    <a:pt x="2595" y="0"/>
                  </a:lnTo>
                  <a:cubicBezTo>
                    <a:pt x="2493" y="4"/>
                    <a:pt x="2388" y="8"/>
                    <a:pt x="2278" y="10"/>
                  </a:cubicBezTo>
                  <a:cubicBezTo>
                    <a:pt x="2388" y="8"/>
                    <a:pt x="2497" y="4"/>
                    <a:pt x="2595" y="0"/>
                  </a:cubicBezTo>
                  <a:close/>
                  <a:moveTo>
                    <a:pt x="2278" y="10"/>
                  </a:moveTo>
                  <a:cubicBezTo>
                    <a:pt x="2265" y="12"/>
                    <a:pt x="2255" y="12"/>
                    <a:pt x="2243" y="17"/>
                  </a:cubicBezTo>
                  <a:cubicBezTo>
                    <a:pt x="2255" y="14"/>
                    <a:pt x="2265" y="14"/>
                    <a:pt x="2278" y="10"/>
                  </a:cubicBezTo>
                  <a:close/>
                  <a:moveTo>
                    <a:pt x="2214" y="17"/>
                  </a:moveTo>
                  <a:lnTo>
                    <a:pt x="2214" y="17"/>
                  </a:lnTo>
                  <a:cubicBezTo>
                    <a:pt x="1879" y="70"/>
                    <a:pt x="1541" y="121"/>
                    <a:pt x="1204" y="170"/>
                  </a:cubicBezTo>
                  <a:cubicBezTo>
                    <a:pt x="1541" y="121"/>
                    <a:pt x="1879" y="72"/>
                    <a:pt x="2214" y="17"/>
                  </a:cubicBezTo>
                  <a:close/>
                  <a:moveTo>
                    <a:pt x="1203" y="170"/>
                  </a:moveTo>
                  <a:lnTo>
                    <a:pt x="1203" y="170"/>
                  </a:lnTo>
                  <a:cubicBezTo>
                    <a:pt x="901" y="211"/>
                    <a:pt x="594" y="246"/>
                    <a:pt x="287" y="280"/>
                  </a:cubicBezTo>
                  <a:cubicBezTo>
                    <a:pt x="594" y="250"/>
                    <a:pt x="901" y="211"/>
                    <a:pt x="1203" y="170"/>
                  </a:cubicBezTo>
                  <a:close/>
                  <a:moveTo>
                    <a:pt x="287" y="280"/>
                  </a:moveTo>
                  <a:cubicBezTo>
                    <a:pt x="191" y="289"/>
                    <a:pt x="95" y="297"/>
                    <a:pt x="1" y="307"/>
                  </a:cubicBezTo>
                  <a:lnTo>
                    <a:pt x="3" y="307"/>
                  </a:lnTo>
                  <a:cubicBezTo>
                    <a:pt x="97" y="301"/>
                    <a:pt x="191" y="291"/>
                    <a:pt x="287" y="280"/>
                  </a:cubicBezTo>
                  <a:close/>
                  <a:moveTo>
                    <a:pt x="2601" y="17"/>
                  </a:moveTo>
                  <a:lnTo>
                    <a:pt x="2601" y="17"/>
                  </a:lnTo>
                  <a:cubicBezTo>
                    <a:pt x="2677" y="331"/>
                    <a:pt x="2753" y="648"/>
                    <a:pt x="2826" y="964"/>
                  </a:cubicBezTo>
                  <a:lnTo>
                    <a:pt x="2826" y="964"/>
                  </a:lnTo>
                  <a:cubicBezTo>
                    <a:pt x="2753" y="648"/>
                    <a:pt x="2678" y="332"/>
                    <a:pt x="2601" y="17"/>
                  </a:cubicBezTo>
                  <a:close/>
                  <a:moveTo>
                    <a:pt x="2826" y="964"/>
                  </a:moveTo>
                  <a:cubicBezTo>
                    <a:pt x="2863" y="1124"/>
                    <a:pt x="2900" y="1283"/>
                    <a:pt x="2937" y="1443"/>
                  </a:cubicBezTo>
                  <a:lnTo>
                    <a:pt x="3092" y="2159"/>
                  </a:lnTo>
                  <a:cubicBezTo>
                    <a:pt x="3093" y="2166"/>
                    <a:pt x="3095" y="2173"/>
                    <a:pt x="3096" y="2180"/>
                  </a:cubicBezTo>
                  <a:lnTo>
                    <a:pt x="3096" y="2180"/>
                  </a:lnTo>
                  <a:cubicBezTo>
                    <a:pt x="3095" y="2172"/>
                    <a:pt x="3093" y="2165"/>
                    <a:pt x="3092" y="2157"/>
                  </a:cubicBezTo>
                  <a:lnTo>
                    <a:pt x="2937" y="1440"/>
                  </a:lnTo>
                  <a:cubicBezTo>
                    <a:pt x="2900" y="1282"/>
                    <a:pt x="2864" y="1123"/>
                    <a:pt x="2826" y="964"/>
                  </a:cubicBezTo>
                  <a:close/>
                  <a:moveTo>
                    <a:pt x="3096" y="2180"/>
                  </a:moveTo>
                  <a:lnTo>
                    <a:pt x="3096" y="2180"/>
                  </a:lnTo>
                  <a:cubicBezTo>
                    <a:pt x="3140" y="2414"/>
                    <a:pt x="3190" y="2645"/>
                    <a:pt x="3233" y="2879"/>
                  </a:cubicBezTo>
                  <a:lnTo>
                    <a:pt x="3233" y="2875"/>
                  </a:lnTo>
                  <a:cubicBezTo>
                    <a:pt x="3190" y="2643"/>
                    <a:pt x="3144" y="2412"/>
                    <a:pt x="3096" y="218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2027050" y="4317700"/>
              <a:ext cx="1300" cy="1550"/>
            </a:xfrm>
            <a:custGeom>
              <a:avLst/>
              <a:gdLst/>
              <a:ahLst/>
              <a:cxnLst/>
              <a:rect l="l" t="t" r="r" b="b"/>
              <a:pathLst>
                <a:path w="52" h="62" extrusionOk="0">
                  <a:moveTo>
                    <a:pt x="0" y="0"/>
                  </a:moveTo>
                  <a:cubicBezTo>
                    <a:pt x="0" y="0"/>
                    <a:pt x="0" y="0"/>
                    <a:pt x="0" y="0"/>
                  </a:cubicBezTo>
                  <a:cubicBezTo>
                    <a:pt x="2" y="2"/>
                    <a:pt x="16" y="26"/>
                    <a:pt x="50" y="60"/>
                  </a:cubicBezTo>
                  <a:lnTo>
                    <a:pt x="50" y="60"/>
                  </a:lnTo>
                  <a:cubicBezTo>
                    <a:pt x="50" y="60"/>
                    <a:pt x="50" y="60"/>
                    <a:pt x="50" y="60"/>
                  </a:cubicBezTo>
                  <a:lnTo>
                    <a:pt x="50" y="60"/>
                  </a:lnTo>
                  <a:cubicBezTo>
                    <a:pt x="16" y="22"/>
                    <a:pt x="1" y="0"/>
                    <a:pt x="0" y="0"/>
                  </a:cubicBezTo>
                  <a:close/>
                  <a:moveTo>
                    <a:pt x="50" y="60"/>
                  </a:moveTo>
                  <a:cubicBezTo>
                    <a:pt x="49" y="60"/>
                    <a:pt x="49" y="61"/>
                    <a:pt x="51" y="62"/>
                  </a:cubicBezTo>
                  <a:cubicBezTo>
                    <a:pt x="51" y="61"/>
                    <a:pt x="50" y="61"/>
                    <a:pt x="50" y="60"/>
                  </a:cubicBezTo>
                  <a:lnTo>
                    <a:pt x="50" y="60"/>
                  </a:lnTo>
                  <a:cubicBezTo>
                    <a:pt x="50" y="60"/>
                    <a:pt x="50" y="60"/>
                    <a:pt x="50" y="60"/>
                  </a:cubicBezTo>
                  <a:close/>
                  <a:moveTo>
                    <a:pt x="50" y="60"/>
                  </a:moveTo>
                  <a:cubicBezTo>
                    <a:pt x="50" y="61"/>
                    <a:pt x="51" y="61"/>
                    <a:pt x="51" y="62"/>
                  </a:cubicBezTo>
                  <a:cubicBezTo>
                    <a:pt x="51" y="61"/>
                    <a:pt x="51" y="60"/>
                    <a:pt x="50" y="6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2127450" y="4223225"/>
              <a:ext cx="2025" cy="1450"/>
            </a:xfrm>
            <a:custGeom>
              <a:avLst/>
              <a:gdLst/>
              <a:ahLst/>
              <a:cxnLst/>
              <a:rect l="l" t="t" r="r" b="b"/>
              <a:pathLst>
                <a:path w="81" h="58" extrusionOk="0">
                  <a:moveTo>
                    <a:pt x="0" y="0"/>
                  </a:moveTo>
                  <a:lnTo>
                    <a:pt x="0" y="0"/>
                  </a:lnTo>
                  <a:cubicBezTo>
                    <a:pt x="27" y="17"/>
                    <a:pt x="54" y="37"/>
                    <a:pt x="80" y="58"/>
                  </a:cubicBezTo>
                  <a:cubicBezTo>
                    <a:pt x="56" y="37"/>
                    <a:pt x="29" y="17"/>
                    <a:pt x="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2178500" y="4209225"/>
              <a:ext cx="51100" cy="50175"/>
            </a:xfrm>
            <a:custGeom>
              <a:avLst/>
              <a:gdLst/>
              <a:ahLst/>
              <a:cxnLst/>
              <a:rect l="l" t="t" r="r" b="b"/>
              <a:pathLst>
                <a:path w="2044" h="2007" extrusionOk="0">
                  <a:moveTo>
                    <a:pt x="2044" y="0"/>
                  </a:moveTo>
                  <a:cubicBezTo>
                    <a:pt x="1862" y="164"/>
                    <a:pt x="1686" y="331"/>
                    <a:pt x="1508" y="501"/>
                  </a:cubicBezTo>
                  <a:lnTo>
                    <a:pt x="984" y="1012"/>
                  </a:lnTo>
                  <a:cubicBezTo>
                    <a:pt x="863" y="1132"/>
                    <a:pt x="742" y="1253"/>
                    <a:pt x="622" y="1374"/>
                  </a:cubicBezTo>
                  <a:lnTo>
                    <a:pt x="622" y="1374"/>
                  </a:lnTo>
                  <a:cubicBezTo>
                    <a:pt x="742" y="1253"/>
                    <a:pt x="863" y="1133"/>
                    <a:pt x="984" y="1015"/>
                  </a:cubicBezTo>
                  <a:lnTo>
                    <a:pt x="1508" y="503"/>
                  </a:lnTo>
                  <a:cubicBezTo>
                    <a:pt x="1686" y="335"/>
                    <a:pt x="1862" y="164"/>
                    <a:pt x="2044" y="0"/>
                  </a:cubicBezTo>
                  <a:close/>
                  <a:moveTo>
                    <a:pt x="622" y="1374"/>
                  </a:moveTo>
                  <a:cubicBezTo>
                    <a:pt x="413" y="1583"/>
                    <a:pt x="205" y="1794"/>
                    <a:pt x="0" y="2007"/>
                  </a:cubicBezTo>
                  <a:cubicBezTo>
                    <a:pt x="206" y="1794"/>
                    <a:pt x="414" y="1583"/>
                    <a:pt x="622" y="1374"/>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2179975" y="4262250"/>
              <a:ext cx="75" cy="125"/>
            </a:xfrm>
            <a:custGeom>
              <a:avLst/>
              <a:gdLst/>
              <a:ahLst/>
              <a:cxnLst/>
              <a:rect l="l" t="t" r="r" b="b"/>
              <a:pathLst>
                <a:path w="3" h="5" extrusionOk="0">
                  <a:moveTo>
                    <a:pt x="1" y="0"/>
                  </a:moveTo>
                  <a:lnTo>
                    <a:pt x="3" y="4"/>
                  </a:lnTo>
                  <a:lnTo>
                    <a:pt x="3" y="4"/>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2127225" y="4223350"/>
              <a:ext cx="52525" cy="39125"/>
            </a:xfrm>
            <a:custGeom>
              <a:avLst/>
              <a:gdLst/>
              <a:ahLst/>
              <a:cxnLst/>
              <a:rect l="l" t="t" r="r" b="b"/>
              <a:pathLst>
                <a:path w="2101" h="1565" extrusionOk="0">
                  <a:moveTo>
                    <a:pt x="0" y="0"/>
                  </a:moveTo>
                  <a:cubicBezTo>
                    <a:pt x="348" y="252"/>
                    <a:pt x="685" y="507"/>
                    <a:pt x="1020" y="769"/>
                  </a:cubicBezTo>
                  <a:cubicBezTo>
                    <a:pt x="687" y="507"/>
                    <a:pt x="348" y="252"/>
                    <a:pt x="0" y="0"/>
                  </a:cubicBezTo>
                  <a:close/>
                  <a:moveTo>
                    <a:pt x="1020" y="769"/>
                  </a:moveTo>
                  <a:lnTo>
                    <a:pt x="1020" y="769"/>
                  </a:lnTo>
                  <a:cubicBezTo>
                    <a:pt x="1225" y="936"/>
                    <a:pt x="1431" y="1102"/>
                    <a:pt x="1634" y="1268"/>
                  </a:cubicBezTo>
                  <a:cubicBezTo>
                    <a:pt x="1431" y="1102"/>
                    <a:pt x="1227" y="936"/>
                    <a:pt x="1020" y="769"/>
                  </a:cubicBezTo>
                  <a:close/>
                  <a:moveTo>
                    <a:pt x="1634" y="1268"/>
                  </a:moveTo>
                  <a:cubicBezTo>
                    <a:pt x="1800" y="1372"/>
                    <a:pt x="1955" y="1473"/>
                    <a:pt x="2100" y="1565"/>
                  </a:cubicBezTo>
                  <a:cubicBezTo>
                    <a:pt x="1957" y="1473"/>
                    <a:pt x="1800" y="1372"/>
                    <a:pt x="1634" y="1268"/>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2229225" y="4209000"/>
              <a:ext cx="550" cy="550"/>
            </a:xfrm>
            <a:custGeom>
              <a:avLst/>
              <a:gdLst/>
              <a:ahLst/>
              <a:cxnLst/>
              <a:rect l="l" t="t" r="r" b="b"/>
              <a:pathLst>
                <a:path w="22" h="22" extrusionOk="0">
                  <a:moveTo>
                    <a:pt x="21" y="1"/>
                  </a:moveTo>
                  <a:cubicBezTo>
                    <a:pt x="15" y="7"/>
                    <a:pt x="9" y="11"/>
                    <a:pt x="1" y="21"/>
                  </a:cubicBezTo>
                  <a:lnTo>
                    <a:pt x="5" y="19"/>
                  </a:lnTo>
                  <a:cubicBezTo>
                    <a:pt x="9" y="11"/>
                    <a:pt x="17" y="7"/>
                    <a:pt x="21"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2071175" y="4248550"/>
              <a:ext cx="172100" cy="46975"/>
            </a:xfrm>
            <a:custGeom>
              <a:avLst/>
              <a:gdLst/>
              <a:ahLst/>
              <a:cxnLst/>
              <a:rect l="l" t="t" r="r" b="b"/>
              <a:pathLst>
                <a:path w="6884" h="1879" extrusionOk="0">
                  <a:moveTo>
                    <a:pt x="1" y="0"/>
                  </a:moveTo>
                  <a:cubicBezTo>
                    <a:pt x="570" y="180"/>
                    <a:pt x="1140" y="350"/>
                    <a:pt x="1709" y="516"/>
                  </a:cubicBezTo>
                  <a:cubicBezTo>
                    <a:pt x="1140" y="350"/>
                    <a:pt x="570" y="180"/>
                    <a:pt x="5" y="0"/>
                  </a:cubicBezTo>
                  <a:close/>
                  <a:moveTo>
                    <a:pt x="1711" y="516"/>
                  </a:moveTo>
                  <a:cubicBezTo>
                    <a:pt x="2281" y="682"/>
                    <a:pt x="2854" y="839"/>
                    <a:pt x="3426" y="998"/>
                  </a:cubicBezTo>
                  <a:cubicBezTo>
                    <a:pt x="2856" y="839"/>
                    <a:pt x="2281" y="682"/>
                    <a:pt x="1711" y="516"/>
                  </a:cubicBezTo>
                  <a:close/>
                  <a:moveTo>
                    <a:pt x="3428" y="999"/>
                  </a:moveTo>
                  <a:lnTo>
                    <a:pt x="3428" y="999"/>
                  </a:lnTo>
                  <a:cubicBezTo>
                    <a:pt x="4000" y="1152"/>
                    <a:pt x="4572" y="1310"/>
                    <a:pt x="5150" y="1457"/>
                  </a:cubicBezTo>
                  <a:cubicBezTo>
                    <a:pt x="4574" y="1310"/>
                    <a:pt x="4000" y="1152"/>
                    <a:pt x="3428" y="999"/>
                  </a:cubicBezTo>
                  <a:close/>
                  <a:moveTo>
                    <a:pt x="6014" y="1674"/>
                  </a:moveTo>
                  <a:lnTo>
                    <a:pt x="6014" y="1674"/>
                  </a:lnTo>
                  <a:cubicBezTo>
                    <a:pt x="6240" y="1728"/>
                    <a:pt x="6467" y="1784"/>
                    <a:pt x="6694" y="1836"/>
                  </a:cubicBezTo>
                  <a:lnTo>
                    <a:pt x="6694" y="1836"/>
                  </a:lnTo>
                  <a:cubicBezTo>
                    <a:pt x="6467" y="1783"/>
                    <a:pt x="6240" y="1727"/>
                    <a:pt x="6014" y="1674"/>
                  </a:cubicBezTo>
                  <a:close/>
                  <a:moveTo>
                    <a:pt x="6694" y="1836"/>
                  </a:moveTo>
                  <a:cubicBezTo>
                    <a:pt x="6756" y="1850"/>
                    <a:pt x="6819" y="1864"/>
                    <a:pt x="6881" y="1878"/>
                  </a:cubicBezTo>
                  <a:lnTo>
                    <a:pt x="6883" y="1878"/>
                  </a:lnTo>
                  <a:cubicBezTo>
                    <a:pt x="6820" y="1864"/>
                    <a:pt x="6757" y="1850"/>
                    <a:pt x="6694" y="1836"/>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2071400" y="4248375"/>
              <a:ext cx="2525" cy="800"/>
            </a:xfrm>
            <a:custGeom>
              <a:avLst/>
              <a:gdLst/>
              <a:ahLst/>
              <a:cxnLst/>
              <a:rect l="l" t="t" r="r" b="b"/>
              <a:pathLst>
                <a:path w="101" h="32" extrusionOk="0">
                  <a:moveTo>
                    <a:pt x="0" y="1"/>
                  </a:moveTo>
                  <a:lnTo>
                    <a:pt x="0" y="1"/>
                  </a:lnTo>
                  <a:cubicBezTo>
                    <a:pt x="31" y="11"/>
                    <a:pt x="63" y="21"/>
                    <a:pt x="98" y="32"/>
                  </a:cubicBezTo>
                  <a:lnTo>
                    <a:pt x="100" y="32"/>
                  </a:lnTo>
                  <a:lnTo>
                    <a:pt x="0" y="1"/>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2240850" y="4294825"/>
              <a:ext cx="2675" cy="650"/>
            </a:xfrm>
            <a:custGeom>
              <a:avLst/>
              <a:gdLst/>
              <a:ahLst/>
              <a:cxnLst/>
              <a:rect l="l" t="t" r="r" b="b"/>
              <a:pathLst>
                <a:path w="107" h="26" extrusionOk="0">
                  <a:moveTo>
                    <a:pt x="0" y="1"/>
                  </a:moveTo>
                  <a:cubicBezTo>
                    <a:pt x="33" y="7"/>
                    <a:pt x="68" y="15"/>
                    <a:pt x="105" y="25"/>
                  </a:cubicBezTo>
                  <a:lnTo>
                    <a:pt x="107" y="25"/>
                  </a:lnTo>
                  <a:cubicBezTo>
                    <a:pt x="72" y="15"/>
                    <a:pt x="35" y="7"/>
                    <a:pt x="0"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2045775" y="4332775"/>
              <a:ext cx="30950" cy="14000"/>
            </a:xfrm>
            <a:custGeom>
              <a:avLst/>
              <a:gdLst/>
              <a:ahLst/>
              <a:cxnLst/>
              <a:rect l="l" t="t" r="r" b="b"/>
              <a:pathLst>
                <a:path w="1238" h="560" extrusionOk="0">
                  <a:moveTo>
                    <a:pt x="0" y="1"/>
                  </a:moveTo>
                  <a:lnTo>
                    <a:pt x="0" y="1"/>
                  </a:lnTo>
                  <a:cubicBezTo>
                    <a:pt x="1" y="1"/>
                    <a:pt x="1" y="2"/>
                    <a:pt x="2" y="2"/>
                  </a:cubicBezTo>
                  <a:lnTo>
                    <a:pt x="2" y="2"/>
                  </a:lnTo>
                  <a:cubicBezTo>
                    <a:pt x="1" y="2"/>
                    <a:pt x="1" y="1"/>
                    <a:pt x="0" y="1"/>
                  </a:cubicBezTo>
                  <a:close/>
                  <a:moveTo>
                    <a:pt x="2" y="2"/>
                  </a:moveTo>
                  <a:cubicBezTo>
                    <a:pt x="5" y="3"/>
                    <a:pt x="7" y="5"/>
                    <a:pt x="10" y="7"/>
                  </a:cubicBezTo>
                  <a:lnTo>
                    <a:pt x="10" y="7"/>
                  </a:lnTo>
                  <a:cubicBezTo>
                    <a:pt x="8" y="4"/>
                    <a:pt x="5" y="3"/>
                    <a:pt x="2" y="2"/>
                  </a:cubicBezTo>
                  <a:close/>
                  <a:moveTo>
                    <a:pt x="10" y="7"/>
                  </a:moveTo>
                  <a:cubicBezTo>
                    <a:pt x="10" y="7"/>
                    <a:pt x="10" y="7"/>
                    <a:pt x="10" y="7"/>
                  </a:cubicBezTo>
                  <a:cubicBezTo>
                    <a:pt x="155" y="90"/>
                    <a:pt x="325" y="179"/>
                    <a:pt x="523" y="270"/>
                  </a:cubicBezTo>
                  <a:lnTo>
                    <a:pt x="523" y="270"/>
                  </a:lnTo>
                  <a:cubicBezTo>
                    <a:pt x="325" y="179"/>
                    <a:pt x="155" y="90"/>
                    <a:pt x="10" y="7"/>
                  </a:cubicBezTo>
                  <a:close/>
                  <a:moveTo>
                    <a:pt x="523" y="270"/>
                  </a:moveTo>
                  <a:cubicBezTo>
                    <a:pt x="729" y="365"/>
                    <a:pt x="966" y="462"/>
                    <a:pt x="1238" y="559"/>
                  </a:cubicBezTo>
                  <a:cubicBezTo>
                    <a:pt x="1226" y="553"/>
                    <a:pt x="1211" y="549"/>
                    <a:pt x="1195" y="543"/>
                  </a:cubicBezTo>
                  <a:cubicBezTo>
                    <a:pt x="941" y="452"/>
                    <a:pt x="719" y="360"/>
                    <a:pt x="523" y="27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2026825" y="4317900"/>
              <a:ext cx="1275" cy="1500"/>
            </a:xfrm>
            <a:custGeom>
              <a:avLst/>
              <a:gdLst/>
              <a:ahLst/>
              <a:cxnLst/>
              <a:rect l="l" t="t" r="r" b="b"/>
              <a:pathLst>
                <a:path w="51" h="60" extrusionOk="0">
                  <a:moveTo>
                    <a:pt x="1" y="0"/>
                  </a:moveTo>
                  <a:cubicBezTo>
                    <a:pt x="0" y="0"/>
                    <a:pt x="12" y="18"/>
                    <a:pt x="39" y="48"/>
                  </a:cubicBezTo>
                  <a:lnTo>
                    <a:pt x="39" y="48"/>
                  </a:lnTo>
                  <a:cubicBezTo>
                    <a:pt x="18" y="22"/>
                    <a:pt x="5" y="4"/>
                    <a:pt x="1" y="0"/>
                  </a:cubicBezTo>
                  <a:cubicBezTo>
                    <a:pt x="1" y="0"/>
                    <a:pt x="1" y="0"/>
                    <a:pt x="1" y="0"/>
                  </a:cubicBezTo>
                  <a:close/>
                  <a:moveTo>
                    <a:pt x="39" y="48"/>
                  </a:moveTo>
                  <a:cubicBezTo>
                    <a:pt x="41" y="50"/>
                    <a:pt x="42" y="52"/>
                    <a:pt x="44" y="54"/>
                  </a:cubicBezTo>
                  <a:lnTo>
                    <a:pt x="50" y="60"/>
                  </a:lnTo>
                  <a:cubicBezTo>
                    <a:pt x="46" y="56"/>
                    <a:pt x="43" y="52"/>
                    <a:pt x="39" y="48"/>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2076700" y="4346750"/>
              <a:ext cx="250" cy="75"/>
            </a:xfrm>
            <a:custGeom>
              <a:avLst/>
              <a:gdLst/>
              <a:ahLst/>
              <a:cxnLst/>
              <a:rect l="l" t="t" r="r" b="b"/>
              <a:pathLst>
                <a:path w="10" h="3" extrusionOk="0">
                  <a:moveTo>
                    <a:pt x="1" y="0"/>
                  </a:moveTo>
                  <a:cubicBezTo>
                    <a:pt x="3" y="0"/>
                    <a:pt x="5" y="2"/>
                    <a:pt x="9" y="2"/>
                  </a:cubicBezTo>
                  <a:cubicBezTo>
                    <a:pt x="5" y="2"/>
                    <a:pt x="3" y="0"/>
                    <a:pt x="1"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2011300" y="4300050"/>
              <a:ext cx="80875" cy="12850"/>
            </a:xfrm>
            <a:custGeom>
              <a:avLst/>
              <a:gdLst/>
              <a:ahLst/>
              <a:cxnLst/>
              <a:rect l="l" t="t" r="r" b="b"/>
              <a:pathLst>
                <a:path w="3235" h="514" extrusionOk="0">
                  <a:moveTo>
                    <a:pt x="3223" y="0"/>
                  </a:moveTo>
                  <a:cubicBezTo>
                    <a:pt x="3224" y="0"/>
                    <a:pt x="3224" y="0"/>
                    <a:pt x="3224" y="0"/>
                  </a:cubicBezTo>
                  <a:lnTo>
                    <a:pt x="3235" y="0"/>
                  </a:lnTo>
                  <a:cubicBezTo>
                    <a:pt x="3235" y="0"/>
                    <a:pt x="3231" y="0"/>
                    <a:pt x="3223" y="0"/>
                  </a:cubicBezTo>
                  <a:close/>
                  <a:moveTo>
                    <a:pt x="3182" y="0"/>
                  </a:moveTo>
                  <a:cubicBezTo>
                    <a:pt x="2961" y="0"/>
                    <a:pt x="2069" y="9"/>
                    <a:pt x="1285" y="91"/>
                  </a:cubicBezTo>
                  <a:lnTo>
                    <a:pt x="1285" y="91"/>
                  </a:lnTo>
                  <a:cubicBezTo>
                    <a:pt x="2128" y="3"/>
                    <a:pt x="3097" y="0"/>
                    <a:pt x="3221" y="0"/>
                  </a:cubicBezTo>
                  <a:cubicBezTo>
                    <a:pt x="3222" y="0"/>
                    <a:pt x="3223" y="0"/>
                    <a:pt x="3223" y="0"/>
                  </a:cubicBezTo>
                  <a:lnTo>
                    <a:pt x="3223" y="0"/>
                  </a:lnTo>
                  <a:cubicBezTo>
                    <a:pt x="3214" y="0"/>
                    <a:pt x="3201" y="0"/>
                    <a:pt x="3182" y="0"/>
                  </a:cubicBezTo>
                  <a:close/>
                  <a:moveTo>
                    <a:pt x="1285" y="91"/>
                  </a:moveTo>
                  <a:cubicBezTo>
                    <a:pt x="604" y="162"/>
                    <a:pt x="5" y="288"/>
                    <a:pt x="0" y="514"/>
                  </a:cubicBezTo>
                  <a:cubicBezTo>
                    <a:pt x="5" y="289"/>
                    <a:pt x="604" y="162"/>
                    <a:pt x="1285" y="9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985250" y="4300050"/>
              <a:ext cx="171125" cy="70000"/>
            </a:xfrm>
            <a:custGeom>
              <a:avLst/>
              <a:gdLst/>
              <a:ahLst/>
              <a:cxnLst/>
              <a:rect l="l" t="t" r="r" b="b"/>
              <a:pathLst>
                <a:path w="6845" h="2800" extrusionOk="0">
                  <a:moveTo>
                    <a:pt x="0" y="0"/>
                  </a:moveTo>
                  <a:cubicBezTo>
                    <a:pt x="926" y="1117"/>
                    <a:pt x="1155" y="1936"/>
                    <a:pt x="1662" y="2138"/>
                  </a:cubicBezTo>
                  <a:cubicBezTo>
                    <a:pt x="1155" y="1934"/>
                    <a:pt x="926" y="1117"/>
                    <a:pt x="0" y="0"/>
                  </a:cubicBezTo>
                  <a:close/>
                  <a:moveTo>
                    <a:pt x="1662" y="2138"/>
                  </a:moveTo>
                  <a:lnTo>
                    <a:pt x="1662" y="2138"/>
                  </a:lnTo>
                  <a:cubicBezTo>
                    <a:pt x="2167" y="2343"/>
                    <a:pt x="6844" y="2799"/>
                    <a:pt x="6844" y="2799"/>
                  </a:cubicBezTo>
                  <a:cubicBezTo>
                    <a:pt x="6797" y="2793"/>
                    <a:pt x="2165" y="2341"/>
                    <a:pt x="1662" y="2138"/>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2076925" y="4346800"/>
              <a:ext cx="675" cy="225"/>
            </a:xfrm>
            <a:custGeom>
              <a:avLst/>
              <a:gdLst/>
              <a:ahLst/>
              <a:cxnLst/>
              <a:rect l="l" t="t" r="r" b="b"/>
              <a:pathLst>
                <a:path w="27" h="9" extrusionOk="0">
                  <a:moveTo>
                    <a:pt x="0" y="0"/>
                  </a:moveTo>
                  <a:lnTo>
                    <a:pt x="0" y="0"/>
                  </a:lnTo>
                  <a:cubicBezTo>
                    <a:pt x="5" y="2"/>
                    <a:pt x="10" y="4"/>
                    <a:pt x="13" y="5"/>
                  </a:cubicBezTo>
                  <a:lnTo>
                    <a:pt x="13" y="5"/>
                  </a:lnTo>
                  <a:cubicBezTo>
                    <a:pt x="9" y="3"/>
                    <a:pt x="5" y="1"/>
                    <a:pt x="0" y="0"/>
                  </a:cubicBezTo>
                  <a:close/>
                  <a:moveTo>
                    <a:pt x="13" y="5"/>
                  </a:moveTo>
                  <a:lnTo>
                    <a:pt x="13" y="5"/>
                  </a:lnTo>
                  <a:cubicBezTo>
                    <a:pt x="16" y="6"/>
                    <a:pt x="18" y="7"/>
                    <a:pt x="21" y="8"/>
                  </a:cubicBezTo>
                  <a:lnTo>
                    <a:pt x="21" y="8"/>
                  </a:lnTo>
                  <a:cubicBezTo>
                    <a:pt x="19" y="7"/>
                    <a:pt x="16" y="6"/>
                    <a:pt x="13" y="5"/>
                  </a:cubicBezTo>
                  <a:close/>
                  <a:moveTo>
                    <a:pt x="21" y="8"/>
                  </a:moveTo>
                  <a:cubicBezTo>
                    <a:pt x="22" y="8"/>
                    <a:pt x="24" y="8"/>
                    <a:pt x="25" y="8"/>
                  </a:cubicBezTo>
                  <a:lnTo>
                    <a:pt x="27" y="8"/>
                  </a:lnTo>
                  <a:cubicBezTo>
                    <a:pt x="25" y="8"/>
                    <a:pt x="23" y="8"/>
                    <a:pt x="21" y="8"/>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2027975" y="4319375"/>
              <a:ext cx="17775" cy="13425"/>
            </a:xfrm>
            <a:custGeom>
              <a:avLst/>
              <a:gdLst/>
              <a:ahLst/>
              <a:cxnLst/>
              <a:rect l="l" t="t" r="r" b="b"/>
              <a:pathLst>
                <a:path w="711" h="537" extrusionOk="0">
                  <a:moveTo>
                    <a:pt x="0" y="1"/>
                  </a:moveTo>
                  <a:lnTo>
                    <a:pt x="0" y="1"/>
                  </a:lnTo>
                  <a:cubicBezTo>
                    <a:pt x="155" y="190"/>
                    <a:pt x="420" y="373"/>
                    <a:pt x="704" y="533"/>
                  </a:cubicBezTo>
                  <a:lnTo>
                    <a:pt x="704" y="533"/>
                  </a:lnTo>
                  <a:cubicBezTo>
                    <a:pt x="702" y="532"/>
                    <a:pt x="701" y="531"/>
                    <a:pt x="700" y="529"/>
                  </a:cubicBezTo>
                  <a:cubicBezTo>
                    <a:pt x="419" y="373"/>
                    <a:pt x="162" y="191"/>
                    <a:pt x="6" y="5"/>
                  </a:cubicBezTo>
                  <a:lnTo>
                    <a:pt x="0" y="1"/>
                  </a:lnTo>
                  <a:close/>
                  <a:moveTo>
                    <a:pt x="704" y="533"/>
                  </a:moveTo>
                  <a:lnTo>
                    <a:pt x="704" y="533"/>
                  </a:lnTo>
                  <a:cubicBezTo>
                    <a:pt x="706" y="535"/>
                    <a:pt x="708" y="536"/>
                    <a:pt x="710" y="537"/>
                  </a:cubicBezTo>
                  <a:cubicBezTo>
                    <a:pt x="708" y="536"/>
                    <a:pt x="706" y="534"/>
                    <a:pt x="704" y="533"/>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629625" y="4059450"/>
              <a:ext cx="22675" cy="15925"/>
            </a:xfrm>
            <a:custGeom>
              <a:avLst/>
              <a:gdLst/>
              <a:ahLst/>
              <a:cxnLst/>
              <a:rect l="l" t="t" r="r" b="b"/>
              <a:pathLst>
                <a:path w="907" h="637" extrusionOk="0">
                  <a:moveTo>
                    <a:pt x="0" y="0"/>
                  </a:moveTo>
                  <a:cubicBezTo>
                    <a:pt x="655" y="353"/>
                    <a:pt x="903" y="637"/>
                    <a:pt x="907" y="637"/>
                  </a:cubicBezTo>
                  <a:cubicBezTo>
                    <a:pt x="907" y="637"/>
                    <a:pt x="907" y="637"/>
                    <a:pt x="907" y="637"/>
                  </a:cubicBezTo>
                  <a:cubicBezTo>
                    <a:pt x="907" y="637"/>
                    <a:pt x="659" y="354"/>
                    <a:pt x="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732750" y="4069325"/>
              <a:ext cx="125" cy="25"/>
            </a:xfrm>
            <a:custGeom>
              <a:avLst/>
              <a:gdLst/>
              <a:ahLst/>
              <a:cxnLst/>
              <a:rect l="l" t="t" r="r" b="b"/>
              <a:pathLst>
                <a:path w="5" h="1" extrusionOk="0">
                  <a:moveTo>
                    <a:pt x="4" y="0"/>
                  </a:moveTo>
                  <a:lnTo>
                    <a:pt x="4" y="0"/>
                  </a:lnTo>
                  <a:lnTo>
                    <a:pt x="0"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702150" y="4085225"/>
              <a:ext cx="43600" cy="159300"/>
            </a:xfrm>
            <a:custGeom>
              <a:avLst/>
              <a:gdLst/>
              <a:ahLst/>
              <a:cxnLst/>
              <a:rect l="l" t="t" r="r" b="b"/>
              <a:pathLst>
                <a:path w="1744" h="6372" extrusionOk="0">
                  <a:moveTo>
                    <a:pt x="1744" y="0"/>
                  </a:moveTo>
                  <a:lnTo>
                    <a:pt x="1" y="6369"/>
                  </a:lnTo>
                  <a:lnTo>
                    <a:pt x="1" y="6371"/>
                  </a:lnTo>
                  <a:lnTo>
                    <a:pt x="1744"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751250" y="4057475"/>
              <a:ext cx="17425" cy="5775"/>
            </a:xfrm>
            <a:custGeom>
              <a:avLst/>
              <a:gdLst/>
              <a:ahLst/>
              <a:cxnLst/>
              <a:rect l="l" t="t" r="r" b="b"/>
              <a:pathLst>
                <a:path w="697" h="231" extrusionOk="0">
                  <a:moveTo>
                    <a:pt x="473" y="0"/>
                  </a:moveTo>
                  <a:cubicBezTo>
                    <a:pt x="387" y="0"/>
                    <a:pt x="313" y="18"/>
                    <a:pt x="249" y="44"/>
                  </a:cubicBezTo>
                  <a:lnTo>
                    <a:pt x="249" y="44"/>
                  </a:lnTo>
                  <a:cubicBezTo>
                    <a:pt x="313" y="18"/>
                    <a:pt x="387" y="1"/>
                    <a:pt x="473" y="1"/>
                  </a:cubicBezTo>
                  <a:cubicBezTo>
                    <a:pt x="541" y="1"/>
                    <a:pt x="615" y="12"/>
                    <a:pt x="696" y="38"/>
                  </a:cubicBezTo>
                  <a:cubicBezTo>
                    <a:pt x="615" y="11"/>
                    <a:pt x="541" y="0"/>
                    <a:pt x="473" y="0"/>
                  </a:cubicBezTo>
                  <a:close/>
                  <a:moveTo>
                    <a:pt x="249" y="44"/>
                  </a:moveTo>
                  <a:cubicBezTo>
                    <a:pt x="86" y="111"/>
                    <a:pt x="1" y="231"/>
                    <a:pt x="1" y="231"/>
                  </a:cubicBezTo>
                  <a:cubicBezTo>
                    <a:pt x="2" y="229"/>
                    <a:pt x="87" y="111"/>
                    <a:pt x="249" y="44"/>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740150" y="4060325"/>
              <a:ext cx="2900" cy="625"/>
            </a:xfrm>
            <a:custGeom>
              <a:avLst/>
              <a:gdLst/>
              <a:ahLst/>
              <a:cxnLst/>
              <a:rect l="l" t="t" r="r" b="b"/>
              <a:pathLst>
                <a:path w="116" h="25" extrusionOk="0">
                  <a:moveTo>
                    <a:pt x="1" y="0"/>
                  </a:moveTo>
                  <a:cubicBezTo>
                    <a:pt x="35" y="6"/>
                    <a:pt x="72" y="16"/>
                    <a:pt x="111" y="25"/>
                  </a:cubicBezTo>
                  <a:lnTo>
                    <a:pt x="115" y="25"/>
                  </a:lnTo>
                  <a:cubicBezTo>
                    <a:pt x="80" y="16"/>
                    <a:pt x="44" y="6"/>
                    <a:pt x="5"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2042550" y="4192800"/>
              <a:ext cx="33625" cy="19050"/>
            </a:xfrm>
            <a:custGeom>
              <a:avLst/>
              <a:gdLst/>
              <a:ahLst/>
              <a:cxnLst/>
              <a:rect l="l" t="t" r="r" b="b"/>
              <a:pathLst>
                <a:path w="1345" h="762" extrusionOk="0">
                  <a:moveTo>
                    <a:pt x="0" y="0"/>
                  </a:moveTo>
                  <a:lnTo>
                    <a:pt x="0" y="0"/>
                  </a:lnTo>
                  <a:cubicBezTo>
                    <a:pt x="450" y="250"/>
                    <a:pt x="898" y="503"/>
                    <a:pt x="1344" y="761"/>
                  </a:cubicBezTo>
                  <a:cubicBezTo>
                    <a:pt x="898" y="503"/>
                    <a:pt x="450" y="248"/>
                    <a:pt x="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962725" y="4151125"/>
              <a:ext cx="65825" cy="34075"/>
            </a:xfrm>
            <a:custGeom>
              <a:avLst/>
              <a:gdLst/>
              <a:ahLst/>
              <a:cxnLst/>
              <a:rect l="l" t="t" r="r" b="b"/>
              <a:pathLst>
                <a:path w="2633" h="1363" extrusionOk="0">
                  <a:moveTo>
                    <a:pt x="1" y="0"/>
                  </a:moveTo>
                  <a:lnTo>
                    <a:pt x="1" y="0"/>
                  </a:lnTo>
                  <a:cubicBezTo>
                    <a:pt x="307" y="149"/>
                    <a:pt x="614" y="303"/>
                    <a:pt x="918" y="462"/>
                  </a:cubicBezTo>
                  <a:cubicBezTo>
                    <a:pt x="616" y="303"/>
                    <a:pt x="307" y="149"/>
                    <a:pt x="1" y="0"/>
                  </a:cubicBezTo>
                  <a:close/>
                  <a:moveTo>
                    <a:pt x="918" y="462"/>
                  </a:moveTo>
                  <a:cubicBezTo>
                    <a:pt x="1115" y="561"/>
                    <a:pt x="1311" y="662"/>
                    <a:pt x="1507" y="764"/>
                  </a:cubicBezTo>
                  <a:lnTo>
                    <a:pt x="1507" y="764"/>
                  </a:lnTo>
                  <a:cubicBezTo>
                    <a:pt x="1312" y="662"/>
                    <a:pt x="1115" y="561"/>
                    <a:pt x="918" y="462"/>
                  </a:cubicBezTo>
                  <a:close/>
                  <a:moveTo>
                    <a:pt x="1507" y="764"/>
                  </a:moveTo>
                  <a:cubicBezTo>
                    <a:pt x="1885" y="960"/>
                    <a:pt x="2259" y="1160"/>
                    <a:pt x="2633" y="1362"/>
                  </a:cubicBezTo>
                  <a:cubicBezTo>
                    <a:pt x="2260" y="1159"/>
                    <a:pt x="1884" y="959"/>
                    <a:pt x="1507" y="764"/>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892625" y="4118725"/>
              <a:ext cx="23550" cy="10450"/>
            </a:xfrm>
            <a:custGeom>
              <a:avLst/>
              <a:gdLst/>
              <a:ahLst/>
              <a:cxnLst/>
              <a:rect l="l" t="t" r="r" b="b"/>
              <a:pathLst>
                <a:path w="942" h="418" extrusionOk="0">
                  <a:moveTo>
                    <a:pt x="1" y="1"/>
                  </a:moveTo>
                  <a:lnTo>
                    <a:pt x="1" y="1"/>
                  </a:lnTo>
                  <a:cubicBezTo>
                    <a:pt x="123" y="52"/>
                    <a:pt x="245" y="104"/>
                    <a:pt x="366" y="158"/>
                  </a:cubicBezTo>
                  <a:lnTo>
                    <a:pt x="366" y="158"/>
                  </a:lnTo>
                  <a:cubicBezTo>
                    <a:pt x="245" y="104"/>
                    <a:pt x="123" y="51"/>
                    <a:pt x="1" y="1"/>
                  </a:cubicBezTo>
                  <a:close/>
                  <a:moveTo>
                    <a:pt x="366" y="158"/>
                  </a:moveTo>
                  <a:lnTo>
                    <a:pt x="366" y="158"/>
                  </a:lnTo>
                  <a:cubicBezTo>
                    <a:pt x="558" y="243"/>
                    <a:pt x="749" y="330"/>
                    <a:pt x="942" y="418"/>
                  </a:cubicBezTo>
                  <a:cubicBezTo>
                    <a:pt x="751" y="330"/>
                    <a:pt x="559" y="243"/>
                    <a:pt x="366" y="158"/>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796675" y="4081375"/>
              <a:ext cx="24275" cy="8725"/>
            </a:xfrm>
            <a:custGeom>
              <a:avLst/>
              <a:gdLst/>
              <a:ahLst/>
              <a:cxnLst/>
              <a:rect l="l" t="t" r="r" b="b"/>
              <a:pathLst>
                <a:path w="971" h="349" extrusionOk="0">
                  <a:moveTo>
                    <a:pt x="0" y="1"/>
                  </a:moveTo>
                  <a:lnTo>
                    <a:pt x="970" y="349"/>
                  </a:lnTo>
                  <a:lnTo>
                    <a:pt x="5" y="1"/>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2031250" y="4186550"/>
              <a:ext cx="11050" cy="6100"/>
            </a:xfrm>
            <a:custGeom>
              <a:avLst/>
              <a:gdLst/>
              <a:ahLst/>
              <a:cxnLst/>
              <a:rect l="l" t="t" r="r" b="b"/>
              <a:pathLst>
                <a:path w="442" h="244" extrusionOk="0">
                  <a:moveTo>
                    <a:pt x="0" y="0"/>
                  </a:moveTo>
                  <a:lnTo>
                    <a:pt x="0" y="0"/>
                  </a:lnTo>
                  <a:cubicBezTo>
                    <a:pt x="96" y="53"/>
                    <a:pt x="191" y="105"/>
                    <a:pt x="285" y="157"/>
                  </a:cubicBezTo>
                  <a:lnTo>
                    <a:pt x="285" y="157"/>
                  </a:lnTo>
                  <a:cubicBezTo>
                    <a:pt x="191" y="104"/>
                    <a:pt x="96" y="52"/>
                    <a:pt x="0" y="0"/>
                  </a:cubicBezTo>
                  <a:close/>
                  <a:moveTo>
                    <a:pt x="285" y="157"/>
                  </a:moveTo>
                  <a:cubicBezTo>
                    <a:pt x="337" y="186"/>
                    <a:pt x="390" y="215"/>
                    <a:pt x="442" y="244"/>
                  </a:cubicBezTo>
                  <a:cubicBezTo>
                    <a:pt x="390" y="215"/>
                    <a:pt x="338" y="186"/>
                    <a:pt x="285" y="157"/>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3175" y="4060975"/>
              <a:ext cx="1700" cy="1200"/>
            </a:xfrm>
            <a:custGeom>
              <a:avLst/>
              <a:gdLst/>
              <a:ahLst/>
              <a:cxnLst/>
              <a:rect l="l" t="t" r="r" b="b"/>
              <a:pathLst>
                <a:path w="68" h="48" extrusionOk="0">
                  <a:moveTo>
                    <a:pt x="68" y="1"/>
                  </a:moveTo>
                  <a:cubicBezTo>
                    <a:pt x="54" y="11"/>
                    <a:pt x="39" y="19"/>
                    <a:pt x="23" y="27"/>
                  </a:cubicBezTo>
                  <a:cubicBezTo>
                    <a:pt x="23" y="27"/>
                    <a:pt x="23" y="27"/>
                    <a:pt x="23" y="27"/>
                  </a:cubicBezTo>
                  <a:lnTo>
                    <a:pt x="23" y="27"/>
                  </a:lnTo>
                  <a:cubicBezTo>
                    <a:pt x="21" y="31"/>
                    <a:pt x="18" y="35"/>
                    <a:pt x="14" y="39"/>
                  </a:cubicBezTo>
                  <a:lnTo>
                    <a:pt x="14" y="39"/>
                  </a:lnTo>
                  <a:cubicBezTo>
                    <a:pt x="19" y="36"/>
                    <a:pt x="23" y="32"/>
                    <a:pt x="27" y="29"/>
                  </a:cubicBezTo>
                  <a:cubicBezTo>
                    <a:pt x="39" y="19"/>
                    <a:pt x="54" y="11"/>
                    <a:pt x="68" y="1"/>
                  </a:cubicBezTo>
                  <a:close/>
                  <a:moveTo>
                    <a:pt x="14" y="39"/>
                  </a:moveTo>
                  <a:lnTo>
                    <a:pt x="14" y="39"/>
                  </a:lnTo>
                  <a:cubicBezTo>
                    <a:pt x="9" y="42"/>
                    <a:pt x="5" y="45"/>
                    <a:pt x="1" y="48"/>
                  </a:cubicBezTo>
                  <a:cubicBezTo>
                    <a:pt x="6" y="45"/>
                    <a:pt x="10" y="42"/>
                    <a:pt x="14" y="39"/>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1850" y="4061700"/>
              <a:ext cx="2025" cy="1350"/>
            </a:xfrm>
            <a:custGeom>
              <a:avLst/>
              <a:gdLst/>
              <a:ahLst/>
              <a:cxnLst/>
              <a:rect l="l" t="t" r="r" b="b"/>
              <a:pathLst>
                <a:path w="81" h="54" extrusionOk="0">
                  <a:moveTo>
                    <a:pt x="80" y="0"/>
                  </a:moveTo>
                  <a:cubicBezTo>
                    <a:pt x="60" y="14"/>
                    <a:pt x="40" y="27"/>
                    <a:pt x="21" y="41"/>
                  </a:cubicBezTo>
                  <a:lnTo>
                    <a:pt x="21" y="41"/>
                  </a:lnTo>
                  <a:cubicBezTo>
                    <a:pt x="33" y="34"/>
                    <a:pt x="44" y="27"/>
                    <a:pt x="54" y="19"/>
                  </a:cubicBezTo>
                  <a:cubicBezTo>
                    <a:pt x="62" y="13"/>
                    <a:pt x="72" y="6"/>
                    <a:pt x="80" y="0"/>
                  </a:cubicBezTo>
                  <a:close/>
                  <a:moveTo>
                    <a:pt x="21" y="41"/>
                  </a:moveTo>
                  <a:cubicBezTo>
                    <a:pt x="15" y="45"/>
                    <a:pt x="8" y="49"/>
                    <a:pt x="1" y="53"/>
                  </a:cubicBezTo>
                  <a:cubicBezTo>
                    <a:pt x="5" y="53"/>
                    <a:pt x="9" y="51"/>
                    <a:pt x="11" y="49"/>
                  </a:cubicBezTo>
                  <a:cubicBezTo>
                    <a:pt x="14" y="47"/>
                    <a:pt x="18" y="44"/>
                    <a:pt x="21" y="4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0175" y="4164300"/>
              <a:ext cx="1575" cy="2825"/>
            </a:xfrm>
            <a:custGeom>
              <a:avLst/>
              <a:gdLst/>
              <a:ahLst/>
              <a:cxnLst/>
              <a:rect l="l" t="t" r="r" b="b"/>
              <a:pathLst>
                <a:path w="63" h="113" extrusionOk="0">
                  <a:moveTo>
                    <a:pt x="62" y="0"/>
                  </a:moveTo>
                  <a:cubicBezTo>
                    <a:pt x="44" y="29"/>
                    <a:pt x="23" y="66"/>
                    <a:pt x="1" y="111"/>
                  </a:cubicBezTo>
                  <a:lnTo>
                    <a:pt x="1" y="113"/>
                  </a:lnTo>
                  <a:cubicBezTo>
                    <a:pt x="21" y="68"/>
                    <a:pt x="44" y="31"/>
                    <a:pt x="62"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17200" y="4167100"/>
              <a:ext cx="12950" cy="34400"/>
            </a:xfrm>
            <a:custGeom>
              <a:avLst/>
              <a:gdLst/>
              <a:ahLst/>
              <a:cxnLst/>
              <a:rect l="l" t="t" r="r" b="b"/>
              <a:pathLst>
                <a:path w="518" h="1376" extrusionOk="0">
                  <a:moveTo>
                    <a:pt x="518" y="1"/>
                  </a:moveTo>
                  <a:cubicBezTo>
                    <a:pt x="462" y="143"/>
                    <a:pt x="407" y="282"/>
                    <a:pt x="355" y="417"/>
                  </a:cubicBezTo>
                  <a:lnTo>
                    <a:pt x="355" y="417"/>
                  </a:lnTo>
                  <a:cubicBezTo>
                    <a:pt x="407" y="282"/>
                    <a:pt x="462" y="143"/>
                    <a:pt x="518" y="1"/>
                  </a:cubicBezTo>
                  <a:close/>
                  <a:moveTo>
                    <a:pt x="355" y="417"/>
                  </a:moveTo>
                  <a:cubicBezTo>
                    <a:pt x="219" y="767"/>
                    <a:pt x="97" y="1092"/>
                    <a:pt x="0" y="1376"/>
                  </a:cubicBezTo>
                  <a:cubicBezTo>
                    <a:pt x="99" y="1093"/>
                    <a:pt x="220" y="767"/>
                    <a:pt x="355" y="417"/>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1725" y="4164250"/>
              <a:ext cx="25" cy="75"/>
            </a:xfrm>
            <a:custGeom>
              <a:avLst/>
              <a:gdLst/>
              <a:ahLst/>
              <a:cxnLst/>
              <a:rect l="l" t="t" r="r" b="b"/>
              <a:pathLst>
                <a:path w="1" h="3" extrusionOk="0">
                  <a:moveTo>
                    <a:pt x="0" y="0"/>
                  </a:moveTo>
                  <a:cubicBezTo>
                    <a:pt x="0" y="0"/>
                    <a:pt x="0" y="2"/>
                    <a:pt x="0" y="0"/>
                  </a:cubicBezTo>
                  <a:cubicBezTo>
                    <a:pt x="0" y="2"/>
                    <a:pt x="0" y="2"/>
                    <a:pt x="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1725" y="4164250"/>
              <a:ext cx="25" cy="25"/>
            </a:xfrm>
            <a:custGeom>
              <a:avLst/>
              <a:gdLst/>
              <a:ahLst/>
              <a:cxnLst/>
              <a:rect l="l" t="t" r="r" b="b"/>
              <a:pathLst>
                <a:path w="1" h="1" extrusionOk="0">
                  <a:moveTo>
                    <a:pt x="0" y="0"/>
                  </a:moveTo>
                  <a:lnTo>
                    <a:pt x="0" y="0"/>
                  </a:lnTo>
                  <a:lnTo>
                    <a:pt x="0" y="0"/>
                  </a:lnTo>
                  <a:lnTo>
                    <a:pt x="0"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1725" y="4164250"/>
              <a:ext cx="75" cy="75"/>
            </a:xfrm>
            <a:custGeom>
              <a:avLst/>
              <a:gdLst/>
              <a:ahLst/>
              <a:cxnLst/>
              <a:rect l="l" t="t" r="r" b="b"/>
              <a:pathLst>
                <a:path w="3" h="3" extrusionOk="0">
                  <a:moveTo>
                    <a:pt x="0" y="0"/>
                  </a:moveTo>
                  <a:lnTo>
                    <a:pt x="0" y="0"/>
                  </a:lnTo>
                  <a:lnTo>
                    <a:pt x="0" y="0"/>
                  </a:lnTo>
                  <a:lnTo>
                    <a:pt x="0" y="0"/>
                  </a:lnTo>
                  <a:lnTo>
                    <a:pt x="0" y="0"/>
                  </a:lnTo>
                  <a:lnTo>
                    <a:pt x="0" y="0"/>
                  </a:lnTo>
                  <a:cubicBezTo>
                    <a:pt x="0" y="2"/>
                    <a:pt x="0" y="0"/>
                    <a:pt x="0" y="0"/>
                  </a:cubicBezTo>
                  <a:cubicBezTo>
                    <a:pt x="2" y="0"/>
                    <a:pt x="0" y="0"/>
                    <a:pt x="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1725" y="4164200"/>
              <a:ext cx="75" cy="75"/>
            </a:xfrm>
            <a:custGeom>
              <a:avLst/>
              <a:gdLst/>
              <a:ahLst/>
              <a:cxnLst/>
              <a:rect l="l" t="t" r="r" b="b"/>
              <a:pathLst>
                <a:path w="3" h="3" extrusionOk="0">
                  <a:moveTo>
                    <a:pt x="2" y="0"/>
                  </a:moveTo>
                  <a:lnTo>
                    <a:pt x="0" y="2"/>
                  </a:lnTo>
                  <a:cubicBezTo>
                    <a:pt x="2" y="2"/>
                    <a:pt x="2" y="2"/>
                    <a:pt x="2"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1725" y="4164200"/>
              <a:ext cx="75" cy="75"/>
            </a:xfrm>
            <a:custGeom>
              <a:avLst/>
              <a:gdLst/>
              <a:ahLst/>
              <a:cxnLst/>
              <a:rect l="l" t="t" r="r" b="b"/>
              <a:pathLst>
                <a:path w="3" h="3" extrusionOk="0">
                  <a:moveTo>
                    <a:pt x="2" y="0"/>
                  </a:moveTo>
                  <a:cubicBezTo>
                    <a:pt x="2" y="0"/>
                    <a:pt x="0" y="0"/>
                    <a:pt x="0" y="2"/>
                  </a:cubicBezTo>
                  <a:cubicBezTo>
                    <a:pt x="2" y="2"/>
                    <a:pt x="2" y="2"/>
                    <a:pt x="2"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1725" y="4164250"/>
              <a:ext cx="25" cy="25"/>
            </a:xfrm>
            <a:custGeom>
              <a:avLst/>
              <a:gdLst/>
              <a:ahLst/>
              <a:cxnLst/>
              <a:rect l="l" t="t" r="r" b="b"/>
              <a:pathLst>
                <a:path w="1" h="1" extrusionOk="0">
                  <a:moveTo>
                    <a:pt x="0" y="0"/>
                  </a:move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1725" y="4164250"/>
              <a:ext cx="25" cy="25"/>
            </a:xfrm>
            <a:custGeom>
              <a:avLst/>
              <a:gdLst/>
              <a:ahLst/>
              <a:cxnLst/>
              <a:rect l="l" t="t" r="r" b="b"/>
              <a:pathLst>
                <a:path w="1" h="1" extrusionOk="0">
                  <a:moveTo>
                    <a:pt x="0" y="0"/>
                  </a:move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1725" y="4103675"/>
              <a:ext cx="29625" cy="60600"/>
            </a:xfrm>
            <a:custGeom>
              <a:avLst/>
              <a:gdLst/>
              <a:ahLst/>
              <a:cxnLst/>
              <a:rect l="l" t="t" r="r" b="b"/>
              <a:pathLst>
                <a:path w="1185" h="2424" extrusionOk="0">
                  <a:moveTo>
                    <a:pt x="1183" y="1"/>
                  </a:moveTo>
                  <a:cubicBezTo>
                    <a:pt x="1161" y="1"/>
                    <a:pt x="907" y="58"/>
                    <a:pt x="0" y="2423"/>
                  </a:cubicBezTo>
                  <a:cubicBezTo>
                    <a:pt x="438" y="1347"/>
                    <a:pt x="988" y="71"/>
                    <a:pt x="1185" y="1"/>
                  </a:cubicBezTo>
                  <a:cubicBezTo>
                    <a:pt x="1185" y="1"/>
                    <a:pt x="1184" y="1"/>
                    <a:pt x="1183"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1725" y="4164250"/>
              <a:ext cx="25" cy="25"/>
            </a:xfrm>
            <a:custGeom>
              <a:avLst/>
              <a:gdLst/>
              <a:ahLst/>
              <a:cxnLst/>
              <a:rect l="l" t="t" r="r" b="b"/>
              <a:pathLst>
                <a:path w="1" h="1" extrusionOk="0">
                  <a:moveTo>
                    <a:pt x="0" y="0"/>
                  </a:move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731725" y="4164250"/>
              <a:ext cx="25" cy="25"/>
            </a:xfrm>
            <a:custGeom>
              <a:avLst/>
              <a:gdLst/>
              <a:ahLst/>
              <a:cxnLst/>
              <a:rect l="l" t="t" r="r" b="b"/>
              <a:pathLst>
                <a:path w="1" h="1" extrusionOk="0">
                  <a:moveTo>
                    <a:pt x="0" y="0"/>
                  </a:moveTo>
                  <a:lnTo>
                    <a:pt x="0" y="0"/>
                  </a:lnTo>
                  <a:lnTo>
                    <a:pt x="0"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731725" y="4164250"/>
              <a:ext cx="25" cy="25"/>
            </a:xfrm>
            <a:custGeom>
              <a:avLst/>
              <a:gdLst/>
              <a:ahLst/>
              <a:cxnLst/>
              <a:rect l="l" t="t" r="r" b="b"/>
              <a:pathLst>
                <a:path w="1" h="1" extrusionOk="0">
                  <a:moveTo>
                    <a:pt x="0" y="0"/>
                  </a:moveTo>
                  <a:lnTo>
                    <a:pt x="0"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716575" y="4147675"/>
              <a:ext cx="2075" cy="400"/>
            </a:xfrm>
            <a:custGeom>
              <a:avLst/>
              <a:gdLst/>
              <a:ahLst/>
              <a:cxnLst/>
              <a:rect l="l" t="t" r="r" b="b"/>
              <a:pathLst>
                <a:path w="83" h="16" extrusionOk="0">
                  <a:moveTo>
                    <a:pt x="1" y="0"/>
                  </a:moveTo>
                  <a:lnTo>
                    <a:pt x="1" y="0"/>
                  </a:lnTo>
                  <a:cubicBezTo>
                    <a:pt x="21" y="11"/>
                    <a:pt x="39" y="15"/>
                    <a:pt x="55" y="15"/>
                  </a:cubicBezTo>
                  <a:cubicBezTo>
                    <a:pt x="65" y="15"/>
                    <a:pt x="74" y="14"/>
                    <a:pt x="82" y="11"/>
                  </a:cubicBezTo>
                  <a:cubicBezTo>
                    <a:pt x="54" y="9"/>
                    <a:pt x="27" y="5"/>
                    <a:pt x="1"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734625" y="4170650"/>
              <a:ext cx="25" cy="25"/>
            </a:xfrm>
            <a:custGeom>
              <a:avLst/>
              <a:gdLst/>
              <a:ahLst/>
              <a:cxnLst/>
              <a:rect l="l" t="t" r="r" b="b"/>
              <a:pathLst>
                <a:path w="1" h="1" extrusionOk="0">
                  <a:moveTo>
                    <a:pt x="1" y="0"/>
                  </a:moveTo>
                  <a:lnTo>
                    <a:pt x="1" y="0"/>
                  </a:lnTo>
                  <a:lnTo>
                    <a:pt x="1" y="0"/>
                  </a:lnTo>
                  <a:lnTo>
                    <a:pt x="1"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731725" y="4162075"/>
              <a:ext cx="3400" cy="8600"/>
            </a:xfrm>
            <a:custGeom>
              <a:avLst/>
              <a:gdLst/>
              <a:ahLst/>
              <a:cxnLst/>
              <a:rect l="l" t="t" r="r" b="b"/>
              <a:pathLst>
                <a:path w="136" h="344" extrusionOk="0">
                  <a:moveTo>
                    <a:pt x="8" y="75"/>
                  </a:moveTo>
                  <a:cubicBezTo>
                    <a:pt x="8" y="76"/>
                    <a:pt x="7" y="76"/>
                    <a:pt x="7" y="77"/>
                  </a:cubicBezTo>
                  <a:lnTo>
                    <a:pt x="7" y="77"/>
                  </a:lnTo>
                  <a:cubicBezTo>
                    <a:pt x="8" y="76"/>
                    <a:pt x="8" y="76"/>
                    <a:pt x="8" y="75"/>
                  </a:cubicBezTo>
                  <a:close/>
                  <a:moveTo>
                    <a:pt x="87" y="1"/>
                  </a:moveTo>
                  <a:cubicBezTo>
                    <a:pt x="66" y="1"/>
                    <a:pt x="39" y="27"/>
                    <a:pt x="4" y="83"/>
                  </a:cubicBezTo>
                  <a:lnTo>
                    <a:pt x="4" y="83"/>
                  </a:lnTo>
                  <a:cubicBezTo>
                    <a:pt x="4" y="81"/>
                    <a:pt x="5" y="79"/>
                    <a:pt x="7" y="77"/>
                  </a:cubicBezTo>
                  <a:lnTo>
                    <a:pt x="7" y="77"/>
                  </a:lnTo>
                  <a:cubicBezTo>
                    <a:pt x="6" y="78"/>
                    <a:pt x="4" y="78"/>
                    <a:pt x="4" y="79"/>
                  </a:cubicBezTo>
                  <a:cubicBezTo>
                    <a:pt x="4" y="83"/>
                    <a:pt x="2" y="85"/>
                    <a:pt x="0" y="87"/>
                  </a:cubicBezTo>
                  <a:cubicBezTo>
                    <a:pt x="0" y="87"/>
                    <a:pt x="104" y="231"/>
                    <a:pt x="115" y="343"/>
                  </a:cubicBezTo>
                  <a:cubicBezTo>
                    <a:pt x="135" y="161"/>
                    <a:pt x="133" y="44"/>
                    <a:pt x="106" y="12"/>
                  </a:cubicBezTo>
                  <a:cubicBezTo>
                    <a:pt x="101" y="4"/>
                    <a:pt x="94" y="1"/>
                    <a:pt x="87"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1731825" y="4162075"/>
              <a:ext cx="2675" cy="2150"/>
            </a:xfrm>
            <a:custGeom>
              <a:avLst/>
              <a:gdLst/>
              <a:ahLst/>
              <a:cxnLst/>
              <a:rect l="l" t="t" r="r" b="b"/>
              <a:pathLst>
                <a:path w="107" h="86" extrusionOk="0">
                  <a:moveTo>
                    <a:pt x="87" y="0"/>
                  </a:moveTo>
                  <a:cubicBezTo>
                    <a:pt x="84" y="0"/>
                    <a:pt x="82" y="1"/>
                    <a:pt x="80" y="1"/>
                  </a:cubicBezTo>
                  <a:lnTo>
                    <a:pt x="80" y="1"/>
                  </a:lnTo>
                  <a:cubicBezTo>
                    <a:pt x="82" y="1"/>
                    <a:pt x="84" y="1"/>
                    <a:pt x="86" y="1"/>
                  </a:cubicBezTo>
                  <a:cubicBezTo>
                    <a:pt x="94" y="1"/>
                    <a:pt x="101" y="4"/>
                    <a:pt x="107" y="12"/>
                  </a:cubicBezTo>
                  <a:cubicBezTo>
                    <a:pt x="101" y="4"/>
                    <a:pt x="94" y="0"/>
                    <a:pt x="87" y="0"/>
                  </a:cubicBezTo>
                  <a:close/>
                  <a:moveTo>
                    <a:pt x="80" y="1"/>
                  </a:moveTo>
                  <a:cubicBezTo>
                    <a:pt x="61" y="6"/>
                    <a:pt x="38" y="28"/>
                    <a:pt x="10" y="70"/>
                  </a:cubicBezTo>
                  <a:lnTo>
                    <a:pt x="10" y="70"/>
                  </a:lnTo>
                  <a:cubicBezTo>
                    <a:pt x="39" y="29"/>
                    <a:pt x="62" y="6"/>
                    <a:pt x="80" y="1"/>
                  </a:cubicBezTo>
                  <a:close/>
                  <a:moveTo>
                    <a:pt x="10" y="70"/>
                  </a:moveTo>
                  <a:cubicBezTo>
                    <a:pt x="9" y="72"/>
                    <a:pt x="8" y="73"/>
                    <a:pt x="6" y="75"/>
                  </a:cubicBezTo>
                  <a:cubicBezTo>
                    <a:pt x="4" y="79"/>
                    <a:pt x="0" y="83"/>
                    <a:pt x="0" y="85"/>
                  </a:cubicBezTo>
                  <a:cubicBezTo>
                    <a:pt x="3" y="80"/>
                    <a:pt x="7" y="75"/>
                    <a:pt x="10" y="7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1731725" y="4164050"/>
              <a:ext cx="125" cy="225"/>
            </a:xfrm>
            <a:custGeom>
              <a:avLst/>
              <a:gdLst/>
              <a:ahLst/>
              <a:cxnLst/>
              <a:rect l="l" t="t" r="r" b="b"/>
              <a:pathLst>
                <a:path w="5" h="9" extrusionOk="0">
                  <a:moveTo>
                    <a:pt x="4" y="0"/>
                  </a:moveTo>
                  <a:cubicBezTo>
                    <a:pt x="2" y="4"/>
                    <a:pt x="2" y="6"/>
                    <a:pt x="0" y="8"/>
                  </a:cubicBezTo>
                  <a:lnTo>
                    <a:pt x="2" y="6"/>
                  </a:lnTo>
                  <a:cubicBezTo>
                    <a:pt x="4" y="4"/>
                    <a:pt x="4" y="4"/>
                    <a:pt x="4"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1734575" y="4170650"/>
              <a:ext cx="75" cy="25"/>
            </a:xfrm>
            <a:custGeom>
              <a:avLst/>
              <a:gdLst/>
              <a:ahLst/>
              <a:cxnLst/>
              <a:rect l="l" t="t" r="r" b="b"/>
              <a:pathLst>
                <a:path w="3" h="1" extrusionOk="0">
                  <a:moveTo>
                    <a:pt x="1" y="0"/>
                  </a:moveTo>
                  <a:lnTo>
                    <a:pt x="1" y="0"/>
                  </a:lnTo>
                  <a:cubicBezTo>
                    <a:pt x="3" y="0"/>
                    <a:pt x="3" y="0"/>
                    <a:pt x="1"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1731775" y="4164200"/>
              <a:ext cx="25" cy="25"/>
            </a:xfrm>
            <a:custGeom>
              <a:avLst/>
              <a:gdLst/>
              <a:ahLst/>
              <a:cxnLst/>
              <a:rect l="l" t="t" r="r" b="b"/>
              <a:pathLst>
                <a:path w="1" h="1" extrusionOk="0">
                  <a:moveTo>
                    <a:pt x="0" y="0"/>
                  </a:moveTo>
                  <a:lnTo>
                    <a:pt x="0"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1585675" y="4046625"/>
              <a:ext cx="157375" cy="14275"/>
            </a:xfrm>
            <a:custGeom>
              <a:avLst/>
              <a:gdLst/>
              <a:ahLst/>
              <a:cxnLst/>
              <a:rect l="l" t="t" r="r" b="b"/>
              <a:pathLst>
                <a:path w="6295" h="571" extrusionOk="0">
                  <a:moveTo>
                    <a:pt x="2391" y="1"/>
                  </a:moveTo>
                  <a:cubicBezTo>
                    <a:pt x="2220" y="1"/>
                    <a:pt x="2048" y="6"/>
                    <a:pt x="1875" y="18"/>
                  </a:cubicBezTo>
                  <a:cubicBezTo>
                    <a:pt x="1503" y="47"/>
                    <a:pt x="1128" y="104"/>
                    <a:pt x="766" y="217"/>
                  </a:cubicBezTo>
                  <a:cubicBezTo>
                    <a:pt x="500" y="296"/>
                    <a:pt x="238" y="409"/>
                    <a:pt x="1" y="558"/>
                  </a:cubicBezTo>
                  <a:cubicBezTo>
                    <a:pt x="236" y="411"/>
                    <a:pt x="492" y="305"/>
                    <a:pt x="756" y="225"/>
                  </a:cubicBezTo>
                  <a:cubicBezTo>
                    <a:pt x="1116" y="114"/>
                    <a:pt x="1488" y="57"/>
                    <a:pt x="1865" y="26"/>
                  </a:cubicBezTo>
                  <a:cubicBezTo>
                    <a:pt x="2037" y="14"/>
                    <a:pt x="2208" y="9"/>
                    <a:pt x="2380" y="9"/>
                  </a:cubicBezTo>
                  <a:cubicBezTo>
                    <a:pt x="2583" y="9"/>
                    <a:pt x="2785" y="16"/>
                    <a:pt x="2988" y="28"/>
                  </a:cubicBezTo>
                  <a:cubicBezTo>
                    <a:pt x="3360" y="51"/>
                    <a:pt x="3733" y="84"/>
                    <a:pt x="4101" y="143"/>
                  </a:cubicBezTo>
                  <a:cubicBezTo>
                    <a:pt x="4801" y="243"/>
                    <a:pt x="5492" y="384"/>
                    <a:pt x="6178" y="550"/>
                  </a:cubicBezTo>
                  <a:cubicBezTo>
                    <a:pt x="6214" y="558"/>
                    <a:pt x="6255" y="562"/>
                    <a:pt x="6294" y="571"/>
                  </a:cubicBezTo>
                  <a:cubicBezTo>
                    <a:pt x="5574" y="391"/>
                    <a:pt x="4844" y="243"/>
                    <a:pt x="4107" y="135"/>
                  </a:cubicBezTo>
                  <a:cubicBezTo>
                    <a:pt x="3745" y="77"/>
                    <a:pt x="3371" y="43"/>
                    <a:pt x="2998" y="20"/>
                  </a:cubicBezTo>
                  <a:cubicBezTo>
                    <a:pt x="2796" y="8"/>
                    <a:pt x="2594" y="1"/>
                    <a:pt x="2391" y="1"/>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1740150" y="4060325"/>
              <a:ext cx="25" cy="25"/>
            </a:xfrm>
            <a:custGeom>
              <a:avLst/>
              <a:gdLst/>
              <a:ahLst/>
              <a:cxnLst/>
              <a:rect l="l" t="t" r="r" b="b"/>
              <a:pathLst>
                <a:path w="1" h="1" extrusionOk="0">
                  <a:moveTo>
                    <a:pt x="1" y="0"/>
                  </a:moveTo>
                  <a:lnTo>
                    <a:pt x="1" y="0"/>
                  </a:lnTo>
                  <a:lnTo>
                    <a:pt x="1" y="0"/>
                  </a:lnTo>
                  <a:lnTo>
                    <a:pt x="1" y="0"/>
                  </a:ln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1584775" y="4047175"/>
              <a:ext cx="155400" cy="13975"/>
            </a:xfrm>
            <a:custGeom>
              <a:avLst/>
              <a:gdLst/>
              <a:ahLst/>
              <a:cxnLst/>
              <a:rect l="l" t="t" r="r" b="b"/>
              <a:pathLst>
                <a:path w="6216" h="559" extrusionOk="0">
                  <a:moveTo>
                    <a:pt x="1903" y="0"/>
                  </a:moveTo>
                  <a:lnTo>
                    <a:pt x="1903" y="0"/>
                  </a:lnTo>
                  <a:cubicBezTo>
                    <a:pt x="1868" y="3"/>
                    <a:pt x="1833" y="6"/>
                    <a:pt x="1799" y="9"/>
                  </a:cubicBezTo>
                  <a:lnTo>
                    <a:pt x="1799" y="9"/>
                  </a:lnTo>
                  <a:cubicBezTo>
                    <a:pt x="1833" y="6"/>
                    <a:pt x="1868" y="3"/>
                    <a:pt x="1903" y="0"/>
                  </a:cubicBezTo>
                  <a:close/>
                  <a:moveTo>
                    <a:pt x="3026" y="4"/>
                  </a:moveTo>
                  <a:lnTo>
                    <a:pt x="3026" y="4"/>
                  </a:lnTo>
                  <a:cubicBezTo>
                    <a:pt x="3396" y="29"/>
                    <a:pt x="3771" y="62"/>
                    <a:pt x="4139" y="119"/>
                  </a:cubicBezTo>
                  <a:cubicBezTo>
                    <a:pt x="3771" y="60"/>
                    <a:pt x="3400" y="27"/>
                    <a:pt x="3026" y="4"/>
                  </a:cubicBezTo>
                  <a:close/>
                  <a:moveTo>
                    <a:pt x="1799" y="9"/>
                  </a:moveTo>
                  <a:cubicBezTo>
                    <a:pt x="1461" y="40"/>
                    <a:pt x="1122" y="99"/>
                    <a:pt x="794" y="201"/>
                  </a:cubicBezTo>
                  <a:cubicBezTo>
                    <a:pt x="1121" y="101"/>
                    <a:pt x="1459" y="41"/>
                    <a:pt x="1799" y="9"/>
                  </a:cubicBezTo>
                  <a:close/>
                  <a:moveTo>
                    <a:pt x="4164" y="122"/>
                  </a:moveTo>
                  <a:cubicBezTo>
                    <a:pt x="4853" y="222"/>
                    <a:pt x="5538" y="360"/>
                    <a:pt x="6212" y="526"/>
                  </a:cubicBezTo>
                  <a:lnTo>
                    <a:pt x="6216" y="526"/>
                  </a:lnTo>
                  <a:cubicBezTo>
                    <a:pt x="5538" y="360"/>
                    <a:pt x="4853" y="222"/>
                    <a:pt x="4164" y="122"/>
                  </a:cubicBezTo>
                  <a:close/>
                  <a:moveTo>
                    <a:pt x="794" y="201"/>
                  </a:moveTo>
                  <a:cubicBezTo>
                    <a:pt x="530" y="281"/>
                    <a:pt x="274" y="389"/>
                    <a:pt x="39" y="532"/>
                  </a:cubicBezTo>
                  <a:cubicBezTo>
                    <a:pt x="30" y="538"/>
                    <a:pt x="22" y="545"/>
                    <a:pt x="12" y="551"/>
                  </a:cubicBezTo>
                  <a:lnTo>
                    <a:pt x="12" y="551"/>
                  </a:lnTo>
                  <a:cubicBezTo>
                    <a:pt x="255" y="399"/>
                    <a:pt x="522" y="283"/>
                    <a:pt x="794" y="201"/>
                  </a:cubicBezTo>
                  <a:close/>
                  <a:moveTo>
                    <a:pt x="12" y="551"/>
                  </a:moveTo>
                  <a:lnTo>
                    <a:pt x="12" y="551"/>
                  </a:lnTo>
                  <a:cubicBezTo>
                    <a:pt x="8" y="554"/>
                    <a:pt x="4" y="556"/>
                    <a:pt x="0" y="559"/>
                  </a:cubicBezTo>
                  <a:cubicBezTo>
                    <a:pt x="4" y="556"/>
                    <a:pt x="9" y="554"/>
                    <a:pt x="12" y="551"/>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1584925" y="4046575"/>
              <a:ext cx="158375" cy="14425"/>
            </a:xfrm>
            <a:custGeom>
              <a:avLst/>
              <a:gdLst/>
              <a:ahLst/>
              <a:cxnLst/>
              <a:rect l="l" t="t" r="r" b="b"/>
              <a:pathLst>
                <a:path w="6335" h="577" extrusionOk="0">
                  <a:moveTo>
                    <a:pt x="2423" y="1"/>
                  </a:moveTo>
                  <a:cubicBezTo>
                    <a:pt x="2251" y="1"/>
                    <a:pt x="2079" y="6"/>
                    <a:pt x="1907" y="18"/>
                  </a:cubicBezTo>
                  <a:cubicBezTo>
                    <a:pt x="2080" y="6"/>
                    <a:pt x="2252" y="1"/>
                    <a:pt x="2424" y="1"/>
                  </a:cubicBezTo>
                  <a:lnTo>
                    <a:pt x="2424" y="1"/>
                  </a:lnTo>
                  <a:cubicBezTo>
                    <a:pt x="2424" y="1"/>
                    <a:pt x="2423" y="1"/>
                    <a:pt x="2423" y="1"/>
                  </a:cubicBezTo>
                  <a:close/>
                  <a:moveTo>
                    <a:pt x="2424" y="1"/>
                  </a:moveTo>
                  <a:cubicBezTo>
                    <a:pt x="2424" y="1"/>
                    <a:pt x="2424" y="1"/>
                    <a:pt x="2424" y="1"/>
                  </a:cubicBezTo>
                  <a:lnTo>
                    <a:pt x="2424" y="1"/>
                  </a:lnTo>
                  <a:cubicBezTo>
                    <a:pt x="2626" y="1"/>
                    <a:pt x="2829" y="8"/>
                    <a:pt x="3030" y="20"/>
                  </a:cubicBezTo>
                  <a:cubicBezTo>
                    <a:pt x="2829" y="8"/>
                    <a:pt x="2627" y="1"/>
                    <a:pt x="2424" y="1"/>
                  </a:cubicBezTo>
                  <a:close/>
                  <a:moveTo>
                    <a:pt x="3030" y="20"/>
                  </a:moveTo>
                  <a:lnTo>
                    <a:pt x="3030" y="20"/>
                  </a:lnTo>
                  <a:cubicBezTo>
                    <a:pt x="3401" y="45"/>
                    <a:pt x="3775" y="79"/>
                    <a:pt x="4143" y="135"/>
                  </a:cubicBezTo>
                  <a:cubicBezTo>
                    <a:pt x="3775" y="75"/>
                    <a:pt x="3405" y="43"/>
                    <a:pt x="3030" y="20"/>
                  </a:cubicBezTo>
                  <a:close/>
                  <a:moveTo>
                    <a:pt x="798" y="217"/>
                  </a:moveTo>
                  <a:cubicBezTo>
                    <a:pt x="598" y="277"/>
                    <a:pt x="401" y="355"/>
                    <a:pt x="214" y="453"/>
                  </a:cubicBezTo>
                  <a:lnTo>
                    <a:pt x="214" y="453"/>
                  </a:lnTo>
                  <a:cubicBezTo>
                    <a:pt x="400" y="356"/>
                    <a:pt x="598" y="278"/>
                    <a:pt x="798" y="217"/>
                  </a:cubicBezTo>
                  <a:close/>
                  <a:moveTo>
                    <a:pt x="214" y="453"/>
                  </a:moveTo>
                  <a:cubicBezTo>
                    <a:pt x="159" y="482"/>
                    <a:pt x="106" y="512"/>
                    <a:pt x="53" y="544"/>
                  </a:cubicBezTo>
                  <a:lnTo>
                    <a:pt x="53" y="544"/>
                  </a:lnTo>
                  <a:cubicBezTo>
                    <a:pt x="106" y="512"/>
                    <a:pt x="159" y="482"/>
                    <a:pt x="214" y="453"/>
                  </a:cubicBezTo>
                  <a:close/>
                  <a:moveTo>
                    <a:pt x="4143" y="135"/>
                  </a:moveTo>
                  <a:cubicBezTo>
                    <a:pt x="4880" y="239"/>
                    <a:pt x="5608" y="390"/>
                    <a:pt x="6330" y="571"/>
                  </a:cubicBezTo>
                  <a:lnTo>
                    <a:pt x="6334" y="571"/>
                  </a:lnTo>
                  <a:cubicBezTo>
                    <a:pt x="5614" y="390"/>
                    <a:pt x="4882" y="239"/>
                    <a:pt x="4143" y="135"/>
                  </a:cubicBezTo>
                  <a:close/>
                  <a:moveTo>
                    <a:pt x="53" y="544"/>
                  </a:moveTo>
                  <a:cubicBezTo>
                    <a:pt x="35" y="555"/>
                    <a:pt x="18" y="566"/>
                    <a:pt x="0" y="577"/>
                  </a:cubicBezTo>
                  <a:cubicBezTo>
                    <a:pt x="11" y="571"/>
                    <a:pt x="23" y="562"/>
                    <a:pt x="33" y="556"/>
                  </a:cubicBezTo>
                  <a:cubicBezTo>
                    <a:pt x="40" y="552"/>
                    <a:pt x="46" y="548"/>
                    <a:pt x="53" y="544"/>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1583900" y="4060475"/>
              <a:ext cx="1875" cy="1250"/>
            </a:xfrm>
            <a:custGeom>
              <a:avLst/>
              <a:gdLst/>
              <a:ahLst/>
              <a:cxnLst/>
              <a:rect l="l" t="t" r="r" b="b"/>
              <a:pathLst>
                <a:path w="75" h="50" extrusionOk="0">
                  <a:moveTo>
                    <a:pt x="74" y="0"/>
                  </a:moveTo>
                  <a:lnTo>
                    <a:pt x="74" y="0"/>
                  </a:lnTo>
                  <a:cubicBezTo>
                    <a:pt x="70" y="3"/>
                    <a:pt x="67" y="5"/>
                    <a:pt x="63" y="8"/>
                  </a:cubicBezTo>
                  <a:lnTo>
                    <a:pt x="63" y="8"/>
                  </a:lnTo>
                  <a:cubicBezTo>
                    <a:pt x="67" y="6"/>
                    <a:pt x="71" y="3"/>
                    <a:pt x="74" y="0"/>
                  </a:cubicBezTo>
                  <a:close/>
                  <a:moveTo>
                    <a:pt x="63" y="8"/>
                  </a:moveTo>
                  <a:cubicBezTo>
                    <a:pt x="56" y="13"/>
                    <a:pt x="48" y="17"/>
                    <a:pt x="41" y="21"/>
                  </a:cubicBezTo>
                  <a:cubicBezTo>
                    <a:pt x="29" y="31"/>
                    <a:pt x="13" y="39"/>
                    <a:pt x="0" y="49"/>
                  </a:cubicBezTo>
                  <a:cubicBezTo>
                    <a:pt x="13" y="41"/>
                    <a:pt x="23" y="35"/>
                    <a:pt x="35" y="27"/>
                  </a:cubicBezTo>
                  <a:cubicBezTo>
                    <a:pt x="45" y="21"/>
                    <a:pt x="54" y="14"/>
                    <a:pt x="63" y="8"/>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1629875" y="4058775"/>
              <a:ext cx="103200" cy="10350"/>
            </a:xfrm>
            <a:custGeom>
              <a:avLst/>
              <a:gdLst/>
              <a:ahLst/>
              <a:cxnLst/>
              <a:rect l="l" t="t" r="r" b="b"/>
              <a:pathLst>
                <a:path w="4128" h="414" extrusionOk="0">
                  <a:moveTo>
                    <a:pt x="563" y="0"/>
                  </a:moveTo>
                  <a:cubicBezTo>
                    <a:pt x="202" y="0"/>
                    <a:pt x="9" y="20"/>
                    <a:pt x="1" y="21"/>
                  </a:cubicBezTo>
                  <a:cubicBezTo>
                    <a:pt x="3" y="23"/>
                    <a:pt x="5" y="25"/>
                    <a:pt x="7" y="25"/>
                  </a:cubicBezTo>
                  <a:cubicBezTo>
                    <a:pt x="64" y="21"/>
                    <a:pt x="249" y="7"/>
                    <a:pt x="552" y="7"/>
                  </a:cubicBezTo>
                  <a:cubicBezTo>
                    <a:pt x="1201" y="7"/>
                    <a:pt x="2394" y="68"/>
                    <a:pt x="4045" y="406"/>
                  </a:cubicBezTo>
                  <a:lnTo>
                    <a:pt x="4048" y="406"/>
                  </a:lnTo>
                  <a:cubicBezTo>
                    <a:pt x="4088" y="412"/>
                    <a:pt x="4117" y="414"/>
                    <a:pt x="4127" y="414"/>
                  </a:cubicBezTo>
                  <a:cubicBezTo>
                    <a:pt x="2439" y="64"/>
                    <a:pt x="1221" y="0"/>
                    <a:pt x="563" y="0"/>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731000" y="4068900"/>
              <a:ext cx="75" cy="25"/>
            </a:xfrm>
            <a:custGeom>
              <a:avLst/>
              <a:gdLst/>
              <a:ahLst/>
              <a:cxnLst/>
              <a:rect l="l" t="t" r="r" b="b"/>
              <a:pathLst>
                <a:path w="3" h="1" extrusionOk="0">
                  <a:moveTo>
                    <a:pt x="0" y="1"/>
                  </a:moveTo>
                  <a:cubicBezTo>
                    <a:pt x="0" y="1"/>
                    <a:pt x="3" y="1"/>
                    <a:pt x="0" y="1"/>
                  </a:cubicBezTo>
                  <a:cubicBezTo>
                    <a:pt x="3" y="1"/>
                    <a:pt x="3" y="1"/>
                    <a:pt x="0" y="1"/>
                  </a:cubicBezTo>
                  <a:cubicBezTo>
                    <a:pt x="3" y="1"/>
                    <a:pt x="3" y="1"/>
                    <a:pt x="0" y="1"/>
                  </a:cubicBezTo>
                  <a:cubicBezTo>
                    <a:pt x="3" y="1"/>
                    <a:pt x="0" y="1"/>
                    <a:pt x="0" y="1"/>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630025" y="4059400"/>
              <a:ext cx="25" cy="25"/>
            </a:xfrm>
            <a:custGeom>
              <a:avLst/>
              <a:gdLst/>
              <a:ahLst/>
              <a:cxnLst/>
              <a:rect l="l" t="t" r="r" b="b"/>
              <a:pathLst>
                <a:path w="1" h="1" extrusionOk="0">
                  <a:moveTo>
                    <a:pt x="1" y="0"/>
                  </a:moveTo>
                  <a:lnTo>
                    <a:pt x="1" y="0"/>
                  </a:ln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629775" y="4059300"/>
              <a:ext cx="125" cy="25"/>
            </a:xfrm>
            <a:custGeom>
              <a:avLst/>
              <a:gdLst/>
              <a:ahLst/>
              <a:cxnLst/>
              <a:rect l="l" t="t" r="r" b="b"/>
              <a:pathLst>
                <a:path w="5" h="1" extrusionOk="0">
                  <a:moveTo>
                    <a:pt x="1" y="0"/>
                  </a:moveTo>
                  <a:lnTo>
                    <a:pt x="5" y="0"/>
                  </a:ln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731050" y="4068900"/>
              <a:ext cx="2075" cy="225"/>
            </a:xfrm>
            <a:custGeom>
              <a:avLst/>
              <a:gdLst/>
              <a:ahLst/>
              <a:cxnLst/>
              <a:rect l="l" t="t" r="r" b="b"/>
              <a:pathLst>
                <a:path w="83" h="9" extrusionOk="0">
                  <a:moveTo>
                    <a:pt x="1" y="1"/>
                  </a:moveTo>
                  <a:cubicBezTo>
                    <a:pt x="6" y="1"/>
                    <a:pt x="10" y="2"/>
                    <a:pt x="15" y="2"/>
                  </a:cubicBezTo>
                  <a:lnTo>
                    <a:pt x="15" y="2"/>
                  </a:lnTo>
                  <a:cubicBezTo>
                    <a:pt x="12" y="2"/>
                    <a:pt x="8" y="1"/>
                    <a:pt x="5" y="1"/>
                  </a:cubicBezTo>
                  <a:close/>
                  <a:moveTo>
                    <a:pt x="15" y="2"/>
                  </a:moveTo>
                  <a:cubicBezTo>
                    <a:pt x="36" y="5"/>
                    <a:pt x="53" y="7"/>
                    <a:pt x="65" y="8"/>
                  </a:cubicBezTo>
                  <a:lnTo>
                    <a:pt x="65" y="8"/>
                  </a:lnTo>
                  <a:cubicBezTo>
                    <a:pt x="54" y="6"/>
                    <a:pt x="37" y="4"/>
                    <a:pt x="15" y="2"/>
                  </a:cubicBezTo>
                  <a:close/>
                  <a:moveTo>
                    <a:pt x="65" y="8"/>
                  </a:moveTo>
                  <a:cubicBezTo>
                    <a:pt x="72" y="9"/>
                    <a:pt x="77" y="9"/>
                    <a:pt x="80" y="9"/>
                  </a:cubicBezTo>
                  <a:lnTo>
                    <a:pt x="82" y="9"/>
                  </a:lnTo>
                  <a:cubicBezTo>
                    <a:pt x="81" y="9"/>
                    <a:pt x="75" y="9"/>
                    <a:pt x="65" y="8"/>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629875" y="4059300"/>
              <a:ext cx="175" cy="125"/>
            </a:xfrm>
            <a:custGeom>
              <a:avLst/>
              <a:gdLst/>
              <a:ahLst/>
              <a:cxnLst/>
              <a:rect l="l" t="t" r="r" b="b"/>
              <a:pathLst>
                <a:path w="7" h="5" extrusionOk="0">
                  <a:moveTo>
                    <a:pt x="1" y="0"/>
                  </a:moveTo>
                  <a:lnTo>
                    <a:pt x="1" y="0"/>
                  </a:lnTo>
                  <a:cubicBezTo>
                    <a:pt x="3" y="2"/>
                    <a:pt x="5" y="4"/>
                    <a:pt x="7" y="4"/>
                  </a:cubicBezTo>
                  <a:cubicBezTo>
                    <a:pt x="5" y="2"/>
                    <a:pt x="3" y="2"/>
                    <a:pt x="1" y="0"/>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630025" y="4059400"/>
              <a:ext cx="25" cy="25"/>
            </a:xfrm>
            <a:custGeom>
              <a:avLst/>
              <a:gdLst/>
              <a:ahLst/>
              <a:cxnLst/>
              <a:rect l="l" t="t" r="r" b="b"/>
              <a:pathLst>
                <a:path w="1" h="1" extrusionOk="0">
                  <a:moveTo>
                    <a:pt x="1" y="0"/>
                  </a:moveTo>
                  <a:lnTo>
                    <a:pt x="1" y="0"/>
                  </a:ln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96975" y="4081125"/>
              <a:ext cx="366450" cy="184425"/>
            </a:xfrm>
            <a:custGeom>
              <a:avLst/>
              <a:gdLst/>
              <a:ahLst/>
              <a:cxnLst/>
              <a:rect l="l" t="t" r="r" b="b"/>
              <a:pathLst>
                <a:path w="14658" h="7377" extrusionOk="0">
                  <a:moveTo>
                    <a:pt x="1" y="1"/>
                  </a:moveTo>
                  <a:lnTo>
                    <a:pt x="230" y="85"/>
                  </a:lnTo>
                  <a:cubicBezTo>
                    <a:pt x="234" y="89"/>
                    <a:pt x="234" y="89"/>
                    <a:pt x="236" y="89"/>
                  </a:cubicBezTo>
                  <a:lnTo>
                    <a:pt x="232" y="85"/>
                  </a:lnTo>
                  <a:lnTo>
                    <a:pt x="232" y="85"/>
                  </a:lnTo>
                  <a:cubicBezTo>
                    <a:pt x="1459" y="479"/>
                    <a:pt x="2677" y="909"/>
                    <a:pt x="3863" y="1414"/>
                  </a:cubicBezTo>
                  <a:cubicBezTo>
                    <a:pt x="5132" y="1944"/>
                    <a:pt x="6378" y="2525"/>
                    <a:pt x="7603" y="3149"/>
                  </a:cubicBezTo>
                  <a:cubicBezTo>
                    <a:pt x="8827" y="3778"/>
                    <a:pt x="10034" y="4438"/>
                    <a:pt x="11212" y="5146"/>
                  </a:cubicBezTo>
                  <a:cubicBezTo>
                    <a:pt x="12300" y="5800"/>
                    <a:pt x="13371" y="6481"/>
                    <a:pt x="14409" y="7213"/>
                  </a:cubicBezTo>
                  <a:lnTo>
                    <a:pt x="14409" y="7213"/>
                  </a:lnTo>
                  <a:cubicBezTo>
                    <a:pt x="14409" y="7213"/>
                    <a:pt x="14408" y="7213"/>
                    <a:pt x="14408" y="7213"/>
                  </a:cubicBezTo>
                  <a:lnTo>
                    <a:pt x="14408" y="7213"/>
                  </a:lnTo>
                  <a:cubicBezTo>
                    <a:pt x="14408" y="7215"/>
                    <a:pt x="14412" y="7215"/>
                    <a:pt x="14412" y="7215"/>
                  </a:cubicBezTo>
                  <a:cubicBezTo>
                    <a:pt x="14411" y="7214"/>
                    <a:pt x="14410" y="7213"/>
                    <a:pt x="14409" y="7213"/>
                  </a:cubicBezTo>
                  <a:lnTo>
                    <a:pt x="14409" y="7213"/>
                  </a:lnTo>
                  <a:cubicBezTo>
                    <a:pt x="14411" y="7213"/>
                    <a:pt x="14412" y="7213"/>
                    <a:pt x="14412" y="7215"/>
                  </a:cubicBezTo>
                  <a:cubicBezTo>
                    <a:pt x="14412" y="7215"/>
                    <a:pt x="14412" y="7215"/>
                    <a:pt x="14412" y="7215"/>
                  </a:cubicBezTo>
                  <a:lnTo>
                    <a:pt x="14412" y="7215"/>
                  </a:lnTo>
                  <a:lnTo>
                    <a:pt x="14412" y="7215"/>
                  </a:lnTo>
                  <a:lnTo>
                    <a:pt x="14412" y="7215"/>
                  </a:lnTo>
                  <a:cubicBezTo>
                    <a:pt x="14412" y="7215"/>
                    <a:pt x="14413" y="7215"/>
                    <a:pt x="14414" y="7216"/>
                  </a:cubicBezTo>
                  <a:lnTo>
                    <a:pt x="14414" y="7216"/>
                  </a:lnTo>
                  <a:cubicBezTo>
                    <a:pt x="14413" y="7215"/>
                    <a:pt x="14413" y="7215"/>
                    <a:pt x="14412" y="7215"/>
                  </a:cubicBezTo>
                  <a:lnTo>
                    <a:pt x="14412" y="7215"/>
                  </a:lnTo>
                  <a:lnTo>
                    <a:pt x="14414" y="7219"/>
                  </a:lnTo>
                  <a:cubicBezTo>
                    <a:pt x="14414" y="7217"/>
                    <a:pt x="14414" y="7216"/>
                    <a:pt x="14414" y="7216"/>
                  </a:cubicBezTo>
                  <a:lnTo>
                    <a:pt x="14414" y="7216"/>
                  </a:lnTo>
                  <a:cubicBezTo>
                    <a:pt x="14495" y="7271"/>
                    <a:pt x="14572" y="7323"/>
                    <a:pt x="14654" y="7376"/>
                  </a:cubicBezTo>
                  <a:lnTo>
                    <a:pt x="14658" y="7376"/>
                  </a:lnTo>
                  <a:cubicBezTo>
                    <a:pt x="13547" y="6578"/>
                    <a:pt x="12393" y="5844"/>
                    <a:pt x="11223" y="5138"/>
                  </a:cubicBezTo>
                  <a:cubicBezTo>
                    <a:pt x="10044" y="4430"/>
                    <a:pt x="8837" y="3773"/>
                    <a:pt x="7614" y="3141"/>
                  </a:cubicBezTo>
                  <a:cubicBezTo>
                    <a:pt x="6388" y="2517"/>
                    <a:pt x="5140" y="1936"/>
                    <a:pt x="3872" y="1406"/>
                  </a:cubicBezTo>
                  <a:cubicBezTo>
                    <a:pt x="2609" y="868"/>
                    <a:pt x="1308" y="418"/>
                    <a:pt x="1" y="1"/>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802800" y="4083225"/>
              <a:ext cx="354550" cy="178275"/>
            </a:xfrm>
            <a:custGeom>
              <a:avLst/>
              <a:gdLst/>
              <a:ahLst/>
              <a:cxnLst/>
              <a:rect l="l" t="t" r="r" b="b"/>
              <a:pathLst>
                <a:path w="14182" h="7131" extrusionOk="0">
                  <a:moveTo>
                    <a:pt x="1" y="1"/>
                  </a:moveTo>
                  <a:lnTo>
                    <a:pt x="5" y="5"/>
                  </a:lnTo>
                  <a:cubicBezTo>
                    <a:pt x="1231" y="398"/>
                    <a:pt x="2448" y="827"/>
                    <a:pt x="3632" y="1330"/>
                  </a:cubicBezTo>
                  <a:cubicBezTo>
                    <a:pt x="2446" y="825"/>
                    <a:pt x="1228" y="395"/>
                    <a:pt x="1" y="1"/>
                  </a:cubicBezTo>
                  <a:close/>
                  <a:moveTo>
                    <a:pt x="3691" y="1355"/>
                  </a:moveTo>
                  <a:cubicBezTo>
                    <a:pt x="4940" y="1878"/>
                    <a:pt x="6168" y="2451"/>
                    <a:pt x="7372" y="3065"/>
                  </a:cubicBezTo>
                  <a:cubicBezTo>
                    <a:pt x="7470" y="3116"/>
                    <a:pt x="7568" y="3166"/>
                    <a:pt x="7666" y="3217"/>
                  </a:cubicBezTo>
                  <a:lnTo>
                    <a:pt x="7666" y="3217"/>
                  </a:lnTo>
                  <a:cubicBezTo>
                    <a:pt x="7569" y="3166"/>
                    <a:pt x="7472" y="3116"/>
                    <a:pt x="7374" y="3065"/>
                  </a:cubicBezTo>
                  <a:cubicBezTo>
                    <a:pt x="6168" y="2451"/>
                    <a:pt x="4940" y="1878"/>
                    <a:pt x="3691" y="1355"/>
                  </a:cubicBezTo>
                  <a:close/>
                  <a:moveTo>
                    <a:pt x="7666" y="3217"/>
                  </a:moveTo>
                  <a:lnTo>
                    <a:pt x="7666" y="3217"/>
                  </a:lnTo>
                  <a:cubicBezTo>
                    <a:pt x="8788" y="3802"/>
                    <a:pt x="9897" y="4411"/>
                    <a:pt x="10981" y="5062"/>
                  </a:cubicBezTo>
                  <a:cubicBezTo>
                    <a:pt x="9897" y="4411"/>
                    <a:pt x="8789" y="3800"/>
                    <a:pt x="7666" y="3217"/>
                  </a:cubicBezTo>
                  <a:close/>
                  <a:moveTo>
                    <a:pt x="10981" y="5062"/>
                  </a:moveTo>
                  <a:cubicBezTo>
                    <a:pt x="11801" y="5554"/>
                    <a:pt x="12611" y="6062"/>
                    <a:pt x="13402" y="6594"/>
                  </a:cubicBezTo>
                  <a:lnTo>
                    <a:pt x="13402" y="6594"/>
                  </a:lnTo>
                  <a:cubicBezTo>
                    <a:pt x="12610" y="6061"/>
                    <a:pt x="11801" y="5553"/>
                    <a:pt x="10981" y="5062"/>
                  </a:cubicBezTo>
                  <a:close/>
                  <a:moveTo>
                    <a:pt x="13402" y="6594"/>
                  </a:moveTo>
                  <a:cubicBezTo>
                    <a:pt x="13664" y="6770"/>
                    <a:pt x="13924" y="6949"/>
                    <a:pt x="14181" y="7131"/>
                  </a:cubicBezTo>
                  <a:cubicBezTo>
                    <a:pt x="14181" y="7129"/>
                    <a:pt x="14179" y="7129"/>
                    <a:pt x="14179" y="7129"/>
                  </a:cubicBezTo>
                  <a:cubicBezTo>
                    <a:pt x="13922" y="6947"/>
                    <a:pt x="13663" y="6769"/>
                    <a:pt x="13402" y="6594"/>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2157325" y="4261475"/>
              <a:ext cx="6100" cy="4075"/>
            </a:xfrm>
            <a:custGeom>
              <a:avLst/>
              <a:gdLst/>
              <a:ahLst/>
              <a:cxnLst/>
              <a:rect l="l" t="t" r="r" b="b"/>
              <a:pathLst>
                <a:path w="244" h="163" extrusionOk="0">
                  <a:moveTo>
                    <a:pt x="0" y="1"/>
                  </a:moveTo>
                  <a:lnTo>
                    <a:pt x="2" y="5"/>
                  </a:lnTo>
                  <a:cubicBezTo>
                    <a:pt x="82" y="58"/>
                    <a:pt x="164" y="109"/>
                    <a:pt x="244" y="162"/>
                  </a:cubicBezTo>
                  <a:cubicBezTo>
                    <a:pt x="162" y="107"/>
                    <a:pt x="80" y="52"/>
                    <a:pt x="0" y="1"/>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96925" y="4081175"/>
              <a:ext cx="5850" cy="2175"/>
            </a:xfrm>
            <a:custGeom>
              <a:avLst/>
              <a:gdLst/>
              <a:ahLst/>
              <a:cxnLst/>
              <a:rect l="l" t="t" r="r" b="b"/>
              <a:pathLst>
                <a:path w="234" h="87" extrusionOk="0">
                  <a:moveTo>
                    <a:pt x="1" y="1"/>
                  </a:moveTo>
                  <a:lnTo>
                    <a:pt x="230" y="87"/>
                  </a:lnTo>
                  <a:lnTo>
                    <a:pt x="234" y="87"/>
                  </a:lnTo>
                  <a:lnTo>
                    <a:pt x="3" y="1"/>
                  </a:ln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931"/>
        <p:cNvGrpSpPr/>
        <p:nvPr/>
      </p:nvGrpSpPr>
      <p:grpSpPr>
        <a:xfrm>
          <a:off x="0" y="0"/>
          <a:ext cx="0" cy="0"/>
          <a:chOff x="0" y="0"/>
          <a:chExt cx="0" cy="0"/>
        </a:xfrm>
      </p:grpSpPr>
      <p:sp>
        <p:nvSpPr>
          <p:cNvPr id="1932" name="Google Shape;1932;p37"/>
          <p:cNvSpPr/>
          <p:nvPr/>
        </p:nvSpPr>
        <p:spPr>
          <a:xfrm>
            <a:off x="-8250" y="0"/>
            <a:ext cx="9160500" cy="5143500"/>
          </a:xfrm>
          <a:prstGeom prst="rect">
            <a:avLst/>
          </a:prstGeom>
          <a:noFill/>
          <a:ln w="2286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101850" y="95100"/>
            <a:ext cx="8940300" cy="4953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4" name="Google Shape;1934;p37"/>
          <p:cNvGrpSpPr/>
          <p:nvPr/>
        </p:nvGrpSpPr>
        <p:grpSpPr>
          <a:xfrm flipH="1">
            <a:off x="66675" y="33363"/>
            <a:ext cx="7715475" cy="5076750"/>
            <a:chOff x="1362075" y="38100"/>
            <a:chExt cx="7715475" cy="5076750"/>
          </a:xfrm>
        </p:grpSpPr>
        <p:grpSp>
          <p:nvGrpSpPr>
            <p:cNvPr id="1935" name="Google Shape;1935;p37"/>
            <p:cNvGrpSpPr/>
            <p:nvPr/>
          </p:nvGrpSpPr>
          <p:grpSpPr>
            <a:xfrm>
              <a:off x="1362075" y="38100"/>
              <a:ext cx="7715475" cy="5076750"/>
              <a:chOff x="1362075" y="38100"/>
              <a:chExt cx="7715475" cy="5076750"/>
            </a:xfrm>
          </p:grpSpPr>
          <p:grpSp>
            <p:nvGrpSpPr>
              <p:cNvPr id="1936" name="Google Shape;1936;p37"/>
              <p:cNvGrpSpPr/>
              <p:nvPr/>
            </p:nvGrpSpPr>
            <p:grpSpPr>
              <a:xfrm>
                <a:off x="3457575" y="38100"/>
                <a:ext cx="5619975" cy="5048005"/>
                <a:chOff x="-2744536" y="47858"/>
                <a:chExt cx="4773613" cy="5047500"/>
              </a:xfrm>
            </p:grpSpPr>
            <p:cxnSp>
              <p:nvCxnSpPr>
                <p:cNvPr id="1937" name="Google Shape;1937;p37"/>
                <p:cNvCxnSpPr/>
                <p:nvPr/>
              </p:nvCxnSpPr>
              <p:spPr>
                <a:xfrm>
                  <a:off x="-1215423" y="47858"/>
                  <a:ext cx="3244500" cy="5047500"/>
                </a:xfrm>
                <a:prstGeom prst="straightConnector1">
                  <a:avLst/>
                </a:prstGeom>
                <a:noFill/>
                <a:ln w="28575" cap="flat" cmpd="sng">
                  <a:solidFill>
                    <a:schemeClr val="accent2"/>
                  </a:solidFill>
                  <a:prstDash val="solid"/>
                  <a:round/>
                  <a:headEnd type="none" w="med" len="med"/>
                  <a:tailEnd type="none" w="med" len="med"/>
                </a:ln>
              </p:spPr>
            </p:cxnSp>
            <p:cxnSp>
              <p:nvCxnSpPr>
                <p:cNvPr id="1938" name="Google Shape;1938;p37"/>
                <p:cNvCxnSpPr/>
                <p:nvPr/>
              </p:nvCxnSpPr>
              <p:spPr>
                <a:xfrm>
                  <a:off x="-2744536" y="66906"/>
                  <a:ext cx="4725000" cy="5009400"/>
                </a:xfrm>
                <a:prstGeom prst="straightConnector1">
                  <a:avLst/>
                </a:prstGeom>
                <a:noFill/>
                <a:ln w="28575" cap="flat" cmpd="sng">
                  <a:solidFill>
                    <a:schemeClr val="accent2"/>
                  </a:solidFill>
                  <a:prstDash val="solid"/>
                  <a:round/>
                  <a:headEnd type="none" w="med" len="med"/>
                  <a:tailEnd type="none" w="med" len="med"/>
                </a:ln>
              </p:spPr>
            </p:cxnSp>
            <p:cxnSp>
              <p:nvCxnSpPr>
                <p:cNvPr id="1939" name="Google Shape;1939;p37"/>
                <p:cNvCxnSpPr/>
                <p:nvPr/>
              </p:nvCxnSpPr>
              <p:spPr>
                <a:xfrm>
                  <a:off x="111427" y="66906"/>
                  <a:ext cx="1909500" cy="4980900"/>
                </a:xfrm>
                <a:prstGeom prst="straightConnector1">
                  <a:avLst/>
                </a:prstGeom>
                <a:noFill/>
                <a:ln w="28575" cap="flat" cmpd="sng">
                  <a:solidFill>
                    <a:schemeClr val="accent2"/>
                  </a:solidFill>
                  <a:prstDash val="solid"/>
                  <a:round/>
                  <a:headEnd type="none" w="med" len="med"/>
                  <a:tailEnd type="none" w="med" len="med"/>
                </a:ln>
              </p:spPr>
            </p:cxnSp>
          </p:grpSp>
          <p:cxnSp>
            <p:nvCxnSpPr>
              <p:cNvPr id="1940" name="Google Shape;1940;p37"/>
              <p:cNvCxnSpPr/>
              <p:nvPr/>
            </p:nvCxnSpPr>
            <p:spPr>
              <a:xfrm>
                <a:off x="1362075" y="57150"/>
                <a:ext cx="7658100" cy="5057700"/>
              </a:xfrm>
              <a:prstGeom prst="straightConnector1">
                <a:avLst/>
              </a:prstGeom>
              <a:noFill/>
              <a:ln w="28575" cap="flat" cmpd="sng">
                <a:solidFill>
                  <a:schemeClr val="accent2"/>
                </a:solidFill>
                <a:prstDash val="solid"/>
                <a:round/>
                <a:headEnd type="none" w="med" len="med"/>
                <a:tailEnd type="none" w="med" len="med"/>
              </a:ln>
            </p:spPr>
          </p:cxnSp>
        </p:grpSp>
        <p:cxnSp>
          <p:nvCxnSpPr>
            <p:cNvPr id="1941" name="Google Shape;1941;p37"/>
            <p:cNvCxnSpPr/>
            <p:nvPr/>
          </p:nvCxnSpPr>
          <p:spPr>
            <a:xfrm>
              <a:off x="8128144" y="47393"/>
              <a:ext cx="937500" cy="5011200"/>
            </a:xfrm>
            <a:prstGeom prst="straightConnector1">
              <a:avLst/>
            </a:prstGeom>
            <a:noFill/>
            <a:ln w="28575" cap="flat" cmpd="sng">
              <a:solidFill>
                <a:schemeClr val="accent2"/>
              </a:solidFill>
              <a:prstDash val="solid"/>
              <a:round/>
              <a:headEnd type="none" w="med" len="med"/>
              <a:tailEnd type="none" w="med" len="med"/>
            </a:ln>
          </p:spPr>
        </p:cxnSp>
      </p:grpSp>
      <p:sp>
        <p:nvSpPr>
          <p:cNvPr id="1942" name="Google Shape;1942;p37"/>
          <p:cNvSpPr/>
          <p:nvPr/>
        </p:nvSpPr>
        <p:spPr>
          <a:xfrm>
            <a:off x="101852" y="3445325"/>
            <a:ext cx="1746593" cy="1603084"/>
          </a:xfrm>
          <a:custGeom>
            <a:avLst/>
            <a:gdLst/>
            <a:ahLst/>
            <a:cxnLst/>
            <a:rect l="l" t="t" r="r" b="b"/>
            <a:pathLst>
              <a:path w="35088" h="32205" extrusionOk="0">
                <a:moveTo>
                  <a:pt x="11929" y="0"/>
                </a:moveTo>
                <a:lnTo>
                  <a:pt x="11929" y="4259"/>
                </a:lnTo>
                <a:lnTo>
                  <a:pt x="11087" y="4259"/>
                </a:lnTo>
                <a:lnTo>
                  <a:pt x="11087" y="19189"/>
                </a:lnTo>
                <a:lnTo>
                  <a:pt x="10510" y="19189"/>
                </a:lnTo>
                <a:lnTo>
                  <a:pt x="10510" y="14982"/>
                </a:lnTo>
                <a:lnTo>
                  <a:pt x="6986" y="14982"/>
                </a:lnTo>
                <a:lnTo>
                  <a:pt x="6986" y="19925"/>
                </a:lnTo>
                <a:lnTo>
                  <a:pt x="5988" y="19925"/>
                </a:lnTo>
                <a:lnTo>
                  <a:pt x="5988" y="17662"/>
                </a:lnTo>
                <a:lnTo>
                  <a:pt x="3991" y="17662"/>
                </a:lnTo>
                <a:lnTo>
                  <a:pt x="3991" y="18505"/>
                </a:lnTo>
                <a:lnTo>
                  <a:pt x="3097" y="18505"/>
                </a:lnTo>
                <a:lnTo>
                  <a:pt x="3097" y="19714"/>
                </a:lnTo>
                <a:lnTo>
                  <a:pt x="2571" y="19714"/>
                </a:lnTo>
                <a:lnTo>
                  <a:pt x="2571" y="18346"/>
                </a:lnTo>
                <a:lnTo>
                  <a:pt x="416" y="18346"/>
                </a:lnTo>
                <a:lnTo>
                  <a:pt x="416" y="19977"/>
                </a:lnTo>
                <a:lnTo>
                  <a:pt x="1" y="19977"/>
                </a:lnTo>
                <a:lnTo>
                  <a:pt x="1" y="32205"/>
                </a:lnTo>
                <a:cubicBezTo>
                  <a:pt x="9065" y="32201"/>
                  <a:pt x="21431" y="32201"/>
                  <a:pt x="35087" y="32201"/>
                </a:cubicBezTo>
                <a:lnTo>
                  <a:pt x="35087" y="25707"/>
                </a:lnTo>
                <a:lnTo>
                  <a:pt x="33744" y="25707"/>
                </a:lnTo>
                <a:lnTo>
                  <a:pt x="33744" y="24129"/>
                </a:lnTo>
                <a:lnTo>
                  <a:pt x="30960" y="24129"/>
                </a:lnTo>
                <a:lnTo>
                  <a:pt x="30960" y="25390"/>
                </a:lnTo>
                <a:lnTo>
                  <a:pt x="29329" y="25390"/>
                </a:lnTo>
                <a:lnTo>
                  <a:pt x="29329" y="26391"/>
                </a:lnTo>
                <a:lnTo>
                  <a:pt x="27488" y="26391"/>
                </a:lnTo>
                <a:lnTo>
                  <a:pt x="27488" y="13932"/>
                </a:lnTo>
                <a:lnTo>
                  <a:pt x="24230" y="13932"/>
                </a:lnTo>
                <a:lnTo>
                  <a:pt x="24230" y="15192"/>
                </a:lnTo>
                <a:lnTo>
                  <a:pt x="22863" y="15192"/>
                </a:lnTo>
                <a:lnTo>
                  <a:pt x="22863" y="16927"/>
                </a:lnTo>
                <a:lnTo>
                  <a:pt x="22023" y="16927"/>
                </a:lnTo>
                <a:lnTo>
                  <a:pt x="22023" y="15089"/>
                </a:lnTo>
                <a:lnTo>
                  <a:pt x="20918" y="15089"/>
                </a:lnTo>
                <a:lnTo>
                  <a:pt x="20918" y="10671"/>
                </a:lnTo>
                <a:lnTo>
                  <a:pt x="20261" y="10671"/>
                </a:lnTo>
                <a:lnTo>
                  <a:pt x="20261" y="7596"/>
                </a:lnTo>
                <a:lnTo>
                  <a:pt x="19657" y="6992"/>
                </a:lnTo>
                <a:lnTo>
                  <a:pt x="19184" y="7465"/>
                </a:lnTo>
                <a:lnTo>
                  <a:pt x="19184" y="10671"/>
                </a:lnTo>
                <a:lnTo>
                  <a:pt x="18237" y="10671"/>
                </a:lnTo>
                <a:lnTo>
                  <a:pt x="18237" y="8674"/>
                </a:lnTo>
                <a:lnTo>
                  <a:pt x="15712" y="8674"/>
                </a:lnTo>
                <a:lnTo>
                  <a:pt x="15712" y="10726"/>
                </a:lnTo>
                <a:lnTo>
                  <a:pt x="15083" y="10726"/>
                </a:lnTo>
                <a:lnTo>
                  <a:pt x="15083" y="25656"/>
                </a:lnTo>
                <a:lnTo>
                  <a:pt x="14399" y="25656"/>
                </a:lnTo>
                <a:lnTo>
                  <a:pt x="14399" y="4259"/>
                </a:lnTo>
                <a:lnTo>
                  <a:pt x="13715" y="4259"/>
                </a:lnTo>
                <a:lnTo>
                  <a:pt x="137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1943"/>
        <p:cNvGrpSpPr/>
        <p:nvPr/>
      </p:nvGrpSpPr>
      <p:grpSpPr>
        <a:xfrm>
          <a:off x="0" y="0"/>
          <a:ext cx="0" cy="0"/>
          <a:chOff x="0" y="0"/>
          <a:chExt cx="0" cy="0"/>
        </a:xfrm>
      </p:grpSpPr>
      <p:sp>
        <p:nvSpPr>
          <p:cNvPr id="1944" name="Google Shape;1944;p38"/>
          <p:cNvSpPr/>
          <p:nvPr/>
        </p:nvSpPr>
        <p:spPr>
          <a:xfrm>
            <a:off x="-8250" y="0"/>
            <a:ext cx="9160500" cy="5143500"/>
          </a:xfrm>
          <a:prstGeom prst="rect">
            <a:avLst/>
          </a:prstGeom>
          <a:noFill/>
          <a:ln w="2286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8"/>
          <p:cNvSpPr/>
          <p:nvPr/>
        </p:nvSpPr>
        <p:spPr>
          <a:xfrm>
            <a:off x="101850" y="95100"/>
            <a:ext cx="8940300" cy="4953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6" name="Google Shape;1946;p38"/>
          <p:cNvGrpSpPr/>
          <p:nvPr/>
        </p:nvGrpSpPr>
        <p:grpSpPr>
          <a:xfrm flipH="1">
            <a:off x="8154419" y="9525"/>
            <a:ext cx="925312" cy="5105700"/>
            <a:chOff x="28575" y="9525"/>
            <a:chExt cx="2019450" cy="5105700"/>
          </a:xfrm>
        </p:grpSpPr>
        <p:cxnSp>
          <p:nvCxnSpPr>
            <p:cNvPr id="1947" name="Google Shape;1947;p38"/>
            <p:cNvCxnSpPr/>
            <p:nvPr/>
          </p:nvCxnSpPr>
          <p:spPr>
            <a:xfrm>
              <a:off x="85725" y="9525"/>
              <a:ext cx="1962300" cy="5105700"/>
            </a:xfrm>
            <a:prstGeom prst="straightConnector1">
              <a:avLst/>
            </a:prstGeom>
            <a:noFill/>
            <a:ln w="28575" cap="flat" cmpd="sng">
              <a:solidFill>
                <a:schemeClr val="accent2"/>
              </a:solidFill>
              <a:prstDash val="solid"/>
              <a:round/>
              <a:headEnd type="none" w="med" len="med"/>
              <a:tailEnd type="none" w="med" len="med"/>
            </a:ln>
          </p:spPr>
        </p:cxnSp>
        <p:grpSp>
          <p:nvGrpSpPr>
            <p:cNvPr id="1948" name="Google Shape;1948;p38"/>
            <p:cNvGrpSpPr/>
            <p:nvPr/>
          </p:nvGrpSpPr>
          <p:grpSpPr>
            <a:xfrm>
              <a:off x="28575" y="9525"/>
              <a:ext cx="2019450" cy="5105700"/>
              <a:chOff x="28575" y="9525"/>
              <a:chExt cx="2019450" cy="5105700"/>
            </a:xfrm>
          </p:grpSpPr>
          <p:cxnSp>
            <p:nvCxnSpPr>
              <p:cNvPr id="1949" name="Google Shape;1949;p38"/>
              <p:cNvCxnSpPr/>
              <p:nvPr/>
            </p:nvCxnSpPr>
            <p:spPr>
              <a:xfrm>
                <a:off x="38100" y="2362200"/>
                <a:ext cx="1990800" cy="2733600"/>
              </a:xfrm>
              <a:prstGeom prst="straightConnector1">
                <a:avLst/>
              </a:prstGeom>
              <a:noFill/>
              <a:ln w="28575" cap="flat" cmpd="sng">
                <a:solidFill>
                  <a:schemeClr val="accent2"/>
                </a:solidFill>
                <a:prstDash val="solid"/>
                <a:round/>
                <a:headEnd type="none" w="med" len="med"/>
                <a:tailEnd type="none" w="med" len="med"/>
              </a:ln>
            </p:spPr>
          </p:cxnSp>
          <p:cxnSp>
            <p:nvCxnSpPr>
              <p:cNvPr id="1950" name="Google Shape;1950;p38"/>
              <p:cNvCxnSpPr/>
              <p:nvPr/>
            </p:nvCxnSpPr>
            <p:spPr>
              <a:xfrm>
                <a:off x="28575" y="3771900"/>
                <a:ext cx="1976700" cy="1300800"/>
              </a:xfrm>
              <a:prstGeom prst="straightConnector1">
                <a:avLst/>
              </a:prstGeom>
              <a:noFill/>
              <a:ln w="28575" cap="flat" cmpd="sng">
                <a:solidFill>
                  <a:schemeClr val="accent2"/>
                </a:solidFill>
                <a:prstDash val="solid"/>
                <a:round/>
                <a:headEnd type="none" w="med" len="med"/>
                <a:tailEnd type="none" w="med" len="med"/>
              </a:ln>
            </p:spPr>
          </p:cxnSp>
          <p:cxnSp>
            <p:nvCxnSpPr>
              <p:cNvPr id="1951" name="Google Shape;1951;p38"/>
              <p:cNvCxnSpPr/>
              <p:nvPr/>
            </p:nvCxnSpPr>
            <p:spPr>
              <a:xfrm>
                <a:off x="85725" y="9525"/>
                <a:ext cx="1962300" cy="5105700"/>
              </a:xfrm>
              <a:prstGeom prst="straightConnector1">
                <a:avLst/>
              </a:prstGeom>
              <a:noFill/>
              <a:ln w="28575" cap="flat" cmpd="sng">
                <a:solidFill>
                  <a:schemeClr val="accent2"/>
                </a:solidFill>
                <a:prstDash val="solid"/>
                <a:round/>
                <a:headEnd type="none" w="med" len="med"/>
                <a:tailEnd type="none" w="med" len="med"/>
              </a:ln>
            </p:spPr>
          </p:cxnSp>
        </p:grpSp>
        <p:cxnSp>
          <p:nvCxnSpPr>
            <p:cNvPr id="1952" name="Google Shape;1952;p38"/>
            <p:cNvCxnSpPr/>
            <p:nvPr/>
          </p:nvCxnSpPr>
          <p:spPr>
            <a:xfrm>
              <a:off x="1222651" y="57150"/>
              <a:ext cx="796200" cy="5010600"/>
            </a:xfrm>
            <a:prstGeom prst="straightConnector1">
              <a:avLst/>
            </a:prstGeom>
            <a:noFill/>
            <a:ln w="28575" cap="flat" cmpd="sng">
              <a:solidFill>
                <a:schemeClr val="accent2"/>
              </a:solidFill>
              <a:prstDash val="solid"/>
              <a:round/>
              <a:headEnd type="none" w="med" len="med"/>
              <a:tailEnd type="none" w="med" len="med"/>
            </a:ln>
          </p:spPr>
        </p:cxnSp>
      </p:grpSp>
      <p:grpSp>
        <p:nvGrpSpPr>
          <p:cNvPr id="1953" name="Google Shape;1953;p38"/>
          <p:cNvGrpSpPr/>
          <p:nvPr/>
        </p:nvGrpSpPr>
        <p:grpSpPr>
          <a:xfrm>
            <a:off x="64269" y="9525"/>
            <a:ext cx="925312" cy="5105700"/>
            <a:chOff x="28575" y="9525"/>
            <a:chExt cx="2019450" cy="5105700"/>
          </a:xfrm>
        </p:grpSpPr>
        <p:cxnSp>
          <p:nvCxnSpPr>
            <p:cNvPr id="1954" name="Google Shape;1954;p38"/>
            <p:cNvCxnSpPr/>
            <p:nvPr/>
          </p:nvCxnSpPr>
          <p:spPr>
            <a:xfrm>
              <a:off x="85725" y="9525"/>
              <a:ext cx="1962300" cy="5105700"/>
            </a:xfrm>
            <a:prstGeom prst="straightConnector1">
              <a:avLst/>
            </a:prstGeom>
            <a:noFill/>
            <a:ln w="28575" cap="flat" cmpd="sng">
              <a:solidFill>
                <a:schemeClr val="accent2"/>
              </a:solidFill>
              <a:prstDash val="solid"/>
              <a:round/>
              <a:headEnd type="none" w="med" len="med"/>
              <a:tailEnd type="none" w="med" len="med"/>
            </a:ln>
          </p:spPr>
        </p:cxnSp>
        <p:grpSp>
          <p:nvGrpSpPr>
            <p:cNvPr id="1955" name="Google Shape;1955;p38"/>
            <p:cNvGrpSpPr/>
            <p:nvPr/>
          </p:nvGrpSpPr>
          <p:grpSpPr>
            <a:xfrm>
              <a:off x="28575" y="9525"/>
              <a:ext cx="2019450" cy="5105700"/>
              <a:chOff x="28575" y="9525"/>
              <a:chExt cx="2019450" cy="5105700"/>
            </a:xfrm>
          </p:grpSpPr>
          <p:cxnSp>
            <p:nvCxnSpPr>
              <p:cNvPr id="1956" name="Google Shape;1956;p38"/>
              <p:cNvCxnSpPr/>
              <p:nvPr/>
            </p:nvCxnSpPr>
            <p:spPr>
              <a:xfrm>
                <a:off x="38100" y="2362200"/>
                <a:ext cx="1990800" cy="2733600"/>
              </a:xfrm>
              <a:prstGeom prst="straightConnector1">
                <a:avLst/>
              </a:prstGeom>
              <a:noFill/>
              <a:ln w="28575" cap="flat" cmpd="sng">
                <a:solidFill>
                  <a:schemeClr val="accent2"/>
                </a:solidFill>
                <a:prstDash val="solid"/>
                <a:round/>
                <a:headEnd type="none" w="med" len="med"/>
                <a:tailEnd type="none" w="med" len="med"/>
              </a:ln>
            </p:spPr>
          </p:cxnSp>
          <p:cxnSp>
            <p:nvCxnSpPr>
              <p:cNvPr id="1957" name="Google Shape;1957;p38"/>
              <p:cNvCxnSpPr/>
              <p:nvPr/>
            </p:nvCxnSpPr>
            <p:spPr>
              <a:xfrm>
                <a:off x="28575" y="3771900"/>
                <a:ext cx="1976700" cy="1300800"/>
              </a:xfrm>
              <a:prstGeom prst="straightConnector1">
                <a:avLst/>
              </a:prstGeom>
              <a:noFill/>
              <a:ln w="28575" cap="flat" cmpd="sng">
                <a:solidFill>
                  <a:schemeClr val="accent2"/>
                </a:solidFill>
                <a:prstDash val="solid"/>
                <a:round/>
                <a:headEnd type="none" w="med" len="med"/>
                <a:tailEnd type="none" w="med" len="med"/>
              </a:ln>
            </p:spPr>
          </p:cxnSp>
          <p:cxnSp>
            <p:nvCxnSpPr>
              <p:cNvPr id="1958" name="Google Shape;1958;p38"/>
              <p:cNvCxnSpPr/>
              <p:nvPr/>
            </p:nvCxnSpPr>
            <p:spPr>
              <a:xfrm>
                <a:off x="85725" y="9525"/>
                <a:ext cx="1962300" cy="5105700"/>
              </a:xfrm>
              <a:prstGeom prst="straightConnector1">
                <a:avLst/>
              </a:prstGeom>
              <a:noFill/>
              <a:ln w="28575" cap="flat" cmpd="sng">
                <a:solidFill>
                  <a:schemeClr val="accent2"/>
                </a:solidFill>
                <a:prstDash val="solid"/>
                <a:round/>
                <a:headEnd type="none" w="med" len="med"/>
                <a:tailEnd type="none" w="med" len="med"/>
              </a:ln>
            </p:spPr>
          </p:cxnSp>
        </p:grpSp>
        <p:cxnSp>
          <p:nvCxnSpPr>
            <p:cNvPr id="1959" name="Google Shape;1959;p38"/>
            <p:cNvCxnSpPr/>
            <p:nvPr/>
          </p:nvCxnSpPr>
          <p:spPr>
            <a:xfrm>
              <a:off x="1222651" y="57150"/>
              <a:ext cx="796200" cy="5010600"/>
            </a:xfrm>
            <a:prstGeom prst="straightConnector1">
              <a:avLst/>
            </a:prstGeom>
            <a:noFill/>
            <a:ln w="28575" cap="flat" cmpd="sng">
              <a:solidFill>
                <a:schemeClr val="accent2"/>
              </a:solidFill>
              <a:prstDash val="solid"/>
              <a:round/>
              <a:headEnd type="none" w="med" len="med"/>
              <a:tailEnd type="none" w="med" len="med"/>
            </a:ln>
          </p:spPr>
        </p:cxnSp>
      </p:grpSp>
      <p:grpSp>
        <p:nvGrpSpPr>
          <p:cNvPr id="1960" name="Google Shape;1960;p38"/>
          <p:cNvGrpSpPr/>
          <p:nvPr/>
        </p:nvGrpSpPr>
        <p:grpSpPr>
          <a:xfrm>
            <a:off x="102375" y="3951220"/>
            <a:ext cx="8937050" cy="1103710"/>
            <a:chOff x="104775" y="4516925"/>
            <a:chExt cx="4723100" cy="537975"/>
          </a:xfrm>
        </p:grpSpPr>
        <p:sp>
          <p:nvSpPr>
            <p:cNvPr id="1961" name="Google Shape;1961;p38"/>
            <p:cNvSpPr/>
            <p:nvPr/>
          </p:nvSpPr>
          <p:spPr>
            <a:xfrm>
              <a:off x="104775" y="4516925"/>
              <a:ext cx="2405600" cy="537975"/>
            </a:xfrm>
            <a:custGeom>
              <a:avLst/>
              <a:gdLst/>
              <a:ahLst/>
              <a:cxnLst/>
              <a:rect l="l" t="t" r="r" b="b"/>
              <a:pathLst>
                <a:path w="96224" h="21519" extrusionOk="0">
                  <a:moveTo>
                    <a:pt x="14824" y="1"/>
                  </a:moveTo>
                  <a:lnTo>
                    <a:pt x="14824" y="2558"/>
                  </a:lnTo>
                  <a:lnTo>
                    <a:pt x="13090" y="2558"/>
                  </a:lnTo>
                  <a:lnTo>
                    <a:pt x="13090" y="17815"/>
                  </a:lnTo>
                  <a:lnTo>
                    <a:pt x="11876" y="17815"/>
                  </a:lnTo>
                  <a:lnTo>
                    <a:pt x="11876" y="11357"/>
                  </a:lnTo>
                  <a:lnTo>
                    <a:pt x="8366" y="11357"/>
                  </a:lnTo>
                  <a:lnTo>
                    <a:pt x="8366" y="19636"/>
                  </a:lnTo>
                  <a:lnTo>
                    <a:pt x="7542" y="19636"/>
                  </a:lnTo>
                  <a:lnTo>
                    <a:pt x="7542" y="12137"/>
                  </a:lnTo>
                  <a:lnTo>
                    <a:pt x="4378" y="12137"/>
                  </a:lnTo>
                  <a:lnTo>
                    <a:pt x="4378" y="13697"/>
                  </a:lnTo>
                  <a:lnTo>
                    <a:pt x="3165" y="13697"/>
                  </a:lnTo>
                  <a:lnTo>
                    <a:pt x="3165" y="5115"/>
                  </a:lnTo>
                  <a:lnTo>
                    <a:pt x="1" y="5115"/>
                  </a:lnTo>
                  <a:lnTo>
                    <a:pt x="1" y="21499"/>
                  </a:lnTo>
                  <a:cubicBezTo>
                    <a:pt x="1" y="21514"/>
                    <a:pt x="10692" y="21518"/>
                    <a:pt x="24947" y="21518"/>
                  </a:cubicBezTo>
                  <a:cubicBezTo>
                    <a:pt x="53458" y="21518"/>
                    <a:pt x="96223" y="21499"/>
                    <a:pt x="96223" y="21499"/>
                  </a:cubicBezTo>
                  <a:lnTo>
                    <a:pt x="96223" y="17294"/>
                  </a:lnTo>
                  <a:lnTo>
                    <a:pt x="95833" y="17294"/>
                  </a:lnTo>
                  <a:lnTo>
                    <a:pt x="95833" y="11400"/>
                  </a:lnTo>
                  <a:lnTo>
                    <a:pt x="95314" y="11400"/>
                  </a:lnTo>
                  <a:lnTo>
                    <a:pt x="95314" y="10403"/>
                  </a:lnTo>
                  <a:lnTo>
                    <a:pt x="93406" y="10403"/>
                  </a:lnTo>
                  <a:lnTo>
                    <a:pt x="93406" y="11574"/>
                  </a:lnTo>
                  <a:lnTo>
                    <a:pt x="91933" y="11574"/>
                  </a:lnTo>
                  <a:lnTo>
                    <a:pt x="91933" y="17642"/>
                  </a:lnTo>
                  <a:lnTo>
                    <a:pt x="91239" y="17642"/>
                  </a:lnTo>
                  <a:lnTo>
                    <a:pt x="91239" y="12397"/>
                  </a:lnTo>
                  <a:lnTo>
                    <a:pt x="86991" y="12397"/>
                  </a:lnTo>
                  <a:lnTo>
                    <a:pt x="86991" y="20285"/>
                  </a:lnTo>
                  <a:lnTo>
                    <a:pt x="86428" y="20285"/>
                  </a:lnTo>
                  <a:lnTo>
                    <a:pt x="86428" y="10403"/>
                  </a:lnTo>
                  <a:lnTo>
                    <a:pt x="82744" y="10403"/>
                  </a:lnTo>
                  <a:lnTo>
                    <a:pt x="82744" y="15215"/>
                  </a:lnTo>
                  <a:lnTo>
                    <a:pt x="82224" y="15215"/>
                  </a:lnTo>
                  <a:lnTo>
                    <a:pt x="82224" y="13653"/>
                  </a:lnTo>
                  <a:lnTo>
                    <a:pt x="78367" y="13653"/>
                  </a:lnTo>
                  <a:lnTo>
                    <a:pt x="78367" y="18681"/>
                  </a:lnTo>
                  <a:lnTo>
                    <a:pt x="77760" y="18681"/>
                  </a:lnTo>
                  <a:lnTo>
                    <a:pt x="77760" y="7586"/>
                  </a:lnTo>
                  <a:lnTo>
                    <a:pt x="77326" y="7586"/>
                  </a:lnTo>
                  <a:lnTo>
                    <a:pt x="77326" y="6372"/>
                  </a:lnTo>
                  <a:lnTo>
                    <a:pt x="75245" y="6372"/>
                  </a:lnTo>
                  <a:lnTo>
                    <a:pt x="75245" y="7672"/>
                  </a:lnTo>
                  <a:lnTo>
                    <a:pt x="73035" y="7672"/>
                  </a:lnTo>
                  <a:lnTo>
                    <a:pt x="73035" y="17208"/>
                  </a:lnTo>
                  <a:lnTo>
                    <a:pt x="72428" y="17208"/>
                  </a:lnTo>
                  <a:lnTo>
                    <a:pt x="72428" y="10447"/>
                  </a:lnTo>
                  <a:lnTo>
                    <a:pt x="70607" y="10447"/>
                  </a:lnTo>
                  <a:lnTo>
                    <a:pt x="70607" y="9753"/>
                  </a:lnTo>
                  <a:lnTo>
                    <a:pt x="69047" y="9753"/>
                  </a:lnTo>
                  <a:lnTo>
                    <a:pt x="69047" y="17252"/>
                  </a:lnTo>
                  <a:lnTo>
                    <a:pt x="68050" y="17252"/>
                  </a:lnTo>
                  <a:lnTo>
                    <a:pt x="68050" y="12180"/>
                  </a:lnTo>
                  <a:lnTo>
                    <a:pt x="64323" y="12180"/>
                  </a:lnTo>
                  <a:lnTo>
                    <a:pt x="64323" y="18985"/>
                  </a:lnTo>
                  <a:lnTo>
                    <a:pt x="63629" y="18985"/>
                  </a:lnTo>
                  <a:lnTo>
                    <a:pt x="63629" y="9363"/>
                  </a:lnTo>
                  <a:lnTo>
                    <a:pt x="63152" y="9363"/>
                  </a:lnTo>
                  <a:lnTo>
                    <a:pt x="63152" y="8452"/>
                  </a:lnTo>
                  <a:lnTo>
                    <a:pt x="61333" y="8452"/>
                  </a:lnTo>
                  <a:lnTo>
                    <a:pt x="61333" y="9536"/>
                  </a:lnTo>
                  <a:lnTo>
                    <a:pt x="59381" y="9536"/>
                  </a:lnTo>
                  <a:lnTo>
                    <a:pt x="59381" y="19073"/>
                  </a:lnTo>
                  <a:lnTo>
                    <a:pt x="58797" y="19073"/>
                  </a:lnTo>
                  <a:lnTo>
                    <a:pt x="58797" y="13676"/>
                  </a:lnTo>
                  <a:lnTo>
                    <a:pt x="57821" y="12700"/>
                  </a:lnTo>
                  <a:lnTo>
                    <a:pt x="55133" y="12700"/>
                  </a:lnTo>
                  <a:lnTo>
                    <a:pt x="54224" y="13611"/>
                  </a:lnTo>
                  <a:lnTo>
                    <a:pt x="54224" y="19202"/>
                  </a:lnTo>
                  <a:lnTo>
                    <a:pt x="50973" y="19202"/>
                  </a:lnTo>
                  <a:lnTo>
                    <a:pt x="50973" y="6026"/>
                  </a:lnTo>
                  <a:lnTo>
                    <a:pt x="50713" y="6026"/>
                  </a:lnTo>
                  <a:lnTo>
                    <a:pt x="50713" y="5592"/>
                  </a:lnTo>
                  <a:lnTo>
                    <a:pt x="47245" y="5592"/>
                  </a:lnTo>
                  <a:lnTo>
                    <a:pt x="47245" y="16298"/>
                  </a:lnTo>
                  <a:lnTo>
                    <a:pt x="46119" y="16298"/>
                  </a:lnTo>
                  <a:lnTo>
                    <a:pt x="46119" y="17252"/>
                  </a:lnTo>
                  <a:lnTo>
                    <a:pt x="44905" y="17252"/>
                  </a:lnTo>
                  <a:lnTo>
                    <a:pt x="44905" y="8496"/>
                  </a:lnTo>
                  <a:lnTo>
                    <a:pt x="44428" y="8496"/>
                  </a:lnTo>
                  <a:lnTo>
                    <a:pt x="44428" y="6329"/>
                  </a:lnTo>
                  <a:lnTo>
                    <a:pt x="43258" y="6329"/>
                  </a:lnTo>
                  <a:lnTo>
                    <a:pt x="43258" y="7282"/>
                  </a:lnTo>
                  <a:lnTo>
                    <a:pt x="42434" y="7282"/>
                  </a:lnTo>
                  <a:lnTo>
                    <a:pt x="42434" y="8627"/>
                  </a:lnTo>
                  <a:lnTo>
                    <a:pt x="40224" y="8627"/>
                  </a:lnTo>
                  <a:lnTo>
                    <a:pt x="40224" y="15474"/>
                  </a:lnTo>
                  <a:lnTo>
                    <a:pt x="36409" y="15474"/>
                  </a:lnTo>
                  <a:lnTo>
                    <a:pt x="36409" y="20936"/>
                  </a:lnTo>
                  <a:lnTo>
                    <a:pt x="35586" y="20936"/>
                  </a:lnTo>
                  <a:lnTo>
                    <a:pt x="35586" y="17209"/>
                  </a:lnTo>
                  <a:lnTo>
                    <a:pt x="34503" y="17209"/>
                  </a:lnTo>
                  <a:lnTo>
                    <a:pt x="34503" y="16429"/>
                  </a:lnTo>
                  <a:lnTo>
                    <a:pt x="32465" y="16429"/>
                  </a:lnTo>
                  <a:lnTo>
                    <a:pt x="32465" y="17252"/>
                  </a:lnTo>
                  <a:lnTo>
                    <a:pt x="30688" y="17252"/>
                  </a:lnTo>
                  <a:lnTo>
                    <a:pt x="30688" y="11401"/>
                  </a:lnTo>
                  <a:lnTo>
                    <a:pt x="26657" y="11401"/>
                  </a:lnTo>
                  <a:lnTo>
                    <a:pt x="26657" y="17382"/>
                  </a:lnTo>
                  <a:lnTo>
                    <a:pt x="22409" y="17382"/>
                  </a:lnTo>
                  <a:lnTo>
                    <a:pt x="22409" y="18335"/>
                  </a:lnTo>
                  <a:lnTo>
                    <a:pt x="21413" y="18335"/>
                  </a:lnTo>
                  <a:lnTo>
                    <a:pt x="21413" y="10577"/>
                  </a:lnTo>
                  <a:lnTo>
                    <a:pt x="17469" y="10577"/>
                  </a:lnTo>
                  <a:lnTo>
                    <a:pt x="17469" y="15345"/>
                  </a:lnTo>
                  <a:lnTo>
                    <a:pt x="17035" y="15345"/>
                  </a:lnTo>
                  <a:lnTo>
                    <a:pt x="17035" y="2515"/>
                  </a:lnTo>
                  <a:lnTo>
                    <a:pt x="16601" y="2515"/>
                  </a:lnTo>
                  <a:lnTo>
                    <a:pt x="166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8"/>
            <p:cNvSpPr/>
            <p:nvPr/>
          </p:nvSpPr>
          <p:spPr>
            <a:xfrm flipH="1">
              <a:off x="2422275" y="4516925"/>
              <a:ext cx="2405600" cy="537975"/>
            </a:xfrm>
            <a:custGeom>
              <a:avLst/>
              <a:gdLst/>
              <a:ahLst/>
              <a:cxnLst/>
              <a:rect l="l" t="t" r="r" b="b"/>
              <a:pathLst>
                <a:path w="96224" h="21519" extrusionOk="0">
                  <a:moveTo>
                    <a:pt x="14824" y="1"/>
                  </a:moveTo>
                  <a:lnTo>
                    <a:pt x="14824" y="2558"/>
                  </a:lnTo>
                  <a:lnTo>
                    <a:pt x="13090" y="2558"/>
                  </a:lnTo>
                  <a:lnTo>
                    <a:pt x="13090" y="17815"/>
                  </a:lnTo>
                  <a:lnTo>
                    <a:pt x="11876" y="17815"/>
                  </a:lnTo>
                  <a:lnTo>
                    <a:pt x="11876" y="11357"/>
                  </a:lnTo>
                  <a:lnTo>
                    <a:pt x="8366" y="11357"/>
                  </a:lnTo>
                  <a:lnTo>
                    <a:pt x="8366" y="19636"/>
                  </a:lnTo>
                  <a:lnTo>
                    <a:pt x="7542" y="19636"/>
                  </a:lnTo>
                  <a:lnTo>
                    <a:pt x="7542" y="12137"/>
                  </a:lnTo>
                  <a:lnTo>
                    <a:pt x="4378" y="12137"/>
                  </a:lnTo>
                  <a:lnTo>
                    <a:pt x="4378" y="13697"/>
                  </a:lnTo>
                  <a:lnTo>
                    <a:pt x="3165" y="13697"/>
                  </a:lnTo>
                  <a:lnTo>
                    <a:pt x="3165" y="5115"/>
                  </a:lnTo>
                  <a:lnTo>
                    <a:pt x="1" y="5115"/>
                  </a:lnTo>
                  <a:lnTo>
                    <a:pt x="1" y="21499"/>
                  </a:lnTo>
                  <a:cubicBezTo>
                    <a:pt x="1" y="21514"/>
                    <a:pt x="10692" y="21518"/>
                    <a:pt x="24947" y="21518"/>
                  </a:cubicBezTo>
                  <a:cubicBezTo>
                    <a:pt x="53458" y="21518"/>
                    <a:pt x="96223" y="21499"/>
                    <a:pt x="96223" y="21499"/>
                  </a:cubicBezTo>
                  <a:lnTo>
                    <a:pt x="96223" y="17294"/>
                  </a:lnTo>
                  <a:lnTo>
                    <a:pt x="95833" y="17294"/>
                  </a:lnTo>
                  <a:lnTo>
                    <a:pt x="95833" y="11400"/>
                  </a:lnTo>
                  <a:lnTo>
                    <a:pt x="95314" y="11400"/>
                  </a:lnTo>
                  <a:lnTo>
                    <a:pt x="95314" y="10403"/>
                  </a:lnTo>
                  <a:lnTo>
                    <a:pt x="93406" y="10403"/>
                  </a:lnTo>
                  <a:lnTo>
                    <a:pt x="93406" y="11574"/>
                  </a:lnTo>
                  <a:lnTo>
                    <a:pt x="91933" y="11574"/>
                  </a:lnTo>
                  <a:lnTo>
                    <a:pt x="91933" y="17642"/>
                  </a:lnTo>
                  <a:lnTo>
                    <a:pt x="91239" y="17642"/>
                  </a:lnTo>
                  <a:lnTo>
                    <a:pt x="91239" y="12397"/>
                  </a:lnTo>
                  <a:lnTo>
                    <a:pt x="86991" y="12397"/>
                  </a:lnTo>
                  <a:lnTo>
                    <a:pt x="86991" y="20285"/>
                  </a:lnTo>
                  <a:lnTo>
                    <a:pt x="86428" y="20285"/>
                  </a:lnTo>
                  <a:lnTo>
                    <a:pt x="86428" y="10403"/>
                  </a:lnTo>
                  <a:lnTo>
                    <a:pt x="82744" y="10403"/>
                  </a:lnTo>
                  <a:lnTo>
                    <a:pt x="82744" y="15215"/>
                  </a:lnTo>
                  <a:lnTo>
                    <a:pt x="82224" y="15215"/>
                  </a:lnTo>
                  <a:lnTo>
                    <a:pt x="82224" y="13653"/>
                  </a:lnTo>
                  <a:lnTo>
                    <a:pt x="78367" y="13653"/>
                  </a:lnTo>
                  <a:lnTo>
                    <a:pt x="78367" y="18681"/>
                  </a:lnTo>
                  <a:lnTo>
                    <a:pt x="77760" y="18681"/>
                  </a:lnTo>
                  <a:lnTo>
                    <a:pt x="77760" y="7586"/>
                  </a:lnTo>
                  <a:lnTo>
                    <a:pt x="77326" y="7586"/>
                  </a:lnTo>
                  <a:lnTo>
                    <a:pt x="77326" y="6372"/>
                  </a:lnTo>
                  <a:lnTo>
                    <a:pt x="75245" y="6372"/>
                  </a:lnTo>
                  <a:lnTo>
                    <a:pt x="75245" y="7672"/>
                  </a:lnTo>
                  <a:lnTo>
                    <a:pt x="73035" y="7672"/>
                  </a:lnTo>
                  <a:lnTo>
                    <a:pt x="73035" y="17208"/>
                  </a:lnTo>
                  <a:lnTo>
                    <a:pt x="72428" y="17208"/>
                  </a:lnTo>
                  <a:lnTo>
                    <a:pt x="72428" y="10447"/>
                  </a:lnTo>
                  <a:lnTo>
                    <a:pt x="70607" y="10447"/>
                  </a:lnTo>
                  <a:lnTo>
                    <a:pt x="70607" y="9753"/>
                  </a:lnTo>
                  <a:lnTo>
                    <a:pt x="69047" y="9753"/>
                  </a:lnTo>
                  <a:lnTo>
                    <a:pt x="69047" y="17252"/>
                  </a:lnTo>
                  <a:lnTo>
                    <a:pt x="68050" y="17252"/>
                  </a:lnTo>
                  <a:lnTo>
                    <a:pt x="68050" y="12180"/>
                  </a:lnTo>
                  <a:lnTo>
                    <a:pt x="64323" y="12180"/>
                  </a:lnTo>
                  <a:lnTo>
                    <a:pt x="64323" y="18985"/>
                  </a:lnTo>
                  <a:lnTo>
                    <a:pt x="63629" y="18985"/>
                  </a:lnTo>
                  <a:lnTo>
                    <a:pt x="63629" y="9363"/>
                  </a:lnTo>
                  <a:lnTo>
                    <a:pt x="63152" y="9363"/>
                  </a:lnTo>
                  <a:lnTo>
                    <a:pt x="63152" y="8452"/>
                  </a:lnTo>
                  <a:lnTo>
                    <a:pt x="61333" y="8452"/>
                  </a:lnTo>
                  <a:lnTo>
                    <a:pt x="61333" y="9536"/>
                  </a:lnTo>
                  <a:lnTo>
                    <a:pt x="59381" y="9536"/>
                  </a:lnTo>
                  <a:lnTo>
                    <a:pt x="59381" y="19073"/>
                  </a:lnTo>
                  <a:lnTo>
                    <a:pt x="58797" y="19073"/>
                  </a:lnTo>
                  <a:lnTo>
                    <a:pt x="58797" y="13676"/>
                  </a:lnTo>
                  <a:lnTo>
                    <a:pt x="57821" y="12700"/>
                  </a:lnTo>
                  <a:lnTo>
                    <a:pt x="55133" y="12700"/>
                  </a:lnTo>
                  <a:lnTo>
                    <a:pt x="54224" y="13611"/>
                  </a:lnTo>
                  <a:lnTo>
                    <a:pt x="54224" y="19202"/>
                  </a:lnTo>
                  <a:lnTo>
                    <a:pt x="50973" y="19202"/>
                  </a:lnTo>
                  <a:lnTo>
                    <a:pt x="50973" y="6026"/>
                  </a:lnTo>
                  <a:lnTo>
                    <a:pt x="50713" y="6026"/>
                  </a:lnTo>
                  <a:lnTo>
                    <a:pt x="50713" y="5592"/>
                  </a:lnTo>
                  <a:lnTo>
                    <a:pt x="47245" y="5592"/>
                  </a:lnTo>
                  <a:lnTo>
                    <a:pt x="47245" y="16298"/>
                  </a:lnTo>
                  <a:lnTo>
                    <a:pt x="46119" y="16298"/>
                  </a:lnTo>
                  <a:lnTo>
                    <a:pt x="46119" y="17252"/>
                  </a:lnTo>
                  <a:lnTo>
                    <a:pt x="44905" y="17252"/>
                  </a:lnTo>
                  <a:lnTo>
                    <a:pt x="44905" y="8496"/>
                  </a:lnTo>
                  <a:lnTo>
                    <a:pt x="44428" y="8496"/>
                  </a:lnTo>
                  <a:lnTo>
                    <a:pt x="44428" y="6329"/>
                  </a:lnTo>
                  <a:lnTo>
                    <a:pt x="43258" y="6329"/>
                  </a:lnTo>
                  <a:lnTo>
                    <a:pt x="43258" y="7282"/>
                  </a:lnTo>
                  <a:lnTo>
                    <a:pt x="42434" y="7282"/>
                  </a:lnTo>
                  <a:lnTo>
                    <a:pt x="42434" y="8627"/>
                  </a:lnTo>
                  <a:lnTo>
                    <a:pt x="40224" y="8627"/>
                  </a:lnTo>
                  <a:lnTo>
                    <a:pt x="40224" y="15474"/>
                  </a:lnTo>
                  <a:lnTo>
                    <a:pt x="36409" y="15474"/>
                  </a:lnTo>
                  <a:lnTo>
                    <a:pt x="36409" y="20936"/>
                  </a:lnTo>
                  <a:lnTo>
                    <a:pt x="35586" y="20936"/>
                  </a:lnTo>
                  <a:lnTo>
                    <a:pt x="35586" y="17209"/>
                  </a:lnTo>
                  <a:lnTo>
                    <a:pt x="34503" y="17209"/>
                  </a:lnTo>
                  <a:lnTo>
                    <a:pt x="34503" y="16429"/>
                  </a:lnTo>
                  <a:lnTo>
                    <a:pt x="32465" y="16429"/>
                  </a:lnTo>
                  <a:lnTo>
                    <a:pt x="32465" y="17252"/>
                  </a:lnTo>
                  <a:lnTo>
                    <a:pt x="30688" y="17252"/>
                  </a:lnTo>
                  <a:lnTo>
                    <a:pt x="30688" y="11401"/>
                  </a:lnTo>
                  <a:lnTo>
                    <a:pt x="26657" y="11401"/>
                  </a:lnTo>
                  <a:lnTo>
                    <a:pt x="26657" y="17382"/>
                  </a:lnTo>
                  <a:lnTo>
                    <a:pt x="22409" y="17382"/>
                  </a:lnTo>
                  <a:lnTo>
                    <a:pt x="22409" y="18335"/>
                  </a:lnTo>
                  <a:lnTo>
                    <a:pt x="21413" y="18335"/>
                  </a:lnTo>
                  <a:lnTo>
                    <a:pt x="21413" y="10577"/>
                  </a:lnTo>
                  <a:lnTo>
                    <a:pt x="17469" y="10577"/>
                  </a:lnTo>
                  <a:lnTo>
                    <a:pt x="17469" y="15345"/>
                  </a:lnTo>
                  <a:lnTo>
                    <a:pt x="17035" y="15345"/>
                  </a:lnTo>
                  <a:lnTo>
                    <a:pt x="17035" y="2515"/>
                  </a:lnTo>
                  <a:lnTo>
                    <a:pt x="16601" y="2515"/>
                  </a:lnTo>
                  <a:lnTo>
                    <a:pt x="166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BLANK_1_1_1_1_1_1_1_1_1_1">
    <p:spTree>
      <p:nvGrpSpPr>
        <p:cNvPr id="1" name="Shape 1963"/>
        <p:cNvGrpSpPr/>
        <p:nvPr/>
      </p:nvGrpSpPr>
      <p:grpSpPr>
        <a:xfrm>
          <a:off x="0" y="0"/>
          <a:ext cx="0" cy="0"/>
          <a:chOff x="0" y="0"/>
          <a:chExt cx="0" cy="0"/>
        </a:xfrm>
      </p:grpSpPr>
      <p:sp>
        <p:nvSpPr>
          <p:cNvPr id="1964" name="Google Shape;1964;p39"/>
          <p:cNvSpPr/>
          <p:nvPr/>
        </p:nvSpPr>
        <p:spPr>
          <a:xfrm>
            <a:off x="-8250" y="0"/>
            <a:ext cx="9160500" cy="5143500"/>
          </a:xfrm>
          <a:prstGeom prst="rect">
            <a:avLst/>
          </a:prstGeom>
          <a:noFill/>
          <a:ln w="2286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9"/>
          <p:cNvSpPr/>
          <p:nvPr/>
        </p:nvSpPr>
        <p:spPr>
          <a:xfrm>
            <a:off x="101850" y="95100"/>
            <a:ext cx="8940300" cy="4953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6" name="Google Shape;1966;p39"/>
          <p:cNvGrpSpPr/>
          <p:nvPr/>
        </p:nvGrpSpPr>
        <p:grpSpPr>
          <a:xfrm>
            <a:off x="23438" y="76200"/>
            <a:ext cx="9097125" cy="4986450"/>
            <a:chOff x="23438" y="76200"/>
            <a:chExt cx="9097125" cy="4986450"/>
          </a:xfrm>
        </p:grpSpPr>
        <p:grpSp>
          <p:nvGrpSpPr>
            <p:cNvPr id="1967" name="Google Shape;1967;p39"/>
            <p:cNvGrpSpPr/>
            <p:nvPr/>
          </p:nvGrpSpPr>
          <p:grpSpPr>
            <a:xfrm>
              <a:off x="23438" y="3524250"/>
              <a:ext cx="9097125" cy="1538400"/>
              <a:chOff x="23438" y="3524250"/>
              <a:chExt cx="9097125" cy="1538400"/>
            </a:xfrm>
          </p:grpSpPr>
          <p:grpSp>
            <p:nvGrpSpPr>
              <p:cNvPr id="1968" name="Google Shape;1968;p39"/>
              <p:cNvGrpSpPr/>
              <p:nvPr/>
            </p:nvGrpSpPr>
            <p:grpSpPr>
              <a:xfrm rot="10800000">
                <a:off x="23438" y="3524250"/>
                <a:ext cx="1467600" cy="1538400"/>
                <a:chOff x="7628425" y="0"/>
                <a:chExt cx="1467600" cy="1538400"/>
              </a:xfrm>
            </p:grpSpPr>
            <p:cxnSp>
              <p:nvCxnSpPr>
                <p:cNvPr id="1969" name="Google Shape;1969;p39"/>
                <p:cNvCxnSpPr/>
                <p:nvPr/>
              </p:nvCxnSpPr>
              <p:spPr>
                <a:xfrm rot="10800000">
                  <a:off x="7628425" y="0"/>
                  <a:ext cx="1467600" cy="1538400"/>
                </a:xfrm>
                <a:prstGeom prst="straightConnector1">
                  <a:avLst/>
                </a:prstGeom>
                <a:noFill/>
                <a:ln w="28575" cap="flat" cmpd="sng">
                  <a:solidFill>
                    <a:schemeClr val="accent2"/>
                  </a:solidFill>
                  <a:prstDash val="solid"/>
                  <a:round/>
                  <a:headEnd type="none" w="med" len="med"/>
                  <a:tailEnd type="none" w="med" len="med"/>
                </a:ln>
              </p:spPr>
            </p:cxnSp>
            <p:cxnSp>
              <p:nvCxnSpPr>
                <p:cNvPr id="1970" name="Google Shape;1970;p39"/>
                <p:cNvCxnSpPr/>
                <p:nvPr/>
              </p:nvCxnSpPr>
              <p:spPr>
                <a:xfrm rot="10800000">
                  <a:off x="8238318" y="0"/>
                  <a:ext cx="857700" cy="899100"/>
                </a:xfrm>
                <a:prstGeom prst="straightConnector1">
                  <a:avLst/>
                </a:prstGeom>
                <a:noFill/>
                <a:ln w="28575" cap="flat" cmpd="sng">
                  <a:solidFill>
                    <a:schemeClr val="accent2"/>
                  </a:solidFill>
                  <a:prstDash val="solid"/>
                  <a:round/>
                  <a:headEnd type="none" w="med" len="med"/>
                  <a:tailEnd type="none" w="med" len="med"/>
                </a:ln>
              </p:spPr>
            </p:cxnSp>
          </p:grpSp>
          <p:grpSp>
            <p:nvGrpSpPr>
              <p:cNvPr id="1971" name="Google Shape;1971;p39"/>
              <p:cNvGrpSpPr/>
              <p:nvPr/>
            </p:nvGrpSpPr>
            <p:grpSpPr>
              <a:xfrm rot="10800000" flipH="1">
                <a:off x="7652963" y="3524250"/>
                <a:ext cx="1467600" cy="1538400"/>
                <a:chOff x="7628425" y="0"/>
                <a:chExt cx="1467600" cy="1538400"/>
              </a:xfrm>
            </p:grpSpPr>
            <p:cxnSp>
              <p:nvCxnSpPr>
                <p:cNvPr id="1972" name="Google Shape;1972;p39"/>
                <p:cNvCxnSpPr/>
                <p:nvPr/>
              </p:nvCxnSpPr>
              <p:spPr>
                <a:xfrm rot="10800000">
                  <a:off x="7628425" y="0"/>
                  <a:ext cx="1467600" cy="1538400"/>
                </a:xfrm>
                <a:prstGeom prst="straightConnector1">
                  <a:avLst/>
                </a:prstGeom>
                <a:noFill/>
                <a:ln w="28575" cap="flat" cmpd="sng">
                  <a:solidFill>
                    <a:schemeClr val="accent2"/>
                  </a:solidFill>
                  <a:prstDash val="solid"/>
                  <a:round/>
                  <a:headEnd type="none" w="med" len="med"/>
                  <a:tailEnd type="none" w="med" len="med"/>
                </a:ln>
              </p:spPr>
            </p:cxnSp>
            <p:cxnSp>
              <p:nvCxnSpPr>
                <p:cNvPr id="1973" name="Google Shape;1973;p39"/>
                <p:cNvCxnSpPr/>
                <p:nvPr/>
              </p:nvCxnSpPr>
              <p:spPr>
                <a:xfrm rot="10800000">
                  <a:off x="8238318" y="0"/>
                  <a:ext cx="857700" cy="899100"/>
                </a:xfrm>
                <a:prstGeom prst="straightConnector1">
                  <a:avLst/>
                </a:prstGeom>
                <a:noFill/>
                <a:ln w="28575" cap="flat" cmpd="sng">
                  <a:solidFill>
                    <a:schemeClr val="accent2"/>
                  </a:solidFill>
                  <a:prstDash val="solid"/>
                  <a:round/>
                  <a:headEnd type="none" w="med" len="med"/>
                  <a:tailEnd type="none" w="med" len="med"/>
                </a:ln>
              </p:spPr>
            </p:cxnSp>
          </p:grpSp>
        </p:grpSp>
        <p:grpSp>
          <p:nvGrpSpPr>
            <p:cNvPr id="1974" name="Google Shape;1974;p39"/>
            <p:cNvGrpSpPr/>
            <p:nvPr/>
          </p:nvGrpSpPr>
          <p:grpSpPr>
            <a:xfrm flipH="1">
              <a:off x="23438" y="76200"/>
              <a:ext cx="1467600" cy="1538400"/>
              <a:chOff x="7628425" y="0"/>
              <a:chExt cx="1467600" cy="1538400"/>
            </a:xfrm>
          </p:grpSpPr>
          <p:cxnSp>
            <p:nvCxnSpPr>
              <p:cNvPr id="1975" name="Google Shape;1975;p39"/>
              <p:cNvCxnSpPr/>
              <p:nvPr/>
            </p:nvCxnSpPr>
            <p:spPr>
              <a:xfrm rot="10800000">
                <a:off x="7628425" y="0"/>
                <a:ext cx="1467600" cy="1538400"/>
              </a:xfrm>
              <a:prstGeom prst="straightConnector1">
                <a:avLst/>
              </a:prstGeom>
              <a:noFill/>
              <a:ln w="28575" cap="flat" cmpd="sng">
                <a:solidFill>
                  <a:schemeClr val="accent2"/>
                </a:solidFill>
                <a:prstDash val="solid"/>
                <a:round/>
                <a:headEnd type="none" w="med" len="med"/>
                <a:tailEnd type="none" w="med" len="med"/>
              </a:ln>
            </p:spPr>
          </p:cxnSp>
          <p:cxnSp>
            <p:nvCxnSpPr>
              <p:cNvPr id="1976" name="Google Shape;1976;p39"/>
              <p:cNvCxnSpPr/>
              <p:nvPr/>
            </p:nvCxnSpPr>
            <p:spPr>
              <a:xfrm rot="10800000">
                <a:off x="8238318" y="0"/>
                <a:ext cx="857700" cy="899100"/>
              </a:xfrm>
              <a:prstGeom prst="straightConnector1">
                <a:avLst/>
              </a:prstGeom>
              <a:noFill/>
              <a:ln w="28575" cap="flat" cmpd="sng">
                <a:solidFill>
                  <a:schemeClr val="accent2"/>
                </a:solidFill>
                <a:prstDash val="solid"/>
                <a:round/>
                <a:headEnd type="none" w="med" len="med"/>
                <a:tailEnd type="none" w="med" len="med"/>
              </a:ln>
            </p:spPr>
          </p:cxnSp>
        </p:grpSp>
        <p:grpSp>
          <p:nvGrpSpPr>
            <p:cNvPr id="1977" name="Google Shape;1977;p39"/>
            <p:cNvGrpSpPr/>
            <p:nvPr/>
          </p:nvGrpSpPr>
          <p:grpSpPr>
            <a:xfrm>
              <a:off x="7652963" y="76200"/>
              <a:ext cx="1467600" cy="1538400"/>
              <a:chOff x="7628425" y="0"/>
              <a:chExt cx="1467600" cy="1538400"/>
            </a:xfrm>
          </p:grpSpPr>
          <p:cxnSp>
            <p:nvCxnSpPr>
              <p:cNvPr id="1978" name="Google Shape;1978;p39"/>
              <p:cNvCxnSpPr/>
              <p:nvPr/>
            </p:nvCxnSpPr>
            <p:spPr>
              <a:xfrm rot="10800000">
                <a:off x="7628425" y="0"/>
                <a:ext cx="1467600" cy="1538400"/>
              </a:xfrm>
              <a:prstGeom prst="straightConnector1">
                <a:avLst/>
              </a:prstGeom>
              <a:noFill/>
              <a:ln w="28575" cap="flat" cmpd="sng">
                <a:solidFill>
                  <a:schemeClr val="accent2"/>
                </a:solidFill>
                <a:prstDash val="solid"/>
                <a:round/>
                <a:headEnd type="none" w="med" len="med"/>
                <a:tailEnd type="none" w="med" len="med"/>
              </a:ln>
            </p:spPr>
          </p:cxnSp>
          <p:cxnSp>
            <p:nvCxnSpPr>
              <p:cNvPr id="1979" name="Google Shape;1979;p39"/>
              <p:cNvCxnSpPr/>
              <p:nvPr/>
            </p:nvCxnSpPr>
            <p:spPr>
              <a:xfrm rot="10800000">
                <a:off x="8238318" y="0"/>
                <a:ext cx="857700" cy="899100"/>
              </a:xfrm>
              <a:prstGeom prst="straightConnector1">
                <a:avLst/>
              </a:prstGeom>
              <a:noFill/>
              <a:ln w="28575" cap="flat" cmpd="sng">
                <a:solidFill>
                  <a:schemeClr val="accent2"/>
                </a:solidFill>
                <a:prstDash val="solid"/>
                <a:round/>
                <a:headEnd type="none" w="med" len="med"/>
                <a:tailEnd type="none" w="med" len="med"/>
              </a:ln>
            </p:spPr>
          </p:cxn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4">
  <p:cSld name="BLANK_1_1_1_1_1_1_1_1_1_1_1">
    <p:spTree>
      <p:nvGrpSpPr>
        <p:cNvPr id="1" name="Shape 1980"/>
        <p:cNvGrpSpPr/>
        <p:nvPr/>
      </p:nvGrpSpPr>
      <p:grpSpPr>
        <a:xfrm>
          <a:off x="0" y="0"/>
          <a:ext cx="0" cy="0"/>
          <a:chOff x="0" y="0"/>
          <a:chExt cx="0" cy="0"/>
        </a:xfrm>
      </p:grpSpPr>
      <p:sp>
        <p:nvSpPr>
          <p:cNvPr id="1981" name="Google Shape;1981;p40"/>
          <p:cNvSpPr/>
          <p:nvPr/>
        </p:nvSpPr>
        <p:spPr>
          <a:xfrm>
            <a:off x="-8250" y="0"/>
            <a:ext cx="9160500" cy="5143500"/>
          </a:xfrm>
          <a:prstGeom prst="rect">
            <a:avLst/>
          </a:prstGeom>
          <a:noFill/>
          <a:ln w="2286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0"/>
          <p:cNvSpPr/>
          <p:nvPr/>
        </p:nvSpPr>
        <p:spPr>
          <a:xfrm>
            <a:off x="101850" y="95100"/>
            <a:ext cx="8940300" cy="4953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3" name="Google Shape;1983;p40"/>
          <p:cNvGrpSpPr/>
          <p:nvPr/>
        </p:nvGrpSpPr>
        <p:grpSpPr>
          <a:xfrm>
            <a:off x="23438" y="76200"/>
            <a:ext cx="9097125" cy="1538400"/>
            <a:chOff x="23438" y="76200"/>
            <a:chExt cx="9097125" cy="1538400"/>
          </a:xfrm>
        </p:grpSpPr>
        <p:grpSp>
          <p:nvGrpSpPr>
            <p:cNvPr id="1984" name="Google Shape;1984;p40"/>
            <p:cNvGrpSpPr/>
            <p:nvPr/>
          </p:nvGrpSpPr>
          <p:grpSpPr>
            <a:xfrm flipH="1">
              <a:off x="23438" y="76200"/>
              <a:ext cx="1467600" cy="1538400"/>
              <a:chOff x="7628425" y="0"/>
              <a:chExt cx="1467600" cy="1538400"/>
            </a:xfrm>
          </p:grpSpPr>
          <p:cxnSp>
            <p:nvCxnSpPr>
              <p:cNvPr id="1985" name="Google Shape;1985;p40"/>
              <p:cNvCxnSpPr/>
              <p:nvPr/>
            </p:nvCxnSpPr>
            <p:spPr>
              <a:xfrm rot="10800000">
                <a:off x="7628425" y="0"/>
                <a:ext cx="1467600" cy="1538400"/>
              </a:xfrm>
              <a:prstGeom prst="straightConnector1">
                <a:avLst/>
              </a:prstGeom>
              <a:noFill/>
              <a:ln w="28575" cap="flat" cmpd="sng">
                <a:solidFill>
                  <a:schemeClr val="accent2"/>
                </a:solidFill>
                <a:prstDash val="solid"/>
                <a:round/>
                <a:headEnd type="none" w="med" len="med"/>
                <a:tailEnd type="none" w="med" len="med"/>
              </a:ln>
            </p:spPr>
          </p:cxnSp>
          <p:cxnSp>
            <p:nvCxnSpPr>
              <p:cNvPr id="1986" name="Google Shape;1986;p40"/>
              <p:cNvCxnSpPr/>
              <p:nvPr/>
            </p:nvCxnSpPr>
            <p:spPr>
              <a:xfrm rot="10800000">
                <a:off x="8238318" y="0"/>
                <a:ext cx="857700" cy="899100"/>
              </a:xfrm>
              <a:prstGeom prst="straightConnector1">
                <a:avLst/>
              </a:prstGeom>
              <a:noFill/>
              <a:ln w="28575" cap="flat" cmpd="sng">
                <a:solidFill>
                  <a:schemeClr val="accent2"/>
                </a:solidFill>
                <a:prstDash val="solid"/>
                <a:round/>
                <a:headEnd type="none" w="med" len="med"/>
                <a:tailEnd type="none" w="med" len="med"/>
              </a:ln>
            </p:spPr>
          </p:cxnSp>
        </p:grpSp>
        <p:grpSp>
          <p:nvGrpSpPr>
            <p:cNvPr id="1987" name="Google Shape;1987;p40"/>
            <p:cNvGrpSpPr/>
            <p:nvPr/>
          </p:nvGrpSpPr>
          <p:grpSpPr>
            <a:xfrm>
              <a:off x="7652963" y="76200"/>
              <a:ext cx="1467600" cy="1538400"/>
              <a:chOff x="7628425" y="0"/>
              <a:chExt cx="1467600" cy="1538400"/>
            </a:xfrm>
          </p:grpSpPr>
          <p:cxnSp>
            <p:nvCxnSpPr>
              <p:cNvPr id="1988" name="Google Shape;1988;p40"/>
              <p:cNvCxnSpPr/>
              <p:nvPr/>
            </p:nvCxnSpPr>
            <p:spPr>
              <a:xfrm rot="10800000">
                <a:off x="7628425" y="0"/>
                <a:ext cx="1467600" cy="1538400"/>
              </a:xfrm>
              <a:prstGeom prst="straightConnector1">
                <a:avLst/>
              </a:prstGeom>
              <a:noFill/>
              <a:ln w="28575" cap="flat" cmpd="sng">
                <a:solidFill>
                  <a:schemeClr val="accent2"/>
                </a:solidFill>
                <a:prstDash val="solid"/>
                <a:round/>
                <a:headEnd type="none" w="med" len="med"/>
                <a:tailEnd type="none" w="med" len="med"/>
              </a:ln>
            </p:spPr>
          </p:cxnSp>
          <p:cxnSp>
            <p:nvCxnSpPr>
              <p:cNvPr id="1989" name="Google Shape;1989;p40"/>
              <p:cNvCxnSpPr/>
              <p:nvPr/>
            </p:nvCxnSpPr>
            <p:spPr>
              <a:xfrm rot="10800000">
                <a:off x="8238318" y="0"/>
                <a:ext cx="857700" cy="899100"/>
              </a:xfrm>
              <a:prstGeom prst="straightConnector1">
                <a:avLst/>
              </a:prstGeom>
              <a:noFill/>
              <a:ln w="28575" cap="flat" cmpd="sng">
                <a:solidFill>
                  <a:schemeClr val="accent2"/>
                </a:solidFill>
                <a:prstDash val="solid"/>
                <a:round/>
                <a:headEnd type="none" w="med" len="med"/>
                <a:tailEnd type="none" w="med" len="med"/>
              </a:ln>
            </p:spPr>
          </p:cxn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4"/>
        <p:cNvGrpSpPr/>
        <p:nvPr/>
      </p:nvGrpSpPr>
      <p:grpSpPr>
        <a:xfrm>
          <a:off x="0" y="0"/>
          <a:ext cx="0" cy="0"/>
          <a:chOff x="0" y="0"/>
          <a:chExt cx="0" cy="0"/>
        </a:xfrm>
      </p:grpSpPr>
      <p:sp>
        <p:nvSpPr>
          <p:cNvPr id="225" name="Google Shape;225;p3"/>
          <p:cNvSpPr/>
          <p:nvPr/>
        </p:nvSpPr>
        <p:spPr>
          <a:xfrm>
            <a:off x="-8250" y="0"/>
            <a:ext cx="9160500" cy="5143500"/>
          </a:xfrm>
          <a:prstGeom prst="rect">
            <a:avLst/>
          </a:prstGeom>
          <a:noFill/>
          <a:ln w="2286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3"/>
          <p:cNvGrpSpPr/>
          <p:nvPr/>
        </p:nvGrpSpPr>
        <p:grpSpPr>
          <a:xfrm>
            <a:off x="57163" y="19024"/>
            <a:ext cx="9058263" cy="5105452"/>
            <a:chOff x="57163" y="38100"/>
            <a:chExt cx="9058263" cy="5105452"/>
          </a:xfrm>
        </p:grpSpPr>
        <p:grpSp>
          <p:nvGrpSpPr>
            <p:cNvPr id="227" name="Google Shape;227;p3"/>
            <p:cNvGrpSpPr/>
            <p:nvPr/>
          </p:nvGrpSpPr>
          <p:grpSpPr>
            <a:xfrm>
              <a:off x="57163" y="1504856"/>
              <a:ext cx="9029675" cy="3638695"/>
              <a:chOff x="57175" y="2752725"/>
              <a:chExt cx="9029675" cy="2355600"/>
            </a:xfrm>
          </p:grpSpPr>
          <p:cxnSp>
            <p:nvCxnSpPr>
              <p:cNvPr id="228" name="Google Shape;228;p3"/>
              <p:cNvCxnSpPr/>
              <p:nvPr/>
            </p:nvCxnSpPr>
            <p:spPr>
              <a:xfrm>
                <a:off x="57175" y="2764910"/>
                <a:ext cx="4495800" cy="2331300"/>
              </a:xfrm>
              <a:prstGeom prst="straightConnector1">
                <a:avLst/>
              </a:prstGeom>
              <a:noFill/>
              <a:ln w="28575" cap="flat" cmpd="sng">
                <a:solidFill>
                  <a:schemeClr val="accent2"/>
                </a:solidFill>
                <a:prstDash val="solid"/>
                <a:round/>
                <a:headEnd type="none" w="med" len="med"/>
                <a:tailEnd type="none" w="med" len="med"/>
              </a:ln>
            </p:spPr>
          </p:cxnSp>
          <p:cxnSp>
            <p:nvCxnSpPr>
              <p:cNvPr id="229" name="Google Shape;229;p3"/>
              <p:cNvCxnSpPr/>
              <p:nvPr/>
            </p:nvCxnSpPr>
            <p:spPr>
              <a:xfrm flipH="1">
                <a:off x="4548450" y="2752725"/>
                <a:ext cx="4538400" cy="2355600"/>
              </a:xfrm>
              <a:prstGeom prst="straightConnector1">
                <a:avLst/>
              </a:prstGeom>
              <a:noFill/>
              <a:ln w="28575" cap="flat" cmpd="sng">
                <a:solidFill>
                  <a:schemeClr val="accent2"/>
                </a:solidFill>
                <a:prstDash val="solid"/>
                <a:round/>
                <a:headEnd type="none" w="med" len="med"/>
                <a:tailEnd type="none" w="med" len="med"/>
              </a:ln>
            </p:spPr>
          </p:cxnSp>
        </p:grpSp>
        <p:grpSp>
          <p:nvGrpSpPr>
            <p:cNvPr id="230" name="Google Shape;230;p3"/>
            <p:cNvGrpSpPr/>
            <p:nvPr/>
          </p:nvGrpSpPr>
          <p:grpSpPr>
            <a:xfrm>
              <a:off x="57175" y="38100"/>
              <a:ext cx="9058250" cy="5081050"/>
              <a:chOff x="57175" y="38100"/>
              <a:chExt cx="9058250" cy="5081050"/>
            </a:xfrm>
          </p:grpSpPr>
          <p:grpSp>
            <p:nvGrpSpPr>
              <p:cNvPr id="231" name="Google Shape;231;p3"/>
              <p:cNvGrpSpPr/>
              <p:nvPr/>
            </p:nvGrpSpPr>
            <p:grpSpPr>
              <a:xfrm>
                <a:off x="57175" y="38100"/>
                <a:ext cx="9058250" cy="5081050"/>
                <a:chOff x="57175" y="38100"/>
                <a:chExt cx="9058250" cy="5081050"/>
              </a:xfrm>
            </p:grpSpPr>
            <p:grpSp>
              <p:nvGrpSpPr>
                <p:cNvPr id="232" name="Google Shape;232;p3"/>
                <p:cNvGrpSpPr/>
                <p:nvPr/>
              </p:nvGrpSpPr>
              <p:grpSpPr>
                <a:xfrm>
                  <a:off x="66675" y="38100"/>
                  <a:ext cx="9048750" cy="5070300"/>
                  <a:chOff x="66675" y="-400"/>
                  <a:chExt cx="9048750" cy="5070300"/>
                </a:xfrm>
              </p:grpSpPr>
              <p:cxnSp>
                <p:nvCxnSpPr>
                  <p:cNvPr id="233" name="Google Shape;233;p3"/>
                  <p:cNvCxnSpPr/>
                  <p:nvPr/>
                </p:nvCxnSpPr>
                <p:spPr>
                  <a:xfrm flipH="1">
                    <a:off x="4553025" y="-400"/>
                    <a:ext cx="4562400" cy="5070300"/>
                  </a:xfrm>
                  <a:prstGeom prst="straightConnector1">
                    <a:avLst/>
                  </a:prstGeom>
                  <a:noFill/>
                  <a:ln w="28575" cap="flat" cmpd="sng">
                    <a:solidFill>
                      <a:schemeClr val="accent2"/>
                    </a:solidFill>
                    <a:prstDash val="solid"/>
                    <a:round/>
                    <a:headEnd type="none" w="med" len="med"/>
                    <a:tailEnd type="none" w="med" len="med"/>
                  </a:ln>
                </p:spPr>
              </p:cxnSp>
              <p:cxnSp>
                <p:nvCxnSpPr>
                  <p:cNvPr id="234" name="Google Shape;234;p3"/>
                  <p:cNvCxnSpPr/>
                  <p:nvPr/>
                </p:nvCxnSpPr>
                <p:spPr>
                  <a:xfrm>
                    <a:off x="66675" y="18650"/>
                    <a:ext cx="4452900" cy="5012700"/>
                  </a:xfrm>
                  <a:prstGeom prst="straightConnector1">
                    <a:avLst/>
                  </a:prstGeom>
                  <a:noFill/>
                  <a:ln w="28575" cap="flat" cmpd="sng">
                    <a:solidFill>
                      <a:schemeClr val="accent2"/>
                    </a:solidFill>
                    <a:prstDash val="solid"/>
                    <a:round/>
                    <a:headEnd type="none" w="med" len="med"/>
                    <a:tailEnd type="none" w="med" len="med"/>
                  </a:ln>
                </p:spPr>
              </p:cxnSp>
            </p:grpSp>
            <p:cxnSp>
              <p:nvCxnSpPr>
                <p:cNvPr id="235" name="Google Shape;235;p3"/>
                <p:cNvCxnSpPr/>
                <p:nvPr/>
              </p:nvCxnSpPr>
              <p:spPr>
                <a:xfrm>
                  <a:off x="4548238" y="87550"/>
                  <a:ext cx="0" cy="5031600"/>
                </a:xfrm>
                <a:prstGeom prst="straightConnector1">
                  <a:avLst/>
                </a:prstGeom>
                <a:noFill/>
                <a:ln w="28575" cap="flat" cmpd="sng">
                  <a:solidFill>
                    <a:schemeClr val="accent2"/>
                  </a:solidFill>
                  <a:prstDash val="solid"/>
                  <a:round/>
                  <a:headEnd type="none" w="med" len="med"/>
                  <a:tailEnd type="none" w="med" len="med"/>
                </a:ln>
              </p:spPr>
            </p:cxnSp>
            <p:grpSp>
              <p:nvGrpSpPr>
                <p:cNvPr id="236" name="Google Shape;236;p3"/>
                <p:cNvGrpSpPr/>
                <p:nvPr/>
              </p:nvGrpSpPr>
              <p:grpSpPr>
                <a:xfrm>
                  <a:off x="1682975" y="76600"/>
                  <a:ext cx="5730525" cy="5031646"/>
                  <a:chOff x="1682975" y="22300"/>
                  <a:chExt cx="5730525" cy="4971000"/>
                </a:xfrm>
              </p:grpSpPr>
              <p:cxnSp>
                <p:nvCxnSpPr>
                  <p:cNvPr id="237" name="Google Shape;237;p3"/>
                  <p:cNvCxnSpPr/>
                  <p:nvPr/>
                </p:nvCxnSpPr>
                <p:spPr>
                  <a:xfrm flipH="1">
                    <a:off x="4543400" y="22300"/>
                    <a:ext cx="2870100" cy="4971000"/>
                  </a:xfrm>
                  <a:prstGeom prst="straightConnector1">
                    <a:avLst/>
                  </a:prstGeom>
                  <a:noFill/>
                  <a:ln w="28575" cap="flat" cmpd="sng">
                    <a:solidFill>
                      <a:schemeClr val="accent2"/>
                    </a:solidFill>
                    <a:prstDash val="solid"/>
                    <a:round/>
                    <a:headEnd type="none" w="med" len="med"/>
                    <a:tailEnd type="none" w="med" len="med"/>
                  </a:ln>
                </p:spPr>
              </p:cxnSp>
              <p:cxnSp>
                <p:nvCxnSpPr>
                  <p:cNvPr id="238" name="Google Shape;238;p3"/>
                  <p:cNvCxnSpPr/>
                  <p:nvPr/>
                </p:nvCxnSpPr>
                <p:spPr>
                  <a:xfrm>
                    <a:off x="1682975" y="22300"/>
                    <a:ext cx="2870100" cy="4971000"/>
                  </a:xfrm>
                  <a:prstGeom prst="straightConnector1">
                    <a:avLst/>
                  </a:prstGeom>
                  <a:noFill/>
                  <a:ln w="28575" cap="flat" cmpd="sng">
                    <a:solidFill>
                      <a:schemeClr val="accent2"/>
                    </a:solidFill>
                    <a:prstDash val="solid"/>
                    <a:round/>
                    <a:headEnd type="none" w="med" len="med"/>
                    <a:tailEnd type="none" w="med" len="med"/>
                  </a:ln>
                </p:spPr>
              </p:cxnSp>
            </p:grpSp>
            <p:grpSp>
              <p:nvGrpSpPr>
                <p:cNvPr id="239" name="Google Shape;239;p3"/>
                <p:cNvGrpSpPr/>
                <p:nvPr/>
              </p:nvGrpSpPr>
              <p:grpSpPr>
                <a:xfrm>
                  <a:off x="3190975" y="76551"/>
                  <a:ext cx="2714525" cy="5031743"/>
                  <a:chOff x="3190975" y="47625"/>
                  <a:chExt cx="2714525" cy="5009700"/>
                </a:xfrm>
              </p:grpSpPr>
              <p:cxnSp>
                <p:nvCxnSpPr>
                  <p:cNvPr id="240" name="Google Shape;240;p3"/>
                  <p:cNvCxnSpPr/>
                  <p:nvPr/>
                </p:nvCxnSpPr>
                <p:spPr>
                  <a:xfrm flipH="1">
                    <a:off x="4543500" y="47625"/>
                    <a:ext cx="1362000" cy="5009700"/>
                  </a:xfrm>
                  <a:prstGeom prst="straightConnector1">
                    <a:avLst/>
                  </a:prstGeom>
                  <a:noFill/>
                  <a:ln w="28575" cap="flat" cmpd="sng">
                    <a:solidFill>
                      <a:schemeClr val="accent2"/>
                    </a:solidFill>
                    <a:prstDash val="solid"/>
                    <a:round/>
                    <a:headEnd type="none" w="med" len="med"/>
                    <a:tailEnd type="none" w="med" len="med"/>
                  </a:ln>
                </p:spPr>
              </p:cxnSp>
              <p:cxnSp>
                <p:nvCxnSpPr>
                  <p:cNvPr id="241" name="Google Shape;241;p3"/>
                  <p:cNvCxnSpPr/>
                  <p:nvPr/>
                </p:nvCxnSpPr>
                <p:spPr>
                  <a:xfrm>
                    <a:off x="3190975" y="47625"/>
                    <a:ext cx="1362000" cy="5009700"/>
                  </a:xfrm>
                  <a:prstGeom prst="straightConnector1">
                    <a:avLst/>
                  </a:prstGeom>
                  <a:noFill/>
                  <a:ln w="28575" cap="flat" cmpd="sng">
                    <a:solidFill>
                      <a:schemeClr val="accent2"/>
                    </a:solidFill>
                    <a:prstDash val="solid"/>
                    <a:round/>
                    <a:headEnd type="none" w="med" len="med"/>
                    <a:tailEnd type="none" w="med" len="med"/>
                  </a:ln>
                </p:spPr>
              </p:cxnSp>
            </p:grpSp>
            <p:grpSp>
              <p:nvGrpSpPr>
                <p:cNvPr id="242" name="Google Shape;242;p3"/>
                <p:cNvGrpSpPr/>
                <p:nvPr/>
              </p:nvGrpSpPr>
              <p:grpSpPr>
                <a:xfrm>
                  <a:off x="57175" y="2752725"/>
                  <a:ext cx="9029675" cy="2355600"/>
                  <a:chOff x="57175" y="2752725"/>
                  <a:chExt cx="9029675" cy="2355600"/>
                </a:xfrm>
              </p:grpSpPr>
              <p:cxnSp>
                <p:nvCxnSpPr>
                  <p:cNvPr id="243" name="Google Shape;243;p3"/>
                  <p:cNvCxnSpPr/>
                  <p:nvPr/>
                </p:nvCxnSpPr>
                <p:spPr>
                  <a:xfrm>
                    <a:off x="57175" y="2764910"/>
                    <a:ext cx="4495800" cy="2331300"/>
                  </a:xfrm>
                  <a:prstGeom prst="straightConnector1">
                    <a:avLst/>
                  </a:prstGeom>
                  <a:noFill/>
                  <a:ln w="28575" cap="flat" cmpd="sng">
                    <a:solidFill>
                      <a:schemeClr val="accent2"/>
                    </a:solidFill>
                    <a:prstDash val="solid"/>
                    <a:round/>
                    <a:headEnd type="none" w="med" len="med"/>
                    <a:tailEnd type="none" w="med" len="med"/>
                  </a:ln>
                </p:spPr>
              </p:cxnSp>
              <p:cxnSp>
                <p:nvCxnSpPr>
                  <p:cNvPr id="244" name="Google Shape;244;p3"/>
                  <p:cNvCxnSpPr/>
                  <p:nvPr/>
                </p:nvCxnSpPr>
                <p:spPr>
                  <a:xfrm flipH="1">
                    <a:off x="4548450" y="2752725"/>
                    <a:ext cx="4538400" cy="2355600"/>
                  </a:xfrm>
                  <a:prstGeom prst="straightConnector1">
                    <a:avLst/>
                  </a:prstGeom>
                  <a:noFill/>
                  <a:ln w="28575" cap="flat" cmpd="sng">
                    <a:solidFill>
                      <a:schemeClr val="accent2"/>
                    </a:solidFill>
                    <a:prstDash val="solid"/>
                    <a:round/>
                    <a:headEnd type="none" w="med" len="med"/>
                    <a:tailEnd type="none" w="med" len="med"/>
                  </a:ln>
                </p:spPr>
              </p:cxnSp>
            </p:grpSp>
          </p:grpSp>
          <p:grpSp>
            <p:nvGrpSpPr>
              <p:cNvPr id="245" name="Google Shape;245;p3"/>
              <p:cNvGrpSpPr/>
              <p:nvPr/>
            </p:nvGrpSpPr>
            <p:grpSpPr>
              <a:xfrm>
                <a:off x="95250" y="3867150"/>
                <a:ext cx="8953800" cy="1219200"/>
                <a:chOff x="95250" y="3867150"/>
                <a:chExt cx="8953800" cy="1219200"/>
              </a:xfrm>
            </p:grpSpPr>
            <p:cxnSp>
              <p:nvCxnSpPr>
                <p:cNvPr id="246" name="Google Shape;246;p3"/>
                <p:cNvCxnSpPr/>
                <p:nvPr/>
              </p:nvCxnSpPr>
              <p:spPr>
                <a:xfrm>
                  <a:off x="95250" y="3867150"/>
                  <a:ext cx="4476900" cy="1219200"/>
                </a:xfrm>
                <a:prstGeom prst="straightConnector1">
                  <a:avLst/>
                </a:prstGeom>
                <a:noFill/>
                <a:ln w="28575" cap="flat" cmpd="sng">
                  <a:solidFill>
                    <a:schemeClr val="accent2"/>
                  </a:solidFill>
                  <a:prstDash val="solid"/>
                  <a:round/>
                  <a:headEnd type="none" w="med" len="med"/>
                  <a:tailEnd type="none" w="med" len="med"/>
                </a:ln>
              </p:spPr>
            </p:cxnSp>
            <p:cxnSp>
              <p:nvCxnSpPr>
                <p:cNvPr id="247" name="Google Shape;247;p3"/>
                <p:cNvCxnSpPr/>
                <p:nvPr/>
              </p:nvCxnSpPr>
              <p:spPr>
                <a:xfrm flipH="1">
                  <a:off x="4572150" y="3867150"/>
                  <a:ext cx="4476900" cy="1219200"/>
                </a:xfrm>
                <a:prstGeom prst="straightConnector1">
                  <a:avLst/>
                </a:prstGeom>
                <a:noFill/>
                <a:ln w="28575" cap="flat" cmpd="sng">
                  <a:solidFill>
                    <a:schemeClr val="accent2"/>
                  </a:solidFill>
                  <a:prstDash val="solid"/>
                  <a:round/>
                  <a:headEnd type="none" w="med" len="med"/>
                  <a:tailEnd type="none" w="med" len="med"/>
                </a:ln>
              </p:spPr>
            </p:cxnSp>
          </p:grpSp>
        </p:grpSp>
      </p:grpSp>
      <p:grpSp>
        <p:nvGrpSpPr>
          <p:cNvPr id="248" name="Google Shape;248;p3"/>
          <p:cNvGrpSpPr/>
          <p:nvPr/>
        </p:nvGrpSpPr>
        <p:grpSpPr>
          <a:xfrm>
            <a:off x="104800" y="3904848"/>
            <a:ext cx="8929983" cy="1124535"/>
            <a:chOff x="104775" y="4010025"/>
            <a:chExt cx="8934450" cy="1044913"/>
          </a:xfrm>
        </p:grpSpPr>
        <p:sp>
          <p:nvSpPr>
            <p:cNvPr id="249" name="Google Shape;249;p3"/>
            <p:cNvSpPr/>
            <p:nvPr/>
          </p:nvSpPr>
          <p:spPr>
            <a:xfrm>
              <a:off x="104775" y="4010025"/>
              <a:ext cx="4467216" cy="1044913"/>
            </a:xfrm>
            <a:custGeom>
              <a:avLst/>
              <a:gdLst/>
              <a:ahLst/>
              <a:cxnLst/>
              <a:rect l="l" t="t" r="r" b="b"/>
              <a:pathLst>
                <a:path w="96126" h="22464" extrusionOk="0">
                  <a:moveTo>
                    <a:pt x="78376" y="0"/>
                  </a:moveTo>
                  <a:lnTo>
                    <a:pt x="77986" y="390"/>
                  </a:lnTo>
                  <a:lnTo>
                    <a:pt x="77986" y="1430"/>
                  </a:lnTo>
                  <a:lnTo>
                    <a:pt x="77467" y="1430"/>
                  </a:lnTo>
                  <a:lnTo>
                    <a:pt x="77467" y="3203"/>
                  </a:lnTo>
                  <a:lnTo>
                    <a:pt x="76524" y="3203"/>
                  </a:lnTo>
                  <a:lnTo>
                    <a:pt x="76524" y="3674"/>
                  </a:lnTo>
                  <a:lnTo>
                    <a:pt x="76068" y="3674"/>
                  </a:lnTo>
                  <a:lnTo>
                    <a:pt x="76068" y="18984"/>
                  </a:lnTo>
                  <a:lnTo>
                    <a:pt x="73436" y="18984"/>
                  </a:lnTo>
                  <a:lnTo>
                    <a:pt x="73436" y="8192"/>
                  </a:lnTo>
                  <a:lnTo>
                    <a:pt x="72005" y="8192"/>
                  </a:lnTo>
                  <a:lnTo>
                    <a:pt x="72005" y="6794"/>
                  </a:lnTo>
                  <a:lnTo>
                    <a:pt x="71371" y="6794"/>
                  </a:lnTo>
                  <a:lnTo>
                    <a:pt x="71371" y="6095"/>
                  </a:lnTo>
                  <a:lnTo>
                    <a:pt x="70965" y="5689"/>
                  </a:lnTo>
                  <a:lnTo>
                    <a:pt x="70575" y="6079"/>
                  </a:lnTo>
                  <a:lnTo>
                    <a:pt x="70575" y="6990"/>
                  </a:lnTo>
                  <a:lnTo>
                    <a:pt x="70055" y="6990"/>
                  </a:lnTo>
                  <a:lnTo>
                    <a:pt x="70055" y="8192"/>
                  </a:lnTo>
                  <a:lnTo>
                    <a:pt x="69665" y="8192"/>
                  </a:lnTo>
                  <a:lnTo>
                    <a:pt x="69665" y="14823"/>
                  </a:lnTo>
                  <a:lnTo>
                    <a:pt x="68656" y="14823"/>
                  </a:lnTo>
                  <a:lnTo>
                    <a:pt x="68656" y="14043"/>
                  </a:lnTo>
                  <a:lnTo>
                    <a:pt x="67421" y="14043"/>
                  </a:lnTo>
                  <a:lnTo>
                    <a:pt x="67421" y="14791"/>
                  </a:lnTo>
                  <a:lnTo>
                    <a:pt x="64821" y="14791"/>
                  </a:lnTo>
                  <a:lnTo>
                    <a:pt x="64821" y="21261"/>
                  </a:lnTo>
                  <a:lnTo>
                    <a:pt x="64203" y="21261"/>
                  </a:lnTo>
                  <a:lnTo>
                    <a:pt x="64203" y="15246"/>
                  </a:lnTo>
                  <a:lnTo>
                    <a:pt x="64398" y="15246"/>
                  </a:lnTo>
                  <a:lnTo>
                    <a:pt x="64398" y="14823"/>
                  </a:lnTo>
                  <a:lnTo>
                    <a:pt x="64105" y="14823"/>
                  </a:lnTo>
                  <a:lnTo>
                    <a:pt x="64105" y="13978"/>
                  </a:lnTo>
                  <a:lnTo>
                    <a:pt x="62902" y="13978"/>
                  </a:lnTo>
                  <a:lnTo>
                    <a:pt x="62902" y="14856"/>
                  </a:lnTo>
                  <a:lnTo>
                    <a:pt x="60205" y="14856"/>
                  </a:lnTo>
                  <a:lnTo>
                    <a:pt x="60205" y="19472"/>
                  </a:lnTo>
                  <a:lnTo>
                    <a:pt x="59782" y="19472"/>
                  </a:lnTo>
                  <a:lnTo>
                    <a:pt x="59782" y="7639"/>
                  </a:lnTo>
                  <a:lnTo>
                    <a:pt x="60009" y="7639"/>
                  </a:lnTo>
                  <a:lnTo>
                    <a:pt x="60009" y="7184"/>
                  </a:lnTo>
                  <a:lnTo>
                    <a:pt x="59555" y="7184"/>
                  </a:lnTo>
                  <a:lnTo>
                    <a:pt x="59555" y="5819"/>
                  </a:lnTo>
                  <a:lnTo>
                    <a:pt x="57734" y="5819"/>
                  </a:lnTo>
                  <a:lnTo>
                    <a:pt x="57734" y="7184"/>
                  </a:lnTo>
                  <a:lnTo>
                    <a:pt x="56921" y="7184"/>
                  </a:lnTo>
                  <a:lnTo>
                    <a:pt x="56921" y="6404"/>
                  </a:lnTo>
                  <a:lnTo>
                    <a:pt x="57181" y="6404"/>
                  </a:lnTo>
                  <a:lnTo>
                    <a:pt x="57181" y="5039"/>
                  </a:lnTo>
                  <a:lnTo>
                    <a:pt x="56629" y="4648"/>
                  </a:lnTo>
                  <a:lnTo>
                    <a:pt x="56043" y="5039"/>
                  </a:lnTo>
                  <a:lnTo>
                    <a:pt x="56043" y="6404"/>
                  </a:lnTo>
                  <a:lnTo>
                    <a:pt x="56304" y="6404"/>
                  </a:lnTo>
                  <a:lnTo>
                    <a:pt x="56304" y="7217"/>
                  </a:lnTo>
                  <a:lnTo>
                    <a:pt x="55686" y="7217"/>
                  </a:lnTo>
                  <a:lnTo>
                    <a:pt x="55686" y="18367"/>
                  </a:lnTo>
                  <a:lnTo>
                    <a:pt x="55004" y="18367"/>
                  </a:lnTo>
                  <a:lnTo>
                    <a:pt x="55004" y="12548"/>
                  </a:lnTo>
                  <a:lnTo>
                    <a:pt x="54679" y="12548"/>
                  </a:lnTo>
                  <a:lnTo>
                    <a:pt x="54679" y="11638"/>
                  </a:lnTo>
                  <a:lnTo>
                    <a:pt x="53085" y="11638"/>
                  </a:lnTo>
                  <a:lnTo>
                    <a:pt x="53085" y="11086"/>
                  </a:lnTo>
                  <a:lnTo>
                    <a:pt x="52631" y="10728"/>
                  </a:lnTo>
                  <a:lnTo>
                    <a:pt x="52143" y="11086"/>
                  </a:lnTo>
                  <a:lnTo>
                    <a:pt x="52143" y="12515"/>
                  </a:lnTo>
                  <a:lnTo>
                    <a:pt x="51428" y="12515"/>
                  </a:lnTo>
                  <a:lnTo>
                    <a:pt x="51428" y="11118"/>
                  </a:lnTo>
                  <a:lnTo>
                    <a:pt x="48502" y="11118"/>
                  </a:lnTo>
                  <a:lnTo>
                    <a:pt x="48502" y="12483"/>
                  </a:lnTo>
                  <a:lnTo>
                    <a:pt x="45739" y="12483"/>
                  </a:lnTo>
                  <a:lnTo>
                    <a:pt x="45739" y="14043"/>
                  </a:lnTo>
                  <a:lnTo>
                    <a:pt x="44439" y="14043"/>
                  </a:lnTo>
                  <a:lnTo>
                    <a:pt x="44439" y="14823"/>
                  </a:lnTo>
                  <a:lnTo>
                    <a:pt x="43951" y="14823"/>
                  </a:lnTo>
                  <a:lnTo>
                    <a:pt x="43951" y="13718"/>
                  </a:lnTo>
                  <a:lnTo>
                    <a:pt x="41740" y="13718"/>
                  </a:lnTo>
                  <a:lnTo>
                    <a:pt x="41740" y="16481"/>
                  </a:lnTo>
                  <a:lnTo>
                    <a:pt x="41123" y="16481"/>
                  </a:lnTo>
                  <a:lnTo>
                    <a:pt x="41123" y="8290"/>
                  </a:lnTo>
                  <a:lnTo>
                    <a:pt x="40635" y="7868"/>
                  </a:lnTo>
                  <a:lnTo>
                    <a:pt x="40245" y="8258"/>
                  </a:lnTo>
                  <a:lnTo>
                    <a:pt x="40245" y="8940"/>
                  </a:lnTo>
                  <a:lnTo>
                    <a:pt x="39887" y="8615"/>
                  </a:lnTo>
                  <a:lnTo>
                    <a:pt x="39334" y="8940"/>
                  </a:lnTo>
                  <a:lnTo>
                    <a:pt x="39334" y="9557"/>
                  </a:lnTo>
                  <a:lnTo>
                    <a:pt x="38587" y="9557"/>
                  </a:lnTo>
                  <a:lnTo>
                    <a:pt x="38587" y="10370"/>
                  </a:lnTo>
                  <a:lnTo>
                    <a:pt x="37580" y="10370"/>
                  </a:lnTo>
                  <a:lnTo>
                    <a:pt x="37580" y="10890"/>
                  </a:lnTo>
                  <a:lnTo>
                    <a:pt x="37027" y="10890"/>
                  </a:lnTo>
                  <a:lnTo>
                    <a:pt x="37027" y="15701"/>
                  </a:lnTo>
                  <a:lnTo>
                    <a:pt x="34654" y="15701"/>
                  </a:lnTo>
                  <a:lnTo>
                    <a:pt x="34654" y="17620"/>
                  </a:lnTo>
                  <a:lnTo>
                    <a:pt x="33776" y="17620"/>
                  </a:lnTo>
                  <a:lnTo>
                    <a:pt x="33776" y="18464"/>
                  </a:lnTo>
                  <a:lnTo>
                    <a:pt x="32248" y="18464"/>
                  </a:lnTo>
                  <a:lnTo>
                    <a:pt x="32248" y="21032"/>
                  </a:lnTo>
                  <a:lnTo>
                    <a:pt x="31176" y="21032"/>
                  </a:lnTo>
                  <a:lnTo>
                    <a:pt x="31176" y="18433"/>
                  </a:lnTo>
                  <a:lnTo>
                    <a:pt x="30331" y="18433"/>
                  </a:lnTo>
                  <a:lnTo>
                    <a:pt x="30331" y="17457"/>
                  </a:lnTo>
                  <a:lnTo>
                    <a:pt x="28607" y="17457"/>
                  </a:lnTo>
                  <a:lnTo>
                    <a:pt x="28607" y="18237"/>
                  </a:lnTo>
                  <a:lnTo>
                    <a:pt x="27600" y="18237"/>
                  </a:lnTo>
                  <a:lnTo>
                    <a:pt x="27600" y="18855"/>
                  </a:lnTo>
                  <a:lnTo>
                    <a:pt x="26462" y="18855"/>
                  </a:lnTo>
                  <a:lnTo>
                    <a:pt x="26462" y="11150"/>
                  </a:lnTo>
                  <a:lnTo>
                    <a:pt x="24446" y="11150"/>
                  </a:lnTo>
                  <a:lnTo>
                    <a:pt x="24446" y="11931"/>
                  </a:lnTo>
                  <a:lnTo>
                    <a:pt x="23601" y="11931"/>
                  </a:lnTo>
                  <a:lnTo>
                    <a:pt x="23601" y="13003"/>
                  </a:lnTo>
                  <a:lnTo>
                    <a:pt x="23082" y="13003"/>
                  </a:lnTo>
                  <a:lnTo>
                    <a:pt x="23082" y="11866"/>
                  </a:lnTo>
                  <a:lnTo>
                    <a:pt x="22398" y="11866"/>
                  </a:lnTo>
                  <a:lnTo>
                    <a:pt x="22398" y="9134"/>
                  </a:lnTo>
                  <a:lnTo>
                    <a:pt x="21992" y="9134"/>
                  </a:lnTo>
                  <a:lnTo>
                    <a:pt x="21992" y="7234"/>
                  </a:lnTo>
                  <a:lnTo>
                    <a:pt x="21618" y="6859"/>
                  </a:lnTo>
                  <a:lnTo>
                    <a:pt x="21326" y="7151"/>
                  </a:lnTo>
                  <a:lnTo>
                    <a:pt x="21326" y="9134"/>
                  </a:lnTo>
                  <a:lnTo>
                    <a:pt x="20740" y="9134"/>
                  </a:lnTo>
                  <a:lnTo>
                    <a:pt x="20740" y="7899"/>
                  </a:lnTo>
                  <a:lnTo>
                    <a:pt x="19180" y="7899"/>
                  </a:lnTo>
                  <a:lnTo>
                    <a:pt x="19180" y="9167"/>
                  </a:lnTo>
                  <a:lnTo>
                    <a:pt x="18790" y="9167"/>
                  </a:lnTo>
                  <a:lnTo>
                    <a:pt x="18790" y="18400"/>
                  </a:lnTo>
                  <a:lnTo>
                    <a:pt x="18367" y="18400"/>
                  </a:lnTo>
                  <a:lnTo>
                    <a:pt x="18367" y="5169"/>
                  </a:lnTo>
                  <a:lnTo>
                    <a:pt x="17945" y="5169"/>
                  </a:lnTo>
                  <a:lnTo>
                    <a:pt x="17945" y="2535"/>
                  </a:lnTo>
                  <a:lnTo>
                    <a:pt x="16840" y="2535"/>
                  </a:lnTo>
                  <a:lnTo>
                    <a:pt x="16840" y="5169"/>
                  </a:lnTo>
                  <a:lnTo>
                    <a:pt x="16319" y="5169"/>
                  </a:lnTo>
                  <a:lnTo>
                    <a:pt x="16319" y="14401"/>
                  </a:lnTo>
                  <a:lnTo>
                    <a:pt x="15962" y="14401"/>
                  </a:lnTo>
                  <a:lnTo>
                    <a:pt x="15962" y="11801"/>
                  </a:lnTo>
                  <a:lnTo>
                    <a:pt x="13784" y="11801"/>
                  </a:lnTo>
                  <a:lnTo>
                    <a:pt x="13784" y="14856"/>
                  </a:lnTo>
                  <a:lnTo>
                    <a:pt x="13166" y="14856"/>
                  </a:lnTo>
                  <a:lnTo>
                    <a:pt x="13166" y="13459"/>
                  </a:lnTo>
                  <a:lnTo>
                    <a:pt x="11931" y="13459"/>
                  </a:lnTo>
                  <a:lnTo>
                    <a:pt x="11931" y="13978"/>
                  </a:lnTo>
                  <a:lnTo>
                    <a:pt x="11378" y="13978"/>
                  </a:lnTo>
                  <a:lnTo>
                    <a:pt x="11378" y="14725"/>
                  </a:lnTo>
                  <a:lnTo>
                    <a:pt x="11053" y="14725"/>
                  </a:lnTo>
                  <a:lnTo>
                    <a:pt x="11053" y="13881"/>
                  </a:lnTo>
                  <a:lnTo>
                    <a:pt x="9720" y="13881"/>
                  </a:lnTo>
                  <a:lnTo>
                    <a:pt x="9720" y="14888"/>
                  </a:lnTo>
                  <a:lnTo>
                    <a:pt x="9428" y="14888"/>
                  </a:lnTo>
                  <a:lnTo>
                    <a:pt x="9428" y="18431"/>
                  </a:lnTo>
                  <a:lnTo>
                    <a:pt x="8843" y="18431"/>
                  </a:lnTo>
                  <a:lnTo>
                    <a:pt x="8843" y="12581"/>
                  </a:lnTo>
                  <a:lnTo>
                    <a:pt x="8355" y="12581"/>
                  </a:lnTo>
                  <a:lnTo>
                    <a:pt x="8355" y="11540"/>
                  </a:lnTo>
                  <a:lnTo>
                    <a:pt x="7543" y="11540"/>
                  </a:lnTo>
                  <a:lnTo>
                    <a:pt x="7543" y="8875"/>
                  </a:lnTo>
                  <a:lnTo>
                    <a:pt x="6924" y="8875"/>
                  </a:lnTo>
                  <a:lnTo>
                    <a:pt x="6924" y="7379"/>
                  </a:lnTo>
                  <a:lnTo>
                    <a:pt x="6599" y="7379"/>
                  </a:lnTo>
                  <a:lnTo>
                    <a:pt x="6599" y="6339"/>
                  </a:lnTo>
                  <a:lnTo>
                    <a:pt x="4617" y="6339"/>
                  </a:lnTo>
                  <a:lnTo>
                    <a:pt x="4617" y="7379"/>
                  </a:lnTo>
                  <a:lnTo>
                    <a:pt x="3447" y="7379"/>
                  </a:lnTo>
                  <a:lnTo>
                    <a:pt x="3447" y="8875"/>
                  </a:lnTo>
                  <a:lnTo>
                    <a:pt x="2634" y="8875"/>
                  </a:lnTo>
                  <a:lnTo>
                    <a:pt x="2634" y="7411"/>
                  </a:lnTo>
                  <a:lnTo>
                    <a:pt x="618" y="7411"/>
                  </a:lnTo>
                  <a:lnTo>
                    <a:pt x="618" y="8875"/>
                  </a:lnTo>
                  <a:lnTo>
                    <a:pt x="0" y="8875"/>
                  </a:lnTo>
                  <a:lnTo>
                    <a:pt x="0" y="22462"/>
                  </a:lnTo>
                  <a:lnTo>
                    <a:pt x="0" y="22463"/>
                  </a:lnTo>
                  <a:cubicBezTo>
                    <a:pt x="0" y="22453"/>
                    <a:pt x="10681" y="22449"/>
                    <a:pt x="24922" y="22449"/>
                  </a:cubicBezTo>
                  <a:cubicBezTo>
                    <a:pt x="53403" y="22449"/>
                    <a:pt x="96126" y="22463"/>
                    <a:pt x="96126" y="22463"/>
                  </a:cubicBezTo>
                  <a:lnTo>
                    <a:pt x="96126" y="5428"/>
                  </a:lnTo>
                  <a:lnTo>
                    <a:pt x="94566" y="5428"/>
                  </a:lnTo>
                  <a:lnTo>
                    <a:pt x="94566" y="6924"/>
                  </a:lnTo>
                  <a:lnTo>
                    <a:pt x="93102" y="6924"/>
                  </a:lnTo>
                  <a:lnTo>
                    <a:pt x="93102" y="16091"/>
                  </a:lnTo>
                  <a:lnTo>
                    <a:pt x="92647" y="16091"/>
                  </a:lnTo>
                  <a:lnTo>
                    <a:pt x="92647" y="8875"/>
                  </a:lnTo>
                  <a:lnTo>
                    <a:pt x="91965" y="8875"/>
                  </a:lnTo>
                  <a:lnTo>
                    <a:pt x="91965" y="7639"/>
                  </a:lnTo>
                  <a:lnTo>
                    <a:pt x="89396" y="7639"/>
                  </a:lnTo>
                  <a:lnTo>
                    <a:pt x="89396" y="9265"/>
                  </a:lnTo>
                  <a:lnTo>
                    <a:pt x="87348" y="9265"/>
                  </a:lnTo>
                  <a:lnTo>
                    <a:pt x="87348" y="12581"/>
                  </a:lnTo>
                  <a:lnTo>
                    <a:pt x="85431" y="12581"/>
                  </a:lnTo>
                  <a:lnTo>
                    <a:pt x="85431" y="11605"/>
                  </a:lnTo>
                  <a:lnTo>
                    <a:pt x="84813" y="11605"/>
                  </a:lnTo>
                  <a:lnTo>
                    <a:pt x="84813" y="7022"/>
                  </a:lnTo>
                  <a:lnTo>
                    <a:pt x="84309" y="7022"/>
                  </a:lnTo>
                  <a:lnTo>
                    <a:pt x="84309" y="4827"/>
                  </a:lnTo>
                  <a:lnTo>
                    <a:pt x="83936" y="4454"/>
                  </a:lnTo>
                  <a:lnTo>
                    <a:pt x="83578" y="4811"/>
                  </a:lnTo>
                  <a:lnTo>
                    <a:pt x="83578" y="7119"/>
                  </a:lnTo>
                  <a:lnTo>
                    <a:pt x="83090" y="7119"/>
                  </a:lnTo>
                  <a:lnTo>
                    <a:pt x="83090" y="5689"/>
                  </a:lnTo>
                  <a:lnTo>
                    <a:pt x="81530" y="5689"/>
                  </a:lnTo>
                  <a:lnTo>
                    <a:pt x="81530" y="7184"/>
                  </a:lnTo>
                  <a:lnTo>
                    <a:pt x="81173" y="7184"/>
                  </a:lnTo>
                  <a:lnTo>
                    <a:pt x="81173" y="9493"/>
                  </a:lnTo>
                  <a:lnTo>
                    <a:pt x="79839" y="9493"/>
                  </a:lnTo>
                  <a:lnTo>
                    <a:pt x="79839" y="3203"/>
                  </a:lnTo>
                  <a:lnTo>
                    <a:pt x="79319" y="3203"/>
                  </a:lnTo>
                  <a:lnTo>
                    <a:pt x="79319" y="1430"/>
                  </a:lnTo>
                  <a:lnTo>
                    <a:pt x="78848" y="1430"/>
                  </a:lnTo>
                  <a:lnTo>
                    <a:pt x="78848" y="471"/>
                  </a:lnTo>
                  <a:lnTo>
                    <a:pt x="783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flipH="1">
              <a:off x="4572009" y="4010025"/>
              <a:ext cx="4467216" cy="1044913"/>
            </a:xfrm>
            <a:custGeom>
              <a:avLst/>
              <a:gdLst/>
              <a:ahLst/>
              <a:cxnLst/>
              <a:rect l="l" t="t" r="r" b="b"/>
              <a:pathLst>
                <a:path w="96126" h="22464" extrusionOk="0">
                  <a:moveTo>
                    <a:pt x="78376" y="0"/>
                  </a:moveTo>
                  <a:lnTo>
                    <a:pt x="77986" y="390"/>
                  </a:lnTo>
                  <a:lnTo>
                    <a:pt x="77986" y="1430"/>
                  </a:lnTo>
                  <a:lnTo>
                    <a:pt x="77467" y="1430"/>
                  </a:lnTo>
                  <a:lnTo>
                    <a:pt x="77467" y="3203"/>
                  </a:lnTo>
                  <a:lnTo>
                    <a:pt x="76524" y="3203"/>
                  </a:lnTo>
                  <a:lnTo>
                    <a:pt x="76524" y="3674"/>
                  </a:lnTo>
                  <a:lnTo>
                    <a:pt x="76068" y="3674"/>
                  </a:lnTo>
                  <a:lnTo>
                    <a:pt x="76068" y="18984"/>
                  </a:lnTo>
                  <a:lnTo>
                    <a:pt x="73436" y="18984"/>
                  </a:lnTo>
                  <a:lnTo>
                    <a:pt x="73436" y="8192"/>
                  </a:lnTo>
                  <a:lnTo>
                    <a:pt x="72005" y="8192"/>
                  </a:lnTo>
                  <a:lnTo>
                    <a:pt x="72005" y="6794"/>
                  </a:lnTo>
                  <a:lnTo>
                    <a:pt x="71371" y="6794"/>
                  </a:lnTo>
                  <a:lnTo>
                    <a:pt x="71371" y="6095"/>
                  </a:lnTo>
                  <a:lnTo>
                    <a:pt x="70965" y="5689"/>
                  </a:lnTo>
                  <a:lnTo>
                    <a:pt x="70575" y="6079"/>
                  </a:lnTo>
                  <a:lnTo>
                    <a:pt x="70575" y="6990"/>
                  </a:lnTo>
                  <a:lnTo>
                    <a:pt x="70055" y="6990"/>
                  </a:lnTo>
                  <a:lnTo>
                    <a:pt x="70055" y="8192"/>
                  </a:lnTo>
                  <a:lnTo>
                    <a:pt x="69665" y="8192"/>
                  </a:lnTo>
                  <a:lnTo>
                    <a:pt x="69665" y="14823"/>
                  </a:lnTo>
                  <a:lnTo>
                    <a:pt x="68656" y="14823"/>
                  </a:lnTo>
                  <a:lnTo>
                    <a:pt x="68656" y="14043"/>
                  </a:lnTo>
                  <a:lnTo>
                    <a:pt x="67421" y="14043"/>
                  </a:lnTo>
                  <a:lnTo>
                    <a:pt x="67421" y="14791"/>
                  </a:lnTo>
                  <a:lnTo>
                    <a:pt x="64821" y="14791"/>
                  </a:lnTo>
                  <a:lnTo>
                    <a:pt x="64821" y="21261"/>
                  </a:lnTo>
                  <a:lnTo>
                    <a:pt x="64203" y="21261"/>
                  </a:lnTo>
                  <a:lnTo>
                    <a:pt x="64203" y="15246"/>
                  </a:lnTo>
                  <a:lnTo>
                    <a:pt x="64398" y="15246"/>
                  </a:lnTo>
                  <a:lnTo>
                    <a:pt x="64398" y="14823"/>
                  </a:lnTo>
                  <a:lnTo>
                    <a:pt x="64105" y="14823"/>
                  </a:lnTo>
                  <a:lnTo>
                    <a:pt x="64105" y="13978"/>
                  </a:lnTo>
                  <a:lnTo>
                    <a:pt x="62902" y="13978"/>
                  </a:lnTo>
                  <a:lnTo>
                    <a:pt x="62902" y="14856"/>
                  </a:lnTo>
                  <a:lnTo>
                    <a:pt x="60205" y="14856"/>
                  </a:lnTo>
                  <a:lnTo>
                    <a:pt x="60205" y="19472"/>
                  </a:lnTo>
                  <a:lnTo>
                    <a:pt x="59782" y="19472"/>
                  </a:lnTo>
                  <a:lnTo>
                    <a:pt x="59782" y="7639"/>
                  </a:lnTo>
                  <a:lnTo>
                    <a:pt x="60009" y="7639"/>
                  </a:lnTo>
                  <a:lnTo>
                    <a:pt x="60009" y="7184"/>
                  </a:lnTo>
                  <a:lnTo>
                    <a:pt x="59555" y="7184"/>
                  </a:lnTo>
                  <a:lnTo>
                    <a:pt x="59555" y="5819"/>
                  </a:lnTo>
                  <a:lnTo>
                    <a:pt x="57734" y="5819"/>
                  </a:lnTo>
                  <a:lnTo>
                    <a:pt x="57734" y="7184"/>
                  </a:lnTo>
                  <a:lnTo>
                    <a:pt x="56921" y="7184"/>
                  </a:lnTo>
                  <a:lnTo>
                    <a:pt x="56921" y="6404"/>
                  </a:lnTo>
                  <a:lnTo>
                    <a:pt x="57181" y="6404"/>
                  </a:lnTo>
                  <a:lnTo>
                    <a:pt x="57181" y="5039"/>
                  </a:lnTo>
                  <a:lnTo>
                    <a:pt x="56629" y="4648"/>
                  </a:lnTo>
                  <a:lnTo>
                    <a:pt x="56043" y="5039"/>
                  </a:lnTo>
                  <a:lnTo>
                    <a:pt x="56043" y="6404"/>
                  </a:lnTo>
                  <a:lnTo>
                    <a:pt x="56304" y="6404"/>
                  </a:lnTo>
                  <a:lnTo>
                    <a:pt x="56304" y="7217"/>
                  </a:lnTo>
                  <a:lnTo>
                    <a:pt x="55686" y="7217"/>
                  </a:lnTo>
                  <a:lnTo>
                    <a:pt x="55686" y="18367"/>
                  </a:lnTo>
                  <a:lnTo>
                    <a:pt x="55004" y="18367"/>
                  </a:lnTo>
                  <a:lnTo>
                    <a:pt x="55004" y="12548"/>
                  </a:lnTo>
                  <a:lnTo>
                    <a:pt x="54679" y="12548"/>
                  </a:lnTo>
                  <a:lnTo>
                    <a:pt x="54679" y="11638"/>
                  </a:lnTo>
                  <a:lnTo>
                    <a:pt x="53085" y="11638"/>
                  </a:lnTo>
                  <a:lnTo>
                    <a:pt x="53085" y="11086"/>
                  </a:lnTo>
                  <a:lnTo>
                    <a:pt x="52631" y="10728"/>
                  </a:lnTo>
                  <a:lnTo>
                    <a:pt x="52143" y="11086"/>
                  </a:lnTo>
                  <a:lnTo>
                    <a:pt x="52143" y="12515"/>
                  </a:lnTo>
                  <a:lnTo>
                    <a:pt x="51428" y="12515"/>
                  </a:lnTo>
                  <a:lnTo>
                    <a:pt x="51428" y="11118"/>
                  </a:lnTo>
                  <a:lnTo>
                    <a:pt x="48502" y="11118"/>
                  </a:lnTo>
                  <a:lnTo>
                    <a:pt x="48502" y="12483"/>
                  </a:lnTo>
                  <a:lnTo>
                    <a:pt x="45739" y="12483"/>
                  </a:lnTo>
                  <a:lnTo>
                    <a:pt x="45739" y="14043"/>
                  </a:lnTo>
                  <a:lnTo>
                    <a:pt x="44439" y="14043"/>
                  </a:lnTo>
                  <a:lnTo>
                    <a:pt x="44439" y="14823"/>
                  </a:lnTo>
                  <a:lnTo>
                    <a:pt x="43951" y="14823"/>
                  </a:lnTo>
                  <a:lnTo>
                    <a:pt x="43951" y="13718"/>
                  </a:lnTo>
                  <a:lnTo>
                    <a:pt x="41740" y="13718"/>
                  </a:lnTo>
                  <a:lnTo>
                    <a:pt x="41740" y="16481"/>
                  </a:lnTo>
                  <a:lnTo>
                    <a:pt x="41123" y="16481"/>
                  </a:lnTo>
                  <a:lnTo>
                    <a:pt x="41123" y="8290"/>
                  </a:lnTo>
                  <a:lnTo>
                    <a:pt x="40635" y="7868"/>
                  </a:lnTo>
                  <a:lnTo>
                    <a:pt x="40245" y="8258"/>
                  </a:lnTo>
                  <a:lnTo>
                    <a:pt x="40245" y="8940"/>
                  </a:lnTo>
                  <a:lnTo>
                    <a:pt x="39887" y="8615"/>
                  </a:lnTo>
                  <a:lnTo>
                    <a:pt x="39334" y="8940"/>
                  </a:lnTo>
                  <a:lnTo>
                    <a:pt x="39334" y="9557"/>
                  </a:lnTo>
                  <a:lnTo>
                    <a:pt x="38587" y="9557"/>
                  </a:lnTo>
                  <a:lnTo>
                    <a:pt x="38587" y="10370"/>
                  </a:lnTo>
                  <a:lnTo>
                    <a:pt x="37580" y="10370"/>
                  </a:lnTo>
                  <a:lnTo>
                    <a:pt x="37580" y="10890"/>
                  </a:lnTo>
                  <a:lnTo>
                    <a:pt x="37027" y="10890"/>
                  </a:lnTo>
                  <a:lnTo>
                    <a:pt x="37027" y="15701"/>
                  </a:lnTo>
                  <a:lnTo>
                    <a:pt x="34654" y="15701"/>
                  </a:lnTo>
                  <a:lnTo>
                    <a:pt x="34654" y="17620"/>
                  </a:lnTo>
                  <a:lnTo>
                    <a:pt x="33776" y="17620"/>
                  </a:lnTo>
                  <a:lnTo>
                    <a:pt x="33776" y="18464"/>
                  </a:lnTo>
                  <a:lnTo>
                    <a:pt x="32248" y="18464"/>
                  </a:lnTo>
                  <a:lnTo>
                    <a:pt x="32248" y="21032"/>
                  </a:lnTo>
                  <a:lnTo>
                    <a:pt x="31176" y="21032"/>
                  </a:lnTo>
                  <a:lnTo>
                    <a:pt x="31176" y="18433"/>
                  </a:lnTo>
                  <a:lnTo>
                    <a:pt x="30331" y="18433"/>
                  </a:lnTo>
                  <a:lnTo>
                    <a:pt x="30331" y="17457"/>
                  </a:lnTo>
                  <a:lnTo>
                    <a:pt x="28607" y="17457"/>
                  </a:lnTo>
                  <a:lnTo>
                    <a:pt x="28607" y="18237"/>
                  </a:lnTo>
                  <a:lnTo>
                    <a:pt x="27600" y="18237"/>
                  </a:lnTo>
                  <a:lnTo>
                    <a:pt x="27600" y="18855"/>
                  </a:lnTo>
                  <a:lnTo>
                    <a:pt x="26462" y="18855"/>
                  </a:lnTo>
                  <a:lnTo>
                    <a:pt x="26462" y="11150"/>
                  </a:lnTo>
                  <a:lnTo>
                    <a:pt x="24446" y="11150"/>
                  </a:lnTo>
                  <a:lnTo>
                    <a:pt x="24446" y="11931"/>
                  </a:lnTo>
                  <a:lnTo>
                    <a:pt x="23601" y="11931"/>
                  </a:lnTo>
                  <a:lnTo>
                    <a:pt x="23601" y="13003"/>
                  </a:lnTo>
                  <a:lnTo>
                    <a:pt x="23082" y="13003"/>
                  </a:lnTo>
                  <a:lnTo>
                    <a:pt x="23082" y="11866"/>
                  </a:lnTo>
                  <a:lnTo>
                    <a:pt x="22398" y="11866"/>
                  </a:lnTo>
                  <a:lnTo>
                    <a:pt x="22398" y="9134"/>
                  </a:lnTo>
                  <a:lnTo>
                    <a:pt x="21992" y="9134"/>
                  </a:lnTo>
                  <a:lnTo>
                    <a:pt x="21992" y="7234"/>
                  </a:lnTo>
                  <a:lnTo>
                    <a:pt x="21618" y="6859"/>
                  </a:lnTo>
                  <a:lnTo>
                    <a:pt x="21326" y="7151"/>
                  </a:lnTo>
                  <a:lnTo>
                    <a:pt x="21326" y="9134"/>
                  </a:lnTo>
                  <a:lnTo>
                    <a:pt x="20740" y="9134"/>
                  </a:lnTo>
                  <a:lnTo>
                    <a:pt x="20740" y="7899"/>
                  </a:lnTo>
                  <a:lnTo>
                    <a:pt x="19180" y="7899"/>
                  </a:lnTo>
                  <a:lnTo>
                    <a:pt x="19180" y="9167"/>
                  </a:lnTo>
                  <a:lnTo>
                    <a:pt x="18790" y="9167"/>
                  </a:lnTo>
                  <a:lnTo>
                    <a:pt x="18790" y="18400"/>
                  </a:lnTo>
                  <a:lnTo>
                    <a:pt x="18367" y="18400"/>
                  </a:lnTo>
                  <a:lnTo>
                    <a:pt x="18367" y="5169"/>
                  </a:lnTo>
                  <a:lnTo>
                    <a:pt x="17945" y="5169"/>
                  </a:lnTo>
                  <a:lnTo>
                    <a:pt x="17945" y="2535"/>
                  </a:lnTo>
                  <a:lnTo>
                    <a:pt x="16840" y="2535"/>
                  </a:lnTo>
                  <a:lnTo>
                    <a:pt x="16840" y="5169"/>
                  </a:lnTo>
                  <a:lnTo>
                    <a:pt x="16319" y="5169"/>
                  </a:lnTo>
                  <a:lnTo>
                    <a:pt x="16319" y="14401"/>
                  </a:lnTo>
                  <a:lnTo>
                    <a:pt x="15962" y="14401"/>
                  </a:lnTo>
                  <a:lnTo>
                    <a:pt x="15962" y="11801"/>
                  </a:lnTo>
                  <a:lnTo>
                    <a:pt x="13784" y="11801"/>
                  </a:lnTo>
                  <a:lnTo>
                    <a:pt x="13784" y="14856"/>
                  </a:lnTo>
                  <a:lnTo>
                    <a:pt x="13166" y="14856"/>
                  </a:lnTo>
                  <a:lnTo>
                    <a:pt x="13166" y="13459"/>
                  </a:lnTo>
                  <a:lnTo>
                    <a:pt x="11931" y="13459"/>
                  </a:lnTo>
                  <a:lnTo>
                    <a:pt x="11931" y="13978"/>
                  </a:lnTo>
                  <a:lnTo>
                    <a:pt x="11378" y="13978"/>
                  </a:lnTo>
                  <a:lnTo>
                    <a:pt x="11378" y="14725"/>
                  </a:lnTo>
                  <a:lnTo>
                    <a:pt x="11053" y="14725"/>
                  </a:lnTo>
                  <a:lnTo>
                    <a:pt x="11053" y="13881"/>
                  </a:lnTo>
                  <a:lnTo>
                    <a:pt x="9720" y="13881"/>
                  </a:lnTo>
                  <a:lnTo>
                    <a:pt x="9720" y="14888"/>
                  </a:lnTo>
                  <a:lnTo>
                    <a:pt x="9428" y="14888"/>
                  </a:lnTo>
                  <a:lnTo>
                    <a:pt x="9428" y="18431"/>
                  </a:lnTo>
                  <a:lnTo>
                    <a:pt x="8843" y="18431"/>
                  </a:lnTo>
                  <a:lnTo>
                    <a:pt x="8843" y="12581"/>
                  </a:lnTo>
                  <a:lnTo>
                    <a:pt x="8355" y="12581"/>
                  </a:lnTo>
                  <a:lnTo>
                    <a:pt x="8355" y="11540"/>
                  </a:lnTo>
                  <a:lnTo>
                    <a:pt x="7543" y="11540"/>
                  </a:lnTo>
                  <a:lnTo>
                    <a:pt x="7543" y="8875"/>
                  </a:lnTo>
                  <a:lnTo>
                    <a:pt x="6924" y="8875"/>
                  </a:lnTo>
                  <a:lnTo>
                    <a:pt x="6924" y="7379"/>
                  </a:lnTo>
                  <a:lnTo>
                    <a:pt x="6599" y="7379"/>
                  </a:lnTo>
                  <a:lnTo>
                    <a:pt x="6599" y="6339"/>
                  </a:lnTo>
                  <a:lnTo>
                    <a:pt x="4617" y="6339"/>
                  </a:lnTo>
                  <a:lnTo>
                    <a:pt x="4617" y="7379"/>
                  </a:lnTo>
                  <a:lnTo>
                    <a:pt x="3447" y="7379"/>
                  </a:lnTo>
                  <a:lnTo>
                    <a:pt x="3447" y="8875"/>
                  </a:lnTo>
                  <a:lnTo>
                    <a:pt x="2634" y="8875"/>
                  </a:lnTo>
                  <a:lnTo>
                    <a:pt x="2634" y="7411"/>
                  </a:lnTo>
                  <a:lnTo>
                    <a:pt x="618" y="7411"/>
                  </a:lnTo>
                  <a:lnTo>
                    <a:pt x="618" y="8875"/>
                  </a:lnTo>
                  <a:lnTo>
                    <a:pt x="0" y="8875"/>
                  </a:lnTo>
                  <a:lnTo>
                    <a:pt x="0" y="22462"/>
                  </a:lnTo>
                  <a:lnTo>
                    <a:pt x="0" y="22463"/>
                  </a:lnTo>
                  <a:cubicBezTo>
                    <a:pt x="0" y="22453"/>
                    <a:pt x="10681" y="22449"/>
                    <a:pt x="24922" y="22449"/>
                  </a:cubicBezTo>
                  <a:cubicBezTo>
                    <a:pt x="53403" y="22449"/>
                    <a:pt x="96126" y="22463"/>
                    <a:pt x="96126" y="22463"/>
                  </a:cubicBezTo>
                  <a:lnTo>
                    <a:pt x="96126" y="5428"/>
                  </a:lnTo>
                  <a:lnTo>
                    <a:pt x="94566" y="5428"/>
                  </a:lnTo>
                  <a:lnTo>
                    <a:pt x="94566" y="6924"/>
                  </a:lnTo>
                  <a:lnTo>
                    <a:pt x="93102" y="6924"/>
                  </a:lnTo>
                  <a:lnTo>
                    <a:pt x="93102" y="16091"/>
                  </a:lnTo>
                  <a:lnTo>
                    <a:pt x="92647" y="16091"/>
                  </a:lnTo>
                  <a:lnTo>
                    <a:pt x="92647" y="8875"/>
                  </a:lnTo>
                  <a:lnTo>
                    <a:pt x="91965" y="8875"/>
                  </a:lnTo>
                  <a:lnTo>
                    <a:pt x="91965" y="7639"/>
                  </a:lnTo>
                  <a:lnTo>
                    <a:pt x="89396" y="7639"/>
                  </a:lnTo>
                  <a:lnTo>
                    <a:pt x="89396" y="9265"/>
                  </a:lnTo>
                  <a:lnTo>
                    <a:pt x="87348" y="9265"/>
                  </a:lnTo>
                  <a:lnTo>
                    <a:pt x="87348" y="12581"/>
                  </a:lnTo>
                  <a:lnTo>
                    <a:pt x="85431" y="12581"/>
                  </a:lnTo>
                  <a:lnTo>
                    <a:pt x="85431" y="11605"/>
                  </a:lnTo>
                  <a:lnTo>
                    <a:pt x="84813" y="11605"/>
                  </a:lnTo>
                  <a:lnTo>
                    <a:pt x="84813" y="7022"/>
                  </a:lnTo>
                  <a:lnTo>
                    <a:pt x="84309" y="7022"/>
                  </a:lnTo>
                  <a:lnTo>
                    <a:pt x="84309" y="4827"/>
                  </a:lnTo>
                  <a:lnTo>
                    <a:pt x="83936" y="4454"/>
                  </a:lnTo>
                  <a:lnTo>
                    <a:pt x="83578" y="4811"/>
                  </a:lnTo>
                  <a:lnTo>
                    <a:pt x="83578" y="7119"/>
                  </a:lnTo>
                  <a:lnTo>
                    <a:pt x="83090" y="7119"/>
                  </a:lnTo>
                  <a:lnTo>
                    <a:pt x="83090" y="5689"/>
                  </a:lnTo>
                  <a:lnTo>
                    <a:pt x="81530" y="5689"/>
                  </a:lnTo>
                  <a:lnTo>
                    <a:pt x="81530" y="7184"/>
                  </a:lnTo>
                  <a:lnTo>
                    <a:pt x="81173" y="7184"/>
                  </a:lnTo>
                  <a:lnTo>
                    <a:pt x="81173" y="9493"/>
                  </a:lnTo>
                  <a:lnTo>
                    <a:pt x="79839" y="9493"/>
                  </a:lnTo>
                  <a:lnTo>
                    <a:pt x="79839" y="3203"/>
                  </a:lnTo>
                  <a:lnTo>
                    <a:pt x="79319" y="3203"/>
                  </a:lnTo>
                  <a:lnTo>
                    <a:pt x="79319" y="1430"/>
                  </a:lnTo>
                  <a:lnTo>
                    <a:pt x="78848" y="1430"/>
                  </a:lnTo>
                  <a:lnTo>
                    <a:pt x="78848" y="471"/>
                  </a:lnTo>
                  <a:lnTo>
                    <a:pt x="783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3"/>
          <p:cNvGrpSpPr/>
          <p:nvPr/>
        </p:nvGrpSpPr>
        <p:grpSpPr>
          <a:xfrm rot="-451996">
            <a:off x="6593907" y="443033"/>
            <a:ext cx="1521079" cy="1535936"/>
            <a:chOff x="7159870" y="535006"/>
            <a:chExt cx="1522260" cy="1604049"/>
          </a:xfrm>
        </p:grpSpPr>
        <p:sp>
          <p:nvSpPr>
            <p:cNvPr id="252" name="Google Shape;252;p3"/>
            <p:cNvSpPr/>
            <p:nvPr/>
          </p:nvSpPr>
          <p:spPr>
            <a:xfrm rot="-2829436">
              <a:off x="8386066" y="816196"/>
              <a:ext cx="197240" cy="47541"/>
            </a:xfrm>
            <a:custGeom>
              <a:avLst/>
              <a:gdLst/>
              <a:ahLst/>
              <a:cxnLst/>
              <a:rect l="l" t="t" r="r" b="b"/>
              <a:pathLst>
                <a:path w="5630" h="1357" extrusionOk="0">
                  <a:moveTo>
                    <a:pt x="2619" y="1"/>
                  </a:moveTo>
                  <a:cubicBezTo>
                    <a:pt x="1666" y="1"/>
                    <a:pt x="716" y="36"/>
                    <a:pt x="1" y="72"/>
                  </a:cubicBezTo>
                  <a:lnTo>
                    <a:pt x="3725" y="1357"/>
                  </a:lnTo>
                  <a:lnTo>
                    <a:pt x="5630" y="1357"/>
                  </a:lnTo>
                  <a:lnTo>
                    <a:pt x="5630" y="121"/>
                  </a:lnTo>
                  <a:cubicBezTo>
                    <a:pt x="5184" y="83"/>
                    <a:pt x="4071" y="1"/>
                    <a:pt x="2619"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rot="-2829436">
              <a:off x="8272088" y="712692"/>
              <a:ext cx="203055" cy="48732"/>
            </a:xfrm>
            <a:custGeom>
              <a:avLst/>
              <a:gdLst/>
              <a:ahLst/>
              <a:cxnLst/>
              <a:rect l="l" t="t" r="r" b="b"/>
              <a:pathLst>
                <a:path w="5796" h="1391" extrusionOk="0">
                  <a:moveTo>
                    <a:pt x="3815" y="1"/>
                  </a:moveTo>
                  <a:lnTo>
                    <a:pt x="3803" y="4"/>
                  </a:lnTo>
                  <a:lnTo>
                    <a:pt x="2843" y="324"/>
                  </a:lnTo>
                  <a:cubicBezTo>
                    <a:pt x="2523" y="431"/>
                    <a:pt x="2207" y="549"/>
                    <a:pt x="1888" y="660"/>
                  </a:cubicBezTo>
                  <a:cubicBezTo>
                    <a:pt x="1570" y="771"/>
                    <a:pt x="1255" y="892"/>
                    <a:pt x="940" y="1014"/>
                  </a:cubicBezTo>
                  <a:cubicBezTo>
                    <a:pt x="624" y="1131"/>
                    <a:pt x="312" y="1260"/>
                    <a:pt x="1" y="1391"/>
                  </a:cubicBezTo>
                  <a:cubicBezTo>
                    <a:pt x="326" y="1302"/>
                    <a:pt x="651" y="1211"/>
                    <a:pt x="973" y="1109"/>
                  </a:cubicBezTo>
                  <a:cubicBezTo>
                    <a:pt x="1295" y="1009"/>
                    <a:pt x="1618" y="912"/>
                    <a:pt x="1938" y="802"/>
                  </a:cubicBezTo>
                  <a:cubicBezTo>
                    <a:pt x="2256" y="694"/>
                    <a:pt x="2578" y="592"/>
                    <a:pt x="2895" y="479"/>
                  </a:cubicBezTo>
                  <a:lnTo>
                    <a:pt x="3839" y="142"/>
                  </a:lnTo>
                  <a:lnTo>
                    <a:pt x="4811" y="117"/>
                  </a:lnTo>
                  <a:cubicBezTo>
                    <a:pt x="5139" y="105"/>
                    <a:pt x="5467" y="92"/>
                    <a:pt x="5795" y="72"/>
                  </a:cubicBezTo>
                  <a:cubicBezTo>
                    <a:pt x="5467" y="51"/>
                    <a:pt x="5139" y="38"/>
                    <a:pt x="4811" y="26"/>
                  </a:cubicBezTo>
                  <a:lnTo>
                    <a:pt x="3826" y="1"/>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 name="Google Shape;254;p3"/>
            <p:cNvGrpSpPr/>
            <p:nvPr/>
          </p:nvGrpSpPr>
          <p:grpSpPr>
            <a:xfrm>
              <a:off x="7159870" y="535006"/>
              <a:ext cx="1522260" cy="1604049"/>
              <a:chOff x="7159870" y="535006"/>
              <a:chExt cx="1522260" cy="1604049"/>
            </a:xfrm>
          </p:grpSpPr>
          <p:sp>
            <p:nvSpPr>
              <p:cNvPr id="255" name="Google Shape;255;p3"/>
              <p:cNvSpPr/>
              <p:nvPr/>
            </p:nvSpPr>
            <p:spPr>
              <a:xfrm rot="-2829436">
                <a:off x="7984487" y="1150268"/>
                <a:ext cx="413433" cy="101563"/>
              </a:xfrm>
              <a:custGeom>
                <a:avLst/>
                <a:gdLst/>
                <a:ahLst/>
                <a:cxnLst/>
                <a:rect l="l" t="t" r="r" b="b"/>
                <a:pathLst>
                  <a:path w="11801" h="2899" extrusionOk="0">
                    <a:moveTo>
                      <a:pt x="5749" y="1"/>
                    </a:moveTo>
                    <a:cubicBezTo>
                      <a:pt x="3598" y="1"/>
                      <a:pt x="1449" y="91"/>
                      <a:pt x="0" y="168"/>
                    </a:cubicBezTo>
                    <a:lnTo>
                      <a:pt x="7912" y="2898"/>
                    </a:lnTo>
                    <a:lnTo>
                      <a:pt x="11801" y="2898"/>
                    </a:lnTo>
                    <a:lnTo>
                      <a:pt x="11801" y="246"/>
                    </a:lnTo>
                    <a:cubicBezTo>
                      <a:pt x="10997" y="175"/>
                      <a:pt x="8737" y="1"/>
                      <a:pt x="5749"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rot="-2829436">
                <a:off x="6991600" y="1261697"/>
                <a:ext cx="1826867" cy="101843"/>
              </a:xfrm>
              <a:custGeom>
                <a:avLst/>
                <a:gdLst/>
                <a:ahLst/>
                <a:cxnLst/>
                <a:rect l="l" t="t" r="r" b="b"/>
                <a:pathLst>
                  <a:path w="52146" h="2907" extrusionOk="0">
                    <a:moveTo>
                      <a:pt x="14062" y="0"/>
                    </a:moveTo>
                    <a:cubicBezTo>
                      <a:pt x="13886" y="0"/>
                      <a:pt x="13709" y="1"/>
                      <a:pt x="13532" y="3"/>
                    </a:cubicBezTo>
                    <a:cubicBezTo>
                      <a:pt x="12814" y="7"/>
                      <a:pt x="12083" y="6"/>
                      <a:pt x="11354" y="21"/>
                    </a:cubicBezTo>
                    <a:cubicBezTo>
                      <a:pt x="10623" y="29"/>
                      <a:pt x="9892" y="44"/>
                      <a:pt x="9174" y="64"/>
                    </a:cubicBezTo>
                    <a:cubicBezTo>
                      <a:pt x="8813" y="76"/>
                      <a:pt x="8455" y="87"/>
                      <a:pt x="8102" y="98"/>
                    </a:cubicBezTo>
                    <a:cubicBezTo>
                      <a:pt x="7926" y="104"/>
                      <a:pt x="7751" y="111"/>
                      <a:pt x="7578" y="117"/>
                    </a:cubicBezTo>
                    <a:cubicBezTo>
                      <a:pt x="7402" y="130"/>
                      <a:pt x="7228" y="144"/>
                      <a:pt x="7056" y="158"/>
                    </a:cubicBezTo>
                    <a:cubicBezTo>
                      <a:pt x="6711" y="181"/>
                      <a:pt x="6375" y="221"/>
                      <a:pt x="6046" y="266"/>
                    </a:cubicBezTo>
                    <a:cubicBezTo>
                      <a:pt x="5716" y="301"/>
                      <a:pt x="5398" y="367"/>
                      <a:pt x="5088" y="420"/>
                    </a:cubicBezTo>
                    <a:cubicBezTo>
                      <a:pt x="4777" y="473"/>
                      <a:pt x="4479" y="549"/>
                      <a:pt x="4188" y="610"/>
                    </a:cubicBezTo>
                    <a:cubicBezTo>
                      <a:pt x="3901" y="683"/>
                      <a:pt x="3623" y="754"/>
                      <a:pt x="3359" y="829"/>
                    </a:cubicBezTo>
                    <a:cubicBezTo>
                      <a:pt x="2831" y="987"/>
                      <a:pt x="2353" y="1144"/>
                      <a:pt x="1938" y="1310"/>
                    </a:cubicBezTo>
                    <a:cubicBezTo>
                      <a:pt x="1520" y="1469"/>
                      <a:pt x="1167" y="1633"/>
                      <a:pt x="879" y="1773"/>
                    </a:cubicBezTo>
                    <a:cubicBezTo>
                      <a:pt x="305" y="2058"/>
                      <a:pt x="1" y="2262"/>
                      <a:pt x="1" y="2262"/>
                    </a:cubicBezTo>
                    <a:cubicBezTo>
                      <a:pt x="1" y="2262"/>
                      <a:pt x="315" y="2072"/>
                      <a:pt x="900" y="1816"/>
                    </a:cubicBezTo>
                    <a:cubicBezTo>
                      <a:pt x="1193" y="1693"/>
                      <a:pt x="1551" y="1544"/>
                      <a:pt x="1972" y="1401"/>
                    </a:cubicBezTo>
                    <a:lnTo>
                      <a:pt x="1971" y="1401"/>
                    </a:lnTo>
                    <a:cubicBezTo>
                      <a:pt x="2389" y="1251"/>
                      <a:pt x="2869" y="1112"/>
                      <a:pt x="3397" y="975"/>
                    </a:cubicBezTo>
                    <a:cubicBezTo>
                      <a:pt x="3663" y="909"/>
                      <a:pt x="3940" y="849"/>
                      <a:pt x="4227" y="786"/>
                    </a:cubicBezTo>
                    <a:cubicBezTo>
                      <a:pt x="4517" y="737"/>
                      <a:pt x="4814" y="672"/>
                      <a:pt x="5123" y="631"/>
                    </a:cubicBezTo>
                    <a:cubicBezTo>
                      <a:pt x="5433" y="589"/>
                      <a:pt x="5749" y="537"/>
                      <a:pt x="6076" y="510"/>
                    </a:cubicBezTo>
                    <a:cubicBezTo>
                      <a:pt x="6401" y="475"/>
                      <a:pt x="6734" y="443"/>
                      <a:pt x="7072" y="429"/>
                    </a:cubicBezTo>
                    <a:cubicBezTo>
                      <a:pt x="7241" y="421"/>
                      <a:pt x="7412" y="411"/>
                      <a:pt x="7584" y="403"/>
                    </a:cubicBezTo>
                    <a:cubicBezTo>
                      <a:pt x="7758" y="400"/>
                      <a:pt x="7933" y="399"/>
                      <a:pt x="8109" y="397"/>
                    </a:cubicBezTo>
                    <a:cubicBezTo>
                      <a:pt x="8191" y="395"/>
                      <a:pt x="8273" y="394"/>
                      <a:pt x="8355" y="394"/>
                    </a:cubicBezTo>
                    <a:cubicBezTo>
                      <a:pt x="8625" y="394"/>
                      <a:pt x="8895" y="404"/>
                      <a:pt x="9174" y="411"/>
                    </a:cubicBezTo>
                    <a:cubicBezTo>
                      <a:pt x="9892" y="432"/>
                      <a:pt x="10623" y="446"/>
                      <a:pt x="11354" y="455"/>
                    </a:cubicBezTo>
                    <a:cubicBezTo>
                      <a:pt x="11464" y="457"/>
                      <a:pt x="11576" y="457"/>
                      <a:pt x="11688" y="458"/>
                    </a:cubicBezTo>
                    <a:lnTo>
                      <a:pt x="11688" y="2906"/>
                    </a:lnTo>
                    <a:lnTo>
                      <a:pt x="52146" y="2906"/>
                    </a:lnTo>
                    <a:lnTo>
                      <a:pt x="52146" y="1061"/>
                    </a:lnTo>
                    <a:lnTo>
                      <a:pt x="51699" y="1061"/>
                    </a:lnTo>
                    <a:lnTo>
                      <a:pt x="51699" y="600"/>
                    </a:lnTo>
                    <a:cubicBezTo>
                      <a:pt x="51699" y="600"/>
                      <a:pt x="51254" y="477"/>
                      <a:pt x="50269" y="375"/>
                    </a:cubicBezTo>
                    <a:lnTo>
                      <a:pt x="50269" y="886"/>
                    </a:lnTo>
                    <a:lnTo>
                      <a:pt x="51325" y="1445"/>
                    </a:lnTo>
                    <a:lnTo>
                      <a:pt x="49068" y="1445"/>
                    </a:lnTo>
                    <a:cubicBezTo>
                      <a:pt x="46627" y="1445"/>
                      <a:pt x="43187" y="886"/>
                      <a:pt x="43187" y="886"/>
                    </a:cubicBezTo>
                    <a:lnTo>
                      <a:pt x="45066" y="238"/>
                    </a:lnTo>
                    <a:lnTo>
                      <a:pt x="40220" y="238"/>
                    </a:lnTo>
                    <a:lnTo>
                      <a:pt x="40220" y="773"/>
                    </a:lnTo>
                    <a:lnTo>
                      <a:pt x="42343" y="1894"/>
                    </a:lnTo>
                    <a:lnTo>
                      <a:pt x="37830" y="1894"/>
                    </a:lnTo>
                    <a:cubicBezTo>
                      <a:pt x="32948" y="1894"/>
                      <a:pt x="26251" y="773"/>
                      <a:pt x="26251" y="773"/>
                    </a:cubicBezTo>
                    <a:lnTo>
                      <a:pt x="27804" y="238"/>
                    </a:lnTo>
                    <a:lnTo>
                      <a:pt x="23037" y="238"/>
                    </a:lnTo>
                    <a:cubicBezTo>
                      <a:pt x="23037" y="238"/>
                      <a:pt x="22945" y="232"/>
                      <a:pt x="22775" y="221"/>
                    </a:cubicBezTo>
                    <a:cubicBezTo>
                      <a:pt x="22604" y="208"/>
                      <a:pt x="22353" y="194"/>
                      <a:pt x="22033" y="181"/>
                    </a:cubicBezTo>
                    <a:cubicBezTo>
                      <a:pt x="21394" y="148"/>
                      <a:pt x="20482" y="104"/>
                      <a:pt x="19386" y="72"/>
                    </a:cubicBezTo>
                    <a:cubicBezTo>
                      <a:pt x="18838" y="60"/>
                      <a:pt x="18245" y="46"/>
                      <a:pt x="17617" y="32"/>
                    </a:cubicBezTo>
                    <a:cubicBezTo>
                      <a:pt x="16990" y="24"/>
                      <a:pt x="16329" y="7"/>
                      <a:pt x="15644" y="7"/>
                    </a:cubicBezTo>
                    <a:cubicBezTo>
                      <a:pt x="15128" y="7"/>
                      <a:pt x="14599" y="0"/>
                      <a:pt x="14062"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rot="-2829436">
                <a:off x="7819290" y="1010824"/>
                <a:ext cx="419633" cy="103735"/>
              </a:xfrm>
              <a:custGeom>
                <a:avLst/>
                <a:gdLst/>
                <a:ahLst/>
                <a:cxnLst/>
                <a:rect l="l" t="t" r="r" b="b"/>
                <a:pathLst>
                  <a:path w="11978" h="2961" extrusionOk="0">
                    <a:moveTo>
                      <a:pt x="8270" y="0"/>
                    </a:moveTo>
                    <a:lnTo>
                      <a:pt x="8252" y="6"/>
                    </a:lnTo>
                    <a:lnTo>
                      <a:pt x="6176" y="706"/>
                    </a:lnTo>
                    <a:cubicBezTo>
                      <a:pt x="5830" y="821"/>
                      <a:pt x="5486" y="945"/>
                      <a:pt x="5141" y="1066"/>
                    </a:cubicBezTo>
                    <a:lnTo>
                      <a:pt x="4109" y="1430"/>
                    </a:lnTo>
                    <a:cubicBezTo>
                      <a:pt x="3418" y="1670"/>
                      <a:pt x="2733" y="1924"/>
                      <a:pt x="2048" y="2177"/>
                    </a:cubicBezTo>
                    <a:cubicBezTo>
                      <a:pt x="1706" y="2303"/>
                      <a:pt x="1363" y="2429"/>
                      <a:pt x="1022" y="2562"/>
                    </a:cubicBezTo>
                    <a:cubicBezTo>
                      <a:pt x="682" y="2693"/>
                      <a:pt x="340" y="2823"/>
                      <a:pt x="0" y="2960"/>
                    </a:cubicBezTo>
                    <a:cubicBezTo>
                      <a:pt x="352" y="2858"/>
                      <a:pt x="701" y="2750"/>
                      <a:pt x="1051" y="2643"/>
                    </a:cubicBezTo>
                    <a:cubicBezTo>
                      <a:pt x="1400" y="2537"/>
                      <a:pt x="1749" y="2427"/>
                      <a:pt x="2096" y="2314"/>
                    </a:cubicBezTo>
                    <a:cubicBezTo>
                      <a:pt x="2792" y="2090"/>
                      <a:pt x="3488" y="1869"/>
                      <a:pt x="4179" y="1631"/>
                    </a:cubicBezTo>
                    <a:lnTo>
                      <a:pt x="5216" y="1281"/>
                    </a:lnTo>
                    <a:cubicBezTo>
                      <a:pt x="5562" y="1164"/>
                      <a:pt x="5909" y="1050"/>
                      <a:pt x="6253" y="927"/>
                    </a:cubicBezTo>
                    <a:lnTo>
                      <a:pt x="8304" y="202"/>
                    </a:lnTo>
                    <a:lnTo>
                      <a:pt x="10132" y="166"/>
                    </a:lnTo>
                    <a:cubicBezTo>
                      <a:pt x="10440" y="161"/>
                      <a:pt x="10747" y="147"/>
                      <a:pt x="11055" y="139"/>
                    </a:cubicBezTo>
                    <a:cubicBezTo>
                      <a:pt x="11362" y="128"/>
                      <a:pt x="11670" y="117"/>
                      <a:pt x="11978" y="101"/>
                    </a:cubicBezTo>
                    <a:cubicBezTo>
                      <a:pt x="11670" y="86"/>
                      <a:pt x="11362" y="75"/>
                      <a:pt x="11055" y="65"/>
                    </a:cubicBezTo>
                    <a:cubicBezTo>
                      <a:pt x="10747" y="56"/>
                      <a:pt x="10440" y="41"/>
                      <a:pt x="10132" y="38"/>
                    </a:cubicBezTo>
                    <a:lnTo>
                      <a:pt x="8286"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rot="-2829436">
                <a:off x="6983849" y="1168081"/>
                <a:ext cx="1874302" cy="337900"/>
              </a:xfrm>
              <a:custGeom>
                <a:avLst/>
                <a:gdLst/>
                <a:ahLst/>
                <a:cxnLst/>
                <a:rect l="l" t="t" r="r" b="b"/>
                <a:pathLst>
                  <a:path w="53500" h="9645" extrusionOk="0">
                    <a:moveTo>
                      <a:pt x="36887" y="280"/>
                    </a:moveTo>
                    <a:lnTo>
                      <a:pt x="38733" y="316"/>
                    </a:lnTo>
                    <a:cubicBezTo>
                      <a:pt x="39041" y="321"/>
                      <a:pt x="39348" y="336"/>
                      <a:pt x="39656" y="345"/>
                    </a:cubicBezTo>
                    <a:cubicBezTo>
                      <a:pt x="39963" y="355"/>
                      <a:pt x="40271" y="366"/>
                      <a:pt x="40579" y="381"/>
                    </a:cubicBezTo>
                    <a:cubicBezTo>
                      <a:pt x="40271" y="397"/>
                      <a:pt x="39963" y="408"/>
                      <a:pt x="39656" y="419"/>
                    </a:cubicBezTo>
                    <a:cubicBezTo>
                      <a:pt x="39348" y="427"/>
                      <a:pt x="39041" y="441"/>
                      <a:pt x="38733" y="446"/>
                    </a:cubicBezTo>
                    <a:lnTo>
                      <a:pt x="36905" y="482"/>
                    </a:lnTo>
                    <a:lnTo>
                      <a:pt x="34854" y="1206"/>
                    </a:lnTo>
                    <a:cubicBezTo>
                      <a:pt x="34510" y="1330"/>
                      <a:pt x="34163" y="1444"/>
                      <a:pt x="33817" y="1561"/>
                    </a:cubicBezTo>
                    <a:lnTo>
                      <a:pt x="32780" y="1911"/>
                    </a:lnTo>
                    <a:cubicBezTo>
                      <a:pt x="32089" y="2149"/>
                      <a:pt x="31393" y="2370"/>
                      <a:pt x="30697" y="2594"/>
                    </a:cubicBezTo>
                    <a:cubicBezTo>
                      <a:pt x="30350" y="2707"/>
                      <a:pt x="30001" y="2817"/>
                      <a:pt x="29652" y="2923"/>
                    </a:cubicBezTo>
                    <a:cubicBezTo>
                      <a:pt x="29302" y="3030"/>
                      <a:pt x="28953" y="3138"/>
                      <a:pt x="28602" y="3240"/>
                    </a:cubicBezTo>
                    <a:cubicBezTo>
                      <a:pt x="28941" y="3103"/>
                      <a:pt x="29283" y="2973"/>
                      <a:pt x="29624" y="2842"/>
                    </a:cubicBezTo>
                    <a:lnTo>
                      <a:pt x="29623" y="2842"/>
                    </a:lnTo>
                    <a:cubicBezTo>
                      <a:pt x="29964" y="2709"/>
                      <a:pt x="30307" y="2582"/>
                      <a:pt x="30649" y="2457"/>
                    </a:cubicBezTo>
                    <a:cubicBezTo>
                      <a:pt x="31334" y="2204"/>
                      <a:pt x="32019" y="1950"/>
                      <a:pt x="32710" y="1710"/>
                    </a:cubicBezTo>
                    <a:lnTo>
                      <a:pt x="33742" y="1346"/>
                    </a:lnTo>
                    <a:cubicBezTo>
                      <a:pt x="34087" y="1225"/>
                      <a:pt x="34431" y="1101"/>
                      <a:pt x="34777" y="986"/>
                    </a:cubicBezTo>
                    <a:lnTo>
                      <a:pt x="36853" y="286"/>
                    </a:lnTo>
                    <a:lnTo>
                      <a:pt x="36871" y="280"/>
                    </a:lnTo>
                    <a:close/>
                    <a:moveTo>
                      <a:pt x="49020" y="1956"/>
                    </a:moveTo>
                    <a:lnTo>
                      <a:pt x="50005" y="1981"/>
                    </a:lnTo>
                    <a:cubicBezTo>
                      <a:pt x="50333" y="1993"/>
                      <a:pt x="50661" y="2006"/>
                      <a:pt x="50989" y="2027"/>
                    </a:cubicBezTo>
                    <a:cubicBezTo>
                      <a:pt x="50661" y="2047"/>
                      <a:pt x="50333" y="2060"/>
                      <a:pt x="50005" y="2072"/>
                    </a:cubicBezTo>
                    <a:lnTo>
                      <a:pt x="49033" y="2097"/>
                    </a:lnTo>
                    <a:lnTo>
                      <a:pt x="48089" y="2434"/>
                    </a:lnTo>
                    <a:cubicBezTo>
                      <a:pt x="47772" y="2547"/>
                      <a:pt x="47450" y="2649"/>
                      <a:pt x="47132" y="2757"/>
                    </a:cubicBezTo>
                    <a:cubicBezTo>
                      <a:pt x="46812" y="2867"/>
                      <a:pt x="46489" y="2964"/>
                      <a:pt x="46167" y="3064"/>
                    </a:cubicBezTo>
                    <a:cubicBezTo>
                      <a:pt x="45845" y="3166"/>
                      <a:pt x="45520" y="3257"/>
                      <a:pt x="45195" y="3346"/>
                    </a:cubicBezTo>
                    <a:cubicBezTo>
                      <a:pt x="45506" y="3215"/>
                      <a:pt x="45818" y="3086"/>
                      <a:pt x="46134" y="2969"/>
                    </a:cubicBezTo>
                    <a:cubicBezTo>
                      <a:pt x="46449" y="2848"/>
                      <a:pt x="46764" y="2727"/>
                      <a:pt x="47082" y="2615"/>
                    </a:cubicBezTo>
                    <a:cubicBezTo>
                      <a:pt x="47401" y="2504"/>
                      <a:pt x="47717" y="2386"/>
                      <a:pt x="48037" y="2279"/>
                    </a:cubicBezTo>
                    <a:lnTo>
                      <a:pt x="48997" y="1959"/>
                    </a:lnTo>
                    <a:lnTo>
                      <a:pt x="49009" y="1956"/>
                    </a:lnTo>
                    <a:close/>
                    <a:moveTo>
                      <a:pt x="9156" y="3199"/>
                    </a:moveTo>
                    <a:cubicBezTo>
                      <a:pt x="9481" y="3199"/>
                      <a:pt x="9753" y="3219"/>
                      <a:pt x="9952" y="3228"/>
                    </a:cubicBezTo>
                    <a:cubicBezTo>
                      <a:pt x="10183" y="3244"/>
                      <a:pt x="10314" y="3252"/>
                      <a:pt x="10314" y="3252"/>
                    </a:cubicBezTo>
                    <a:cubicBezTo>
                      <a:pt x="10314" y="3252"/>
                      <a:pt x="10181" y="3261"/>
                      <a:pt x="9952" y="3275"/>
                    </a:cubicBezTo>
                    <a:cubicBezTo>
                      <a:pt x="9837" y="3281"/>
                      <a:pt x="9697" y="3287"/>
                      <a:pt x="9537" y="3296"/>
                    </a:cubicBezTo>
                    <a:cubicBezTo>
                      <a:pt x="9377" y="3308"/>
                      <a:pt x="9197" y="3321"/>
                      <a:pt x="9001" y="3335"/>
                    </a:cubicBezTo>
                    <a:cubicBezTo>
                      <a:pt x="8804" y="3347"/>
                      <a:pt x="8593" y="3360"/>
                      <a:pt x="8368" y="3387"/>
                    </a:cubicBezTo>
                    <a:cubicBezTo>
                      <a:pt x="8145" y="3413"/>
                      <a:pt x="7908" y="3431"/>
                      <a:pt x="7664" y="3463"/>
                    </a:cubicBezTo>
                    <a:cubicBezTo>
                      <a:pt x="7420" y="3495"/>
                      <a:pt x="7168" y="3521"/>
                      <a:pt x="6913" y="3560"/>
                    </a:cubicBezTo>
                    <a:cubicBezTo>
                      <a:pt x="6658" y="3598"/>
                      <a:pt x="6398" y="3630"/>
                      <a:pt x="6141" y="3678"/>
                    </a:cubicBezTo>
                    <a:cubicBezTo>
                      <a:pt x="5623" y="3761"/>
                      <a:pt x="5110" y="3860"/>
                      <a:pt x="4629" y="3962"/>
                    </a:cubicBezTo>
                    <a:cubicBezTo>
                      <a:pt x="4149" y="4065"/>
                      <a:pt x="3701" y="4164"/>
                      <a:pt x="3320" y="4265"/>
                    </a:cubicBezTo>
                    <a:cubicBezTo>
                      <a:pt x="2939" y="4364"/>
                      <a:pt x="2621" y="4449"/>
                      <a:pt x="2400" y="4515"/>
                    </a:cubicBezTo>
                    <a:cubicBezTo>
                      <a:pt x="2180" y="4581"/>
                      <a:pt x="2054" y="4620"/>
                      <a:pt x="2054" y="4620"/>
                    </a:cubicBezTo>
                    <a:cubicBezTo>
                      <a:pt x="2054" y="4620"/>
                      <a:pt x="2172" y="4561"/>
                      <a:pt x="2386" y="4472"/>
                    </a:cubicBezTo>
                    <a:cubicBezTo>
                      <a:pt x="2600" y="4388"/>
                      <a:pt x="2905" y="4258"/>
                      <a:pt x="3282" y="4138"/>
                    </a:cubicBezTo>
                    <a:cubicBezTo>
                      <a:pt x="3470" y="4073"/>
                      <a:pt x="3675" y="4014"/>
                      <a:pt x="3893" y="3946"/>
                    </a:cubicBezTo>
                    <a:cubicBezTo>
                      <a:pt x="4112" y="3886"/>
                      <a:pt x="4340" y="3813"/>
                      <a:pt x="4581" y="3758"/>
                    </a:cubicBezTo>
                    <a:cubicBezTo>
                      <a:pt x="5062" y="3637"/>
                      <a:pt x="5580" y="3531"/>
                      <a:pt x="6102" y="3443"/>
                    </a:cubicBezTo>
                    <a:cubicBezTo>
                      <a:pt x="6362" y="3396"/>
                      <a:pt x="6626" y="3369"/>
                      <a:pt x="6883" y="3332"/>
                    </a:cubicBezTo>
                    <a:cubicBezTo>
                      <a:pt x="7140" y="3293"/>
                      <a:pt x="7397" y="3280"/>
                      <a:pt x="7643" y="3255"/>
                    </a:cubicBezTo>
                    <a:cubicBezTo>
                      <a:pt x="7890" y="3227"/>
                      <a:pt x="8130" y="3227"/>
                      <a:pt x="8356" y="3214"/>
                    </a:cubicBezTo>
                    <a:cubicBezTo>
                      <a:pt x="8583" y="3202"/>
                      <a:pt x="8798" y="3202"/>
                      <a:pt x="8995" y="3201"/>
                    </a:cubicBezTo>
                    <a:cubicBezTo>
                      <a:pt x="9050" y="3199"/>
                      <a:pt x="9104" y="3199"/>
                      <a:pt x="9156" y="3199"/>
                    </a:cubicBezTo>
                    <a:close/>
                    <a:moveTo>
                      <a:pt x="14940" y="2560"/>
                    </a:moveTo>
                    <a:cubicBezTo>
                      <a:pt x="15477" y="2560"/>
                      <a:pt x="16005" y="2566"/>
                      <a:pt x="16520" y="2567"/>
                    </a:cubicBezTo>
                    <a:cubicBezTo>
                      <a:pt x="17205" y="2567"/>
                      <a:pt x="17868" y="2585"/>
                      <a:pt x="18495" y="2593"/>
                    </a:cubicBezTo>
                    <a:cubicBezTo>
                      <a:pt x="19122" y="2607"/>
                      <a:pt x="19716" y="2620"/>
                      <a:pt x="20264" y="2633"/>
                    </a:cubicBezTo>
                    <a:cubicBezTo>
                      <a:pt x="21359" y="2665"/>
                      <a:pt x="22272" y="2708"/>
                      <a:pt x="22910" y="2740"/>
                    </a:cubicBezTo>
                    <a:cubicBezTo>
                      <a:pt x="23230" y="2755"/>
                      <a:pt x="23481" y="2769"/>
                      <a:pt x="23653" y="2781"/>
                    </a:cubicBezTo>
                    <a:cubicBezTo>
                      <a:pt x="23823" y="2792"/>
                      <a:pt x="23915" y="2798"/>
                      <a:pt x="23915" y="2798"/>
                    </a:cubicBezTo>
                    <a:lnTo>
                      <a:pt x="28682" y="2798"/>
                    </a:lnTo>
                    <a:lnTo>
                      <a:pt x="27129" y="3334"/>
                    </a:lnTo>
                    <a:cubicBezTo>
                      <a:pt x="27129" y="3334"/>
                      <a:pt x="33825" y="4455"/>
                      <a:pt x="38706" y="4455"/>
                    </a:cubicBezTo>
                    <a:lnTo>
                      <a:pt x="43220" y="4455"/>
                    </a:lnTo>
                    <a:lnTo>
                      <a:pt x="41098" y="3334"/>
                    </a:lnTo>
                    <a:lnTo>
                      <a:pt x="41098" y="2798"/>
                    </a:lnTo>
                    <a:lnTo>
                      <a:pt x="45943" y="2798"/>
                    </a:lnTo>
                    <a:lnTo>
                      <a:pt x="44065" y="3446"/>
                    </a:lnTo>
                    <a:cubicBezTo>
                      <a:pt x="44065" y="3446"/>
                      <a:pt x="47505" y="4006"/>
                      <a:pt x="49946" y="4006"/>
                    </a:cubicBezTo>
                    <a:lnTo>
                      <a:pt x="52203" y="4006"/>
                    </a:lnTo>
                    <a:lnTo>
                      <a:pt x="51147" y="3446"/>
                    </a:lnTo>
                    <a:lnTo>
                      <a:pt x="51147" y="2935"/>
                    </a:lnTo>
                    <a:cubicBezTo>
                      <a:pt x="52132" y="3038"/>
                      <a:pt x="52577" y="3160"/>
                      <a:pt x="52577" y="3160"/>
                    </a:cubicBezTo>
                    <a:lnTo>
                      <a:pt x="52577" y="3621"/>
                    </a:lnTo>
                    <a:lnTo>
                      <a:pt x="53022" y="3621"/>
                    </a:lnTo>
                    <a:lnTo>
                      <a:pt x="53022" y="5467"/>
                    </a:lnTo>
                    <a:lnTo>
                      <a:pt x="12566" y="5467"/>
                    </a:lnTo>
                    <a:lnTo>
                      <a:pt x="12566" y="3019"/>
                    </a:lnTo>
                    <a:cubicBezTo>
                      <a:pt x="12454" y="3018"/>
                      <a:pt x="12342" y="3018"/>
                      <a:pt x="12230" y="3016"/>
                    </a:cubicBezTo>
                    <a:cubicBezTo>
                      <a:pt x="11501" y="3007"/>
                      <a:pt x="10770" y="2991"/>
                      <a:pt x="10052" y="2971"/>
                    </a:cubicBezTo>
                    <a:cubicBezTo>
                      <a:pt x="9774" y="2965"/>
                      <a:pt x="9504" y="2955"/>
                      <a:pt x="9235" y="2955"/>
                    </a:cubicBezTo>
                    <a:cubicBezTo>
                      <a:pt x="9152" y="2955"/>
                      <a:pt x="9070" y="2956"/>
                      <a:pt x="8987" y="2958"/>
                    </a:cubicBezTo>
                    <a:cubicBezTo>
                      <a:pt x="8810" y="2959"/>
                      <a:pt x="8636" y="2961"/>
                      <a:pt x="8462" y="2963"/>
                    </a:cubicBezTo>
                    <a:cubicBezTo>
                      <a:pt x="8290" y="2972"/>
                      <a:pt x="8119" y="2981"/>
                      <a:pt x="7950" y="2990"/>
                    </a:cubicBezTo>
                    <a:cubicBezTo>
                      <a:pt x="7612" y="3004"/>
                      <a:pt x="7279" y="3035"/>
                      <a:pt x="6954" y="3071"/>
                    </a:cubicBezTo>
                    <a:cubicBezTo>
                      <a:pt x="6627" y="3098"/>
                      <a:pt x="6311" y="3150"/>
                      <a:pt x="6001" y="3191"/>
                    </a:cubicBezTo>
                    <a:cubicBezTo>
                      <a:pt x="5691" y="3232"/>
                      <a:pt x="5395" y="3298"/>
                      <a:pt x="5104" y="3347"/>
                    </a:cubicBezTo>
                    <a:cubicBezTo>
                      <a:pt x="4818" y="3410"/>
                      <a:pt x="4539" y="3470"/>
                      <a:pt x="4275" y="3536"/>
                    </a:cubicBezTo>
                    <a:cubicBezTo>
                      <a:pt x="3747" y="3673"/>
                      <a:pt x="3267" y="3811"/>
                      <a:pt x="2849" y="3961"/>
                    </a:cubicBezTo>
                    <a:cubicBezTo>
                      <a:pt x="2429" y="4105"/>
                      <a:pt x="2071" y="4253"/>
                      <a:pt x="1777" y="4377"/>
                    </a:cubicBezTo>
                    <a:cubicBezTo>
                      <a:pt x="1193" y="4633"/>
                      <a:pt x="879" y="4823"/>
                      <a:pt x="879" y="4823"/>
                    </a:cubicBezTo>
                    <a:cubicBezTo>
                      <a:pt x="879" y="4823"/>
                      <a:pt x="1183" y="4619"/>
                      <a:pt x="1756" y="4333"/>
                    </a:cubicBezTo>
                    <a:cubicBezTo>
                      <a:pt x="2045" y="4194"/>
                      <a:pt x="2398" y="4029"/>
                      <a:pt x="2815" y="3871"/>
                    </a:cubicBezTo>
                    <a:cubicBezTo>
                      <a:pt x="3229" y="3705"/>
                      <a:pt x="3709" y="3548"/>
                      <a:pt x="4235" y="3390"/>
                    </a:cubicBezTo>
                    <a:cubicBezTo>
                      <a:pt x="4500" y="3315"/>
                      <a:pt x="4779" y="3244"/>
                      <a:pt x="5066" y="3171"/>
                    </a:cubicBezTo>
                    <a:cubicBezTo>
                      <a:pt x="5355" y="3110"/>
                      <a:pt x="5653" y="3034"/>
                      <a:pt x="5965" y="2981"/>
                    </a:cubicBezTo>
                    <a:cubicBezTo>
                      <a:pt x="6276" y="2928"/>
                      <a:pt x="6594" y="2862"/>
                      <a:pt x="6924" y="2827"/>
                    </a:cubicBezTo>
                    <a:cubicBezTo>
                      <a:pt x="7252" y="2782"/>
                      <a:pt x="7588" y="2742"/>
                      <a:pt x="7934" y="2719"/>
                    </a:cubicBezTo>
                    <a:lnTo>
                      <a:pt x="7933" y="2719"/>
                    </a:lnTo>
                    <a:cubicBezTo>
                      <a:pt x="8106" y="2704"/>
                      <a:pt x="8279" y="2691"/>
                      <a:pt x="8455" y="2678"/>
                    </a:cubicBezTo>
                    <a:cubicBezTo>
                      <a:pt x="8629" y="2671"/>
                      <a:pt x="8803" y="2665"/>
                      <a:pt x="8980" y="2659"/>
                    </a:cubicBezTo>
                    <a:cubicBezTo>
                      <a:pt x="9333" y="2648"/>
                      <a:pt x="9690" y="2636"/>
                      <a:pt x="10050" y="2625"/>
                    </a:cubicBezTo>
                    <a:cubicBezTo>
                      <a:pt x="10770" y="2605"/>
                      <a:pt x="11500" y="2589"/>
                      <a:pt x="12230" y="2580"/>
                    </a:cubicBezTo>
                    <a:cubicBezTo>
                      <a:pt x="12961" y="2566"/>
                      <a:pt x="13690" y="2567"/>
                      <a:pt x="14410" y="2562"/>
                    </a:cubicBezTo>
                    <a:cubicBezTo>
                      <a:pt x="14587" y="2561"/>
                      <a:pt x="14764" y="2560"/>
                      <a:pt x="14940" y="2560"/>
                    </a:cubicBezTo>
                    <a:close/>
                    <a:moveTo>
                      <a:pt x="47897" y="6295"/>
                    </a:moveTo>
                    <a:cubicBezTo>
                      <a:pt x="49350" y="6295"/>
                      <a:pt x="50463" y="6377"/>
                      <a:pt x="50909" y="6415"/>
                    </a:cubicBezTo>
                    <a:lnTo>
                      <a:pt x="50909" y="7649"/>
                    </a:lnTo>
                    <a:lnTo>
                      <a:pt x="50909" y="7651"/>
                    </a:lnTo>
                    <a:lnTo>
                      <a:pt x="49004" y="7651"/>
                    </a:lnTo>
                    <a:lnTo>
                      <a:pt x="45280" y="6366"/>
                    </a:lnTo>
                    <a:cubicBezTo>
                      <a:pt x="45994" y="6331"/>
                      <a:pt x="46945" y="6295"/>
                      <a:pt x="47897" y="6295"/>
                    </a:cubicBezTo>
                    <a:close/>
                    <a:moveTo>
                      <a:pt x="34689" y="6390"/>
                    </a:moveTo>
                    <a:cubicBezTo>
                      <a:pt x="37677" y="6390"/>
                      <a:pt x="39937" y="6564"/>
                      <a:pt x="40741" y="6635"/>
                    </a:cubicBezTo>
                    <a:lnTo>
                      <a:pt x="40741" y="9287"/>
                    </a:lnTo>
                    <a:lnTo>
                      <a:pt x="36852" y="9287"/>
                    </a:lnTo>
                    <a:lnTo>
                      <a:pt x="28940" y="6558"/>
                    </a:lnTo>
                    <a:cubicBezTo>
                      <a:pt x="30389" y="6480"/>
                      <a:pt x="32538" y="6390"/>
                      <a:pt x="34689" y="6390"/>
                    </a:cubicBezTo>
                    <a:close/>
                    <a:moveTo>
                      <a:pt x="36792" y="0"/>
                    </a:moveTo>
                    <a:lnTo>
                      <a:pt x="30063" y="2322"/>
                    </a:lnTo>
                    <a:lnTo>
                      <a:pt x="9411" y="2322"/>
                    </a:lnTo>
                    <a:cubicBezTo>
                      <a:pt x="3936" y="2322"/>
                      <a:pt x="753" y="4336"/>
                      <a:pt x="621" y="4423"/>
                    </a:cubicBezTo>
                    <a:lnTo>
                      <a:pt x="0" y="4823"/>
                    </a:lnTo>
                    <a:lnTo>
                      <a:pt x="621" y="5223"/>
                    </a:lnTo>
                    <a:cubicBezTo>
                      <a:pt x="753" y="5308"/>
                      <a:pt x="3936" y="7322"/>
                      <a:pt x="9411" y="7322"/>
                    </a:cubicBezTo>
                    <a:lnTo>
                      <a:pt x="30063" y="7322"/>
                    </a:lnTo>
                    <a:lnTo>
                      <a:pt x="36792" y="9644"/>
                    </a:lnTo>
                    <a:lnTo>
                      <a:pt x="41098" y="9644"/>
                    </a:lnTo>
                    <a:lnTo>
                      <a:pt x="41098" y="7322"/>
                    </a:lnTo>
                    <a:lnTo>
                      <a:pt x="47324" y="7322"/>
                    </a:lnTo>
                    <a:lnTo>
                      <a:pt x="48964" y="7888"/>
                    </a:lnTo>
                    <a:lnTo>
                      <a:pt x="51148" y="7888"/>
                    </a:lnTo>
                    <a:lnTo>
                      <a:pt x="51148" y="7188"/>
                    </a:lnTo>
                    <a:cubicBezTo>
                      <a:pt x="52186" y="7082"/>
                      <a:pt x="52672" y="6952"/>
                      <a:pt x="52705" y="6943"/>
                    </a:cubicBezTo>
                    <a:lnTo>
                      <a:pt x="53053" y="6847"/>
                    </a:lnTo>
                    <a:lnTo>
                      <a:pt x="53053" y="6499"/>
                    </a:lnTo>
                    <a:lnTo>
                      <a:pt x="53500" y="6499"/>
                    </a:lnTo>
                    <a:lnTo>
                      <a:pt x="53500" y="3147"/>
                    </a:lnTo>
                    <a:lnTo>
                      <a:pt x="53053" y="3147"/>
                    </a:lnTo>
                    <a:lnTo>
                      <a:pt x="53053" y="2799"/>
                    </a:lnTo>
                    <a:lnTo>
                      <a:pt x="52705" y="2702"/>
                    </a:lnTo>
                    <a:cubicBezTo>
                      <a:pt x="52672" y="2692"/>
                      <a:pt x="52186" y="2562"/>
                      <a:pt x="51148" y="2457"/>
                    </a:cubicBezTo>
                    <a:lnTo>
                      <a:pt x="51148" y="1756"/>
                    </a:lnTo>
                    <a:lnTo>
                      <a:pt x="48964" y="1756"/>
                    </a:lnTo>
                    <a:lnTo>
                      <a:pt x="47324" y="2322"/>
                    </a:lnTo>
                    <a:lnTo>
                      <a:pt x="41098" y="2322"/>
                    </a:lnTo>
                    <a:lnTo>
                      <a:pt x="41098"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9" name="Google Shape;259;p3"/>
          <p:cNvGrpSpPr/>
          <p:nvPr/>
        </p:nvGrpSpPr>
        <p:grpSpPr>
          <a:xfrm rot="451996" flipH="1">
            <a:off x="1029014" y="443033"/>
            <a:ext cx="1521079" cy="1535936"/>
            <a:chOff x="7159870" y="535006"/>
            <a:chExt cx="1522260" cy="1604049"/>
          </a:xfrm>
        </p:grpSpPr>
        <p:sp>
          <p:nvSpPr>
            <p:cNvPr id="260" name="Google Shape;260;p3"/>
            <p:cNvSpPr/>
            <p:nvPr/>
          </p:nvSpPr>
          <p:spPr>
            <a:xfrm rot="-2829436">
              <a:off x="8386066" y="816196"/>
              <a:ext cx="197240" cy="47541"/>
            </a:xfrm>
            <a:custGeom>
              <a:avLst/>
              <a:gdLst/>
              <a:ahLst/>
              <a:cxnLst/>
              <a:rect l="l" t="t" r="r" b="b"/>
              <a:pathLst>
                <a:path w="5630" h="1357" extrusionOk="0">
                  <a:moveTo>
                    <a:pt x="2619" y="1"/>
                  </a:moveTo>
                  <a:cubicBezTo>
                    <a:pt x="1666" y="1"/>
                    <a:pt x="716" y="36"/>
                    <a:pt x="1" y="72"/>
                  </a:cubicBezTo>
                  <a:lnTo>
                    <a:pt x="3725" y="1357"/>
                  </a:lnTo>
                  <a:lnTo>
                    <a:pt x="5630" y="1357"/>
                  </a:lnTo>
                  <a:lnTo>
                    <a:pt x="5630" y="121"/>
                  </a:lnTo>
                  <a:cubicBezTo>
                    <a:pt x="5184" y="83"/>
                    <a:pt x="4071" y="1"/>
                    <a:pt x="2619"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rot="-2829436">
              <a:off x="8272088" y="712692"/>
              <a:ext cx="203055" cy="48732"/>
            </a:xfrm>
            <a:custGeom>
              <a:avLst/>
              <a:gdLst/>
              <a:ahLst/>
              <a:cxnLst/>
              <a:rect l="l" t="t" r="r" b="b"/>
              <a:pathLst>
                <a:path w="5796" h="1391" extrusionOk="0">
                  <a:moveTo>
                    <a:pt x="3815" y="1"/>
                  </a:moveTo>
                  <a:lnTo>
                    <a:pt x="3803" y="4"/>
                  </a:lnTo>
                  <a:lnTo>
                    <a:pt x="2843" y="324"/>
                  </a:lnTo>
                  <a:cubicBezTo>
                    <a:pt x="2523" y="431"/>
                    <a:pt x="2207" y="549"/>
                    <a:pt x="1888" y="660"/>
                  </a:cubicBezTo>
                  <a:cubicBezTo>
                    <a:pt x="1570" y="771"/>
                    <a:pt x="1255" y="892"/>
                    <a:pt x="940" y="1014"/>
                  </a:cubicBezTo>
                  <a:cubicBezTo>
                    <a:pt x="624" y="1131"/>
                    <a:pt x="312" y="1260"/>
                    <a:pt x="1" y="1391"/>
                  </a:cubicBezTo>
                  <a:cubicBezTo>
                    <a:pt x="326" y="1302"/>
                    <a:pt x="651" y="1211"/>
                    <a:pt x="973" y="1109"/>
                  </a:cubicBezTo>
                  <a:cubicBezTo>
                    <a:pt x="1295" y="1009"/>
                    <a:pt x="1618" y="912"/>
                    <a:pt x="1938" y="802"/>
                  </a:cubicBezTo>
                  <a:cubicBezTo>
                    <a:pt x="2256" y="694"/>
                    <a:pt x="2578" y="592"/>
                    <a:pt x="2895" y="479"/>
                  </a:cubicBezTo>
                  <a:lnTo>
                    <a:pt x="3839" y="142"/>
                  </a:lnTo>
                  <a:lnTo>
                    <a:pt x="4811" y="117"/>
                  </a:lnTo>
                  <a:cubicBezTo>
                    <a:pt x="5139" y="105"/>
                    <a:pt x="5467" y="92"/>
                    <a:pt x="5795" y="72"/>
                  </a:cubicBezTo>
                  <a:cubicBezTo>
                    <a:pt x="5467" y="51"/>
                    <a:pt x="5139" y="38"/>
                    <a:pt x="4811" y="26"/>
                  </a:cubicBezTo>
                  <a:lnTo>
                    <a:pt x="3826" y="1"/>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 name="Google Shape;262;p3"/>
            <p:cNvGrpSpPr/>
            <p:nvPr/>
          </p:nvGrpSpPr>
          <p:grpSpPr>
            <a:xfrm>
              <a:off x="7159870" y="535006"/>
              <a:ext cx="1522260" cy="1604049"/>
              <a:chOff x="7159870" y="535006"/>
              <a:chExt cx="1522260" cy="1604049"/>
            </a:xfrm>
          </p:grpSpPr>
          <p:sp>
            <p:nvSpPr>
              <p:cNvPr id="263" name="Google Shape;263;p3"/>
              <p:cNvSpPr/>
              <p:nvPr/>
            </p:nvSpPr>
            <p:spPr>
              <a:xfrm rot="-2829436">
                <a:off x="7984487" y="1150268"/>
                <a:ext cx="413433" cy="101563"/>
              </a:xfrm>
              <a:custGeom>
                <a:avLst/>
                <a:gdLst/>
                <a:ahLst/>
                <a:cxnLst/>
                <a:rect l="l" t="t" r="r" b="b"/>
                <a:pathLst>
                  <a:path w="11801" h="2899" extrusionOk="0">
                    <a:moveTo>
                      <a:pt x="5749" y="1"/>
                    </a:moveTo>
                    <a:cubicBezTo>
                      <a:pt x="3598" y="1"/>
                      <a:pt x="1449" y="91"/>
                      <a:pt x="0" y="168"/>
                    </a:cubicBezTo>
                    <a:lnTo>
                      <a:pt x="7912" y="2898"/>
                    </a:lnTo>
                    <a:lnTo>
                      <a:pt x="11801" y="2898"/>
                    </a:lnTo>
                    <a:lnTo>
                      <a:pt x="11801" y="246"/>
                    </a:lnTo>
                    <a:cubicBezTo>
                      <a:pt x="10997" y="175"/>
                      <a:pt x="8737" y="1"/>
                      <a:pt x="5749"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rot="-2829436">
                <a:off x="6991600" y="1261697"/>
                <a:ext cx="1826867" cy="101843"/>
              </a:xfrm>
              <a:custGeom>
                <a:avLst/>
                <a:gdLst/>
                <a:ahLst/>
                <a:cxnLst/>
                <a:rect l="l" t="t" r="r" b="b"/>
                <a:pathLst>
                  <a:path w="52146" h="2907" extrusionOk="0">
                    <a:moveTo>
                      <a:pt x="14062" y="0"/>
                    </a:moveTo>
                    <a:cubicBezTo>
                      <a:pt x="13886" y="0"/>
                      <a:pt x="13709" y="1"/>
                      <a:pt x="13532" y="3"/>
                    </a:cubicBezTo>
                    <a:cubicBezTo>
                      <a:pt x="12814" y="7"/>
                      <a:pt x="12083" y="6"/>
                      <a:pt x="11354" y="21"/>
                    </a:cubicBezTo>
                    <a:cubicBezTo>
                      <a:pt x="10623" y="29"/>
                      <a:pt x="9892" y="44"/>
                      <a:pt x="9174" y="64"/>
                    </a:cubicBezTo>
                    <a:cubicBezTo>
                      <a:pt x="8813" y="76"/>
                      <a:pt x="8455" y="87"/>
                      <a:pt x="8102" y="98"/>
                    </a:cubicBezTo>
                    <a:cubicBezTo>
                      <a:pt x="7926" y="104"/>
                      <a:pt x="7751" y="111"/>
                      <a:pt x="7578" y="117"/>
                    </a:cubicBezTo>
                    <a:cubicBezTo>
                      <a:pt x="7402" y="130"/>
                      <a:pt x="7228" y="144"/>
                      <a:pt x="7056" y="158"/>
                    </a:cubicBezTo>
                    <a:cubicBezTo>
                      <a:pt x="6711" y="181"/>
                      <a:pt x="6375" y="221"/>
                      <a:pt x="6046" y="266"/>
                    </a:cubicBezTo>
                    <a:cubicBezTo>
                      <a:pt x="5716" y="301"/>
                      <a:pt x="5398" y="367"/>
                      <a:pt x="5088" y="420"/>
                    </a:cubicBezTo>
                    <a:cubicBezTo>
                      <a:pt x="4777" y="473"/>
                      <a:pt x="4479" y="549"/>
                      <a:pt x="4188" y="610"/>
                    </a:cubicBezTo>
                    <a:cubicBezTo>
                      <a:pt x="3901" y="683"/>
                      <a:pt x="3623" y="754"/>
                      <a:pt x="3359" y="829"/>
                    </a:cubicBezTo>
                    <a:cubicBezTo>
                      <a:pt x="2831" y="987"/>
                      <a:pt x="2353" y="1144"/>
                      <a:pt x="1938" y="1310"/>
                    </a:cubicBezTo>
                    <a:cubicBezTo>
                      <a:pt x="1520" y="1469"/>
                      <a:pt x="1167" y="1633"/>
                      <a:pt x="879" y="1773"/>
                    </a:cubicBezTo>
                    <a:cubicBezTo>
                      <a:pt x="305" y="2058"/>
                      <a:pt x="1" y="2262"/>
                      <a:pt x="1" y="2262"/>
                    </a:cubicBezTo>
                    <a:cubicBezTo>
                      <a:pt x="1" y="2262"/>
                      <a:pt x="315" y="2072"/>
                      <a:pt x="900" y="1816"/>
                    </a:cubicBezTo>
                    <a:cubicBezTo>
                      <a:pt x="1193" y="1693"/>
                      <a:pt x="1551" y="1544"/>
                      <a:pt x="1972" y="1401"/>
                    </a:cubicBezTo>
                    <a:lnTo>
                      <a:pt x="1971" y="1401"/>
                    </a:lnTo>
                    <a:cubicBezTo>
                      <a:pt x="2389" y="1251"/>
                      <a:pt x="2869" y="1112"/>
                      <a:pt x="3397" y="975"/>
                    </a:cubicBezTo>
                    <a:cubicBezTo>
                      <a:pt x="3663" y="909"/>
                      <a:pt x="3940" y="849"/>
                      <a:pt x="4227" y="786"/>
                    </a:cubicBezTo>
                    <a:cubicBezTo>
                      <a:pt x="4517" y="737"/>
                      <a:pt x="4814" y="672"/>
                      <a:pt x="5123" y="631"/>
                    </a:cubicBezTo>
                    <a:cubicBezTo>
                      <a:pt x="5433" y="589"/>
                      <a:pt x="5749" y="537"/>
                      <a:pt x="6076" y="510"/>
                    </a:cubicBezTo>
                    <a:cubicBezTo>
                      <a:pt x="6401" y="475"/>
                      <a:pt x="6734" y="443"/>
                      <a:pt x="7072" y="429"/>
                    </a:cubicBezTo>
                    <a:cubicBezTo>
                      <a:pt x="7241" y="421"/>
                      <a:pt x="7412" y="411"/>
                      <a:pt x="7584" y="403"/>
                    </a:cubicBezTo>
                    <a:cubicBezTo>
                      <a:pt x="7758" y="400"/>
                      <a:pt x="7933" y="399"/>
                      <a:pt x="8109" y="397"/>
                    </a:cubicBezTo>
                    <a:cubicBezTo>
                      <a:pt x="8191" y="395"/>
                      <a:pt x="8273" y="394"/>
                      <a:pt x="8355" y="394"/>
                    </a:cubicBezTo>
                    <a:cubicBezTo>
                      <a:pt x="8625" y="394"/>
                      <a:pt x="8895" y="404"/>
                      <a:pt x="9174" y="411"/>
                    </a:cubicBezTo>
                    <a:cubicBezTo>
                      <a:pt x="9892" y="432"/>
                      <a:pt x="10623" y="446"/>
                      <a:pt x="11354" y="455"/>
                    </a:cubicBezTo>
                    <a:cubicBezTo>
                      <a:pt x="11464" y="457"/>
                      <a:pt x="11576" y="457"/>
                      <a:pt x="11688" y="458"/>
                    </a:cubicBezTo>
                    <a:lnTo>
                      <a:pt x="11688" y="2906"/>
                    </a:lnTo>
                    <a:lnTo>
                      <a:pt x="52146" y="2906"/>
                    </a:lnTo>
                    <a:lnTo>
                      <a:pt x="52146" y="1061"/>
                    </a:lnTo>
                    <a:lnTo>
                      <a:pt x="51699" y="1061"/>
                    </a:lnTo>
                    <a:lnTo>
                      <a:pt x="51699" y="600"/>
                    </a:lnTo>
                    <a:cubicBezTo>
                      <a:pt x="51699" y="600"/>
                      <a:pt x="51254" y="477"/>
                      <a:pt x="50269" y="375"/>
                    </a:cubicBezTo>
                    <a:lnTo>
                      <a:pt x="50269" y="886"/>
                    </a:lnTo>
                    <a:lnTo>
                      <a:pt x="51325" y="1445"/>
                    </a:lnTo>
                    <a:lnTo>
                      <a:pt x="49068" y="1445"/>
                    </a:lnTo>
                    <a:cubicBezTo>
                      <a:pt x="46627" y="1445"/>
                      <a:pt x="43187" y="886"/>
                      <a:pt x="43187" y="886"/>
                    </a:cubicBezTo>
                    <a:lnTo>
                      <a:pt x="45066" y="238"/>
                    </a:lnTo>
                    <a:lnTo>
                      <a:pt x="40220" y="238"/>
                    </a:lnTo>
                    <a:lnTo>
                      <a:pt x="40220" y="773"/>
                    </a:lnTo>
                    <a:lnTo>
                      <a:pt x="42343" y="1894"/>
                    </a:lnTo>
                    <a:lnTo>
                      <a:pt x="37830" y="1894"/>
                    </a:lnTo>
                    <a:cubicBezTo>
                      <a:pt x="32948" y="1894"/>
                      <a:pt x="26251" y="773"/>
                      <a:pt x="26251" y="773"/>
                    </a:cubicBezTo>
                    <a:lnTo>
                      <a:pt x="27804" y="238"/>
                    </a:lnTo>
                    <a:lnTo>
                      <a:pt x="23037" y="238"/>
                    </a:lnTo>
                    <a:cubicBezTo>
                      <a:pt x="23037" y="238"/>
                      <a:pt x="22945" y="232"/>
                      <a:pt x="22775" y="221"/>
                    </a:cubicBezTo>
                    <a:cubicBezTo>
                      <a:pt x="22604" y="208"/>
                      <a:pt x="22353" y="194"/>
                      <a:pt x="22033" y="181"/>
                    </a:cubicBezTo>
                    <a:cubicBezTo>
                      <a:pt x="21394" y="148"/>
                      <a:pt x="20482" y="104"/>
                      <a:pt x="19386" y="72"/>
                    </a:cubicBezTo>
                    <a:cubicBezTo>
                      <a:pt x="18838" y="60"/>
                      <a:pt x="18245" y="46"/>
                      <a:pt x="17617" y="32"/>
                    </a:cubicBezTo>
                    <a:cubicBezTo>
                      <a:pt x="16990" y="24"/>
                      <a:pt x="16329" y="7"/>
                      <a:pt x="15644" y="7"/>
                    </a:cubicBezTo>
                    <a:cubicBezTo>
                      <a:pt x="15128" y="7"/>
                      <a:pt x="14599" y="0"/>
                      <a:pt x="14062"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rot="-2829436">
                <a:off x="7819290" y="1010824"/>
                <a:ext cx="419633" cy="103735"/>
              </a:xfrm>
              <a:custGeom>
                <a:avLst/>
                <a:gdLst/>
                <a:ahLst/>
                <a:cxnLst/>
                <a:rect l="l" t="t" r="r" b="b"/>
                <a:pathLst>
                  <a:path w="11978" h="2961" extrusionOk="0">
                    <a:moveTo>
                      <a:pt x="8270" y="0"/>
                    </a:moveTo>
                    <a:lnTo>
                      <a:pt x="8252" y="6"/>
                    </a:lnTo>
                    <a:lnTo>
                      <a:pt x="6176" y="706"/>
                    </a:lnTo>
                    <a:cubicBezTo>
                      <a:pt x="5830" y="821"/>
                      <a:pt x="5486" y="945"/>
                      <a:pt x="5141" y="1066"/>
                    </a:cubicBezTo>
                    <a:lnTo>
                      <a:pt x="4109" y="1430"/>
                    </a:lnTo>
                    <a:cubicBezTo>
                      <a:pt x="3418" y="1670"/>
                      <a:pt x="2733" y="1924"/>
                      <a:pt x="2048" y="2177"/>
                    </a:cubicBezTo>
                    <a:cubicBezTo>
                      <a:pt x="1706" y="2303"/>
                      <a:pt x="1363" y="2429"/>
                      <a:pt x="1022" y="2562"/>
                    </a:cubicBezTo>
                    <a:cubicBezTo>
                      <a:pt x="682" y="2693"/>
                      <a:pt x="340" y="2823"/>
                      <a:pt x="0" y="2960"/>
                    </a:cubicBezTo>
                    <a:cubicBezTo>
                      <a:pt x="352" y="2858"/>
                      <a:pt x="701" y="2750"/>
                      <a:pt x="1051" y="2643"/>
                    </a:cubicBezTo>
                    <a:cubicBezTo>
                      <a:pt x="1400" y="2537"/>
                      <a:pt x="1749" y="2427"/>
                      <a:pt x="2096" y="2314"/>
                    </a:cubicBezTo>
                    <a:cubicBezTo>
                      <a:pt x="2792" y="2090"/>
                      <a:pt x="3488" y="1869"/>
                      <a:pt x="4179" y="1631"/>
                    </a:cubicBezTo>
                    <a:lnTo>
                      <a:pt x="5216" y="1281"/>
                    </a:lnTo>
                    <a:cubicBezTo>
                      <a:pt x="5562" y="1164"/>
                      <a:pt x="5909" y="1050"/>
                      <a:pt x="6253" y="927"/>
                    </a:cubicBezTo>
                    <a:lnTo>
                      <a:pt x="8304" y="202"/>
                    </a:lnTo>
                    <a:lnTo>
                      <a:pt x="10132" y="166"/>
                    </a:lnTo>
                    <a:cubicBezTo>
                      <a:pt x="10440" y="161"/>
                      <a:pt x="10747" y="147"/>
                      <a:pt x="11055" y="139"/>
                    </a:cubicBezTo>
                    <a:cubicBezTo>
                      <a:pt x="11362" y="128"/>
                      <a:pt x="11670" y="117"/>
                      <a:pt x="11978" y="101"/>
                    </a:cubicBezTo>
                    <a:cubicBezTo>
                      <a:pt x="11670" y="86"/>
                      <a:pt x="11362" y="75"/>
                      <a:pt x="11055" y="65"/>
                    </a:cubicBezTo>
                    <a:cubicBezTo>
                      <a:pt x="10747" y="56"/>
                      <a:pt x="10440" y="41"/>
                      <a:pt x="10132" y="38"/>
                    </a:cubicBezTo>
                    <a:lnTo>
                      <a:pt x="8286"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rot="-2829436">
                <a:off x="6983849" y="1168081"/>
                <a:ext cx="1874302" cy="337900"/>
              </a:xfrm>
              <a:custGeom>
                <a:avLst/>
                <a:gdLst/>
                <a:ahLst/>
                <a:cxnLst/>
                <a:rect l="l" t="t" r="r" b="b"/>
                <a:pathLst>
                  <a:path w="53500" h="9645" extrusionOk="0">
                    <a:moveTo>
                      <a:pt x="36887" y="280"/>
                    </a:moveTo>
                    <a:lnTo>
                      <a:pt x="38733" y="316"/>
                    </a:lnTo>
                    <a:cubicBezTo>
                      <a:pt x="39041" y="321"/>
                      <a:pt x="39348" y="336"/>
                      <a:pt x="39656" y="345"/>
                    </a:cubicBezTo>
                    <a:cubicBezTo>
                      <a:pt x="39963" y="355"/>
                      <a:pt x="40271" y="366"/>
                      <a:pt x="40579" y="381"/>
                    </a:cubicBezTo>
                    <a:cubicBezTo>
                      <a:pt x="40271" y="397"/>
                      <a:pt x="39963" y="408"/>
                      <a:pt x="39656" y="419"/>
                    </a:cubicBezTo>
                    <a:cubicBezTo>
                      <a:pt x="39348" y="427"/>
                      <a:pt x="39041" y="441"/>
                      <a:pt x="38733" y="446"/>
                    </a:cubicBezTo>
                    <a:lnTo>
                      <a:pt x="36905" y="482"/>
                    </a:lnTo>
                    <a:lnTo>
                      <a:pt x="34854" y="1206"/>
                    </a:lnTo>
                    <a:cubicBezTo>
                      <a:pt x="34510" y="1330"/>
                      <a:pt x="34163" y="1444"/>
                      <a:pt x="33817" y="1561"/>
                    </a:cubicBezTo>
                    <a:lnTo>
                      <a:pt x="32780" y="1911"/>
                    </a:lnTo>
                    <a:cubicBezTo>
                      <a:pt x="32089" y="2149"/>
                      <a:pt x="31393" y="2370"/>
                      <a:pt x="30697" y="2594"/>
                    </a:cubicBezTo>
                    <a:cubicBezTo>
                      <a:pt x="30350" y="2707"/>
                      <a:pt x="30001" y="2817"/>
                      <a:pt x="29652" y="2923"/>
                    </a:cubicBezTo>
                    <a:cubicBezTo>
                      <a:pt x="29302" y="3030"/>
                      <a:pt x="28953" y="3138"/>
                      <a:pt x="28602" y="3240"/>
                    </a:cubicBezTo>
                    <a:cubicBezTo>
                      <a:pt x="28941" y="3103"/>
                      <a:pt x="29283" y="2973"/>
                      <a:pt x="29624" y="2842"/>
                    </a:cubicBezTo>
                    <a:lnTo>
                      <a:pt x="29623" y="2842"/>
                    </a:lnTo>
                    <a:cubicBezTo>
                      <a:pt x="29964" y="2709"/>
                      <a:pt x="30307" y="2582"/>
                      <a:pt x="30649" y="2457"/>
                    </a:cubicBezTo>
                    <a:cubicBezTo>
                      <a:pt x="31334" y="2204"/>
                      <a:pt x="32019" y="1950"/>
                      <a:pt x="32710" y="1710"/>
                    </a:cubicBezTo>
                    <a:lnTo>
                      <a:pt x="33742" y="1346"/>
                    </a:lnTo>
                    <a:cubicBezTo>
                      <a:pt x="34087" y="1225"/>
                      <a:pt x="34431" y="1101"/>
                      <a:pt x="34777" y="986"/>
                    </a:cubicBezTo>
                    <a:lnTo>
                      <a:pt x="36853" y="286"/>
                    </a:lnTo>
                    <a:lnTo>
                      <a:pt x="36871" y="280"/>
                    </a:lnTo>
                    <a:close/>
                    <a:moveTo>
                      <a:pt x="49020" y="1956"/>
                    </a:moveTo>
                    <a:lnTo>
                      <a:pt x="50005" y="1981"/>
                    </a:lnTo>
                    <a:cubicBezTo>
                      <a:pt x="50333" y="1993"/>
                      <a:pt x="50661" y="2006"/>
                      <a:pt x="50989" y="2027"/>
                    </a:cubicBezTo>
                    <a:cubicBezTo>
                      <a:pt x="50661" y="2047"/>
                      <a:pt x="50333" y="2060"/>
                      <a:pt x="50005" y="2072"/>
                    </a:cubicBezTo>
                    <a:lnTo>
                      <a:pt x="49033" y="2097"/>
                    </a:lnTo>
                    <a:lnTo>
                      <a:pt x="48089" y="2434"/>
                    </a:lnTo>
                    <a:cubicBezTo>
                      <a:pt x="47772" y="2547"/>
                      <a:pt x="47450" y="2649"/>
                      <a:pt x="47132" y="2757"/>
                    </a:cubicBezTo>
                    <a:cubicBezTo>
                      <a:pt x="46812" y="2867"/>
                      <a:pt x="46489" y="2964"/>
                      <a:pt x="46167" y="3064"/>
                    </a:cubicBezTo>
                    <a:cubicBezTo>
                      <a:pt x="45845" y="3166"/>
                      <a:pt x="45520" y="3257"/>
                      <a:pt x="45195" y="3346"/>
                    </a:cubicBezTo>
                    <a:cubicBezTo>
                      <a:pt x="45506" y="3215"/>
                      <a:pt x="45818" y="3086"/>
                      <a:pt x="46134" y="2969"/>
                    </a:cubicBezTo>
                    <a:cubicBezTo>
                      <a:pt x="46449" y="2848"/>
                      <a:pt x="46764" y="2727"/>
                      <a:pt x="47082" y="2615"/>
                    </a:cubicBezTo>
                    <a:cubicBezTo>
                      <a:pt x="47401" y="2504"/>
                      <a:pt x="47717" y="2386"/>
                      <a:pt x="48037" y="2279"/>
                    </a:cubicBezTo>
                    <a:lnTo>
                      <a:pt x="48997" y="1959"/>
                    </a:lnTo>
                    <a:lnTo>
                      <a:pt x="49009" y="1956"/>
                    </a:lnTo>
                    <a:close/>
                    <a:moveTo>
                      <a:pt x="9156" y="3199"/>
                    </a:moveTo>
                    <a:cubicBezTo>
                      <a:pt x="9481" y="3199"/>
                      <a:pt x="9753" y="3219"/>
                      <a:pt x="9952" y="3228"/>
                    </a:cubicBezTo>
                    <a:cubicBezTo>
                      <a:pt x="10183" y="3244"/>
                      <a:pt x="10314" y="3252"/>
                      <a:pt x="10314" y="3252"/>
                    </a:cubicBezTo>
                    <a:cubicBezTo>
                      <a:pt x="10314" y="3252"/>
                      <a:pt x="10181" y="3261"/>
                      <a:pt x="9952" y="3275"/>
                    </a:cubicBezTo>
                    <a:cubicBezTo>
                      <a:pt x="9837" y="3281"/>
                      <a:pt x="9697" y="3287"/>
                      <a:pt x="9537" y="3296"/>
                    </a:cubicBezTo>
                    <a:cubicBezTo>
                      <a:pt x="9377" y="3308"/>
                      <a:pt x="9197" y="3321"/>
                      <a:pt x="9001" y="3335"/>
                    </a:cubicBezTo>
                    <a:cubicBezTo>
                      <a:pt x="8804" y="3347"/>
                      <a:pt x="8593" y="3360"/>
                      <a:pt x="8368" y="3387"/>
                    </a:cubicBezTo>
                    <a:cubicBezTo>
                      <a:pt x="8145" y="3413"/>
                      <a:pt x="7908" y="3431"/>
                      <a:pt x="7664" y="3463"/>
                    </a:cubicBezTo>
                    <a:cubicBezTo>
                      <a:pt x="7420" y="3495"/>
                      <a:pt x="7168" y="3521"/>
                      <a:pt x="6913" y="3560"/>
                    </a:cubicBezTo>
                    <a:cubicBezTo>
                      <a:pt x="6658" y="3598"/>
                      <a:pt x="6398" y="3630"/>
                      <a:pt x="6141" y="3678"/>
                    </a:cubicBezTo>
                    <a:cubicBezTo>
                      <a:pt x="5623" y="3761"/>
                      <a:pt x="5110" y="3860"/>
                      <a:pt x="4629" y="3962"/>
                    </a:cubicBezTo>
                    <a:cubicBezTo>
                      <a:pt x="4149" y="4065"/>
                      <a:pt x="3701" y="4164"/>
                      <a:pt x="3320" y="4265"/>
                    </a:cubicBezTo>
                    <a:cubicBezTo>
                      <a:pt x="2939" y="4364"/>
                      <a:pt x="2621" y="4449"/>
                      <a:pt x="2400" y="4515"/>
                    </a:cubicBezTo>
                    <a:cubicBezTo>
                      <a:pt x="2180" y="4581"/>
                      <a:pt x="2054" y="4620"/>
                      <a:pt x="2054" y="4620"/>
                    </a:cubicBezTo>
                    <a:cubicBezTo>
                      <a:pt x="2054" y="4620"/>
                      <a:pt x="2172" y="4561"/>
                      <a:pt x="2386" y="4472"/>
                    </a:cubicBezTo>
                    <a:cubicBezTo>
                      <a:pt x="2600" y="4388"/>
                      <a:pt x="2905" y="4258"/>
                      <a:pt x="3282" y="4138"/>
                    </a:cubicBezTo>
                    <a:cubicBezTo>
                      <a:pt x="3470" y="4073"/>
                      <a:pt x="3675" y="4014"/>
                      <a:pt x="3893" y="3946"/>
                    </a:cubicBezTo>
                    <a:cubicBezTo>
                      <a:pt x="4112" y="3886"/>
                      <a:pt x="4340" y="3813"/>
                      <a:pt x="4581" y="3758"/>
                    </a:cubicBezTo>
                    <a:cubicBezTo>
                      <a:pt x="5062" y="3637"/>
                      <a:pt x="5580" y="3531"/>
                      <a:pt x="6102" y="3443"/>
                    </a:cubicBezTo>
                    <a:cubicBezTo>
                      <a:pt x="6362" y="3396"/>
                      <a:pt x="6626" y="3369"/>
                      <a:pt x="6883" y="3332"/>
                    </a:cubicBezTo>
                    <a:cubicBezTo>
                      <a:pt x="7140" y="3293"/>
                      <a:pt x="7397" y="3280"/>
                      <a:pt x="7643" y="3255"/>
                    </a:cubicBezTo>
                    <a:cubicBezTo>
                      <a:pt x="7890" y="3227"/>
                      <a:pt x="8130" y="3227"/>
                      <a:pt x="8356" y="3214"/>
                    </a:cubicBezTo>
                    <a:cubicBezTo>
                      <a:pt x="8583" y="3202"/>
                      <a:pt x="8798" y="3202"/>
                      <a:pt x="8995" y="3201"/>
                    </a:cubicBezTo>
                    <a:cubicBezTo>
                      <a:pt x="9050" y="3199"/>
                      <a:pt x="9104" y="3199"/>
                      <a:pt x="9156" y="3199"/>
                    </a:cubicBezTo>
                    <a:close/>
                    <a:moveTo>
                      <a:pt x="14940" y="2560"/>
                    </a:moveTo>
                    <a:cubicBezTo>
                      <a:pt x="15477" y="2560"/>
                      <a:pt x="16005" y="2566"/>
                      <a:pt x="16520" y="2567"/>
                    </a:cubicBezTo>
                    <a:cubicBezTo>
                      <a:pt x="17205" y="2567"/>
                      <a:pt x="17868" y="2585"/>
                      <a:pt x="18495" y="2593"/>
                    </a:cubicBezTo>
                    <a:cubicBezTo>
                      <a:pt x="19122" y="2607"/>
                      <a:pt x="19716" y="2620"/>
                      <a:pt x="20264" y="2633"/>
                    </a:cubicBezTo>
                    <a:cubicBezTo>
                      <a:pt x="21359" y="2665"/>
                      <a:pt x="22272" y="2708"/>
                      <a:pt x="22910" y="2740"/>
                    </a:cubicBezTo>
                    <a:cubicBezTo>
                      <a:pt x="23230" y="2755"/>
                      <a:pt x="23481" y="2769"/>
                      <a:pt x="23653" y="2781"/>
                    </a:cubicBezTo>
                    <a:cubicBezTo>
                      <a:pt x="23823" y="2792"/>
                      <a:pt x="23915" y="2798"/>
                      <a:pt x="23915" y="2798"/>
                    </a:cubicBezTo>
                    <a:lnTo>
                      <a:pt x="28682" y="2798"/>
                    </a:lnTo>
                    <a:lnTo>
                      <a:pt x="27129" y="3334"/>
                    </a:lnTo>
                    <a:cubicBezTo>
                      <a:pt x="27129" y="3334"/>
                      <a:pt x="33825" y="4455"/>
                      <a:pt x="38706" y="4455"/>
                    </a:cubicBezTo>
                    <a:lnTo>
                      <a:pt x="43220" y="4455"/>
                    </a:lnTo>
                    <a:lnTo>
                      <a:pt x="41098" y="3334"/>
                    </a:lnTo>
                    <a:lnTo>
                      <a:pt x="41098" y="2798"/>
                    </a:lnTo>
                    <a:lnTo>
                      <a:pt x="45943" y="2798"/>
                    </a:lnTo>
                    <a:lnTo>
                      <a:pt x="44065" y="3446"/>
                    </a:lnTo>
                    <a:cubicBezTo>
                      <a:pt x="44065" y="3446"/>
                      <a:pt x="47505" y="4006"/>
                      <a:pt x="49946" y="4006"/>
                    </a:cubicBezTo>
                    <a:lnTo>
                      <a:pt x="52203" y="4006"/>
                    </a:lnTo>
                    <a:lnTo>
                      <a:pt x="51147" y="3446"/>
                    </a:lnTo>
                    <a:lnTo>
                      <a:pt x="51147" y="2935"/>
                    </a:lnTo>
                    <a:cubicBezTo>
                      <a:pt x="52132" y="3038"/>
                      <a:pt x="52577" y="3160"/>
                      <a:pt x="52577" y="3160"/>
                    </a:cubicBezTo>
                    <a:lnTo>
                      <a:pt x="52577" y="3621"/>
                    </a:lnTo>
                    <a:lnTo>
                      <a:pt x="53022" y="3621"/>
                    </a:lnTo>
                    <a:lnTo>
                      <a:pt x="53022" y="5467"/>
                    </a:lnTo>
                    <a:lnTo>
                      <a:pt x="12566" y="5467"/>
                    </a:lnTo>
                    <a:lnTo>
                      <a:pt x="12566" y="3019"/>
                    </a:lnTo>
                    <a:cubicBezTo>
                      <a:pt x="12454" y="3018"/>
                      <a:pt x="12342" y="3018"/>
                      <a:pt x="12230" y="3016"/>
                    </a:cubicBezTo>
                    <a:cubicBezTo>
                      <a:pt x="11501" y="3007"/>
                      <a:pt x="10770" y="2991"/>
                      <a:pt x="10052" y="2971"/>
                    </a:cubicBezTo>
                    <a:cubicBezTo>
                      <a:pt x="9774" y="2965"/>
                      <a:pt x="9504" y="2955"/>
                      <a:pt x="9235" y="2955"/>
                    </a:cubicBezTo>
                    <a:cubicBezTo>
                      <a:pt x="9152" y="2955"/>
                      <a:pt x="9070" y="2956"/>
                      <a:pt x="8987" y="2958"/>
                    </a:cubicBezTo>
                    <a:cubicBezTo>
                      <a:pt x="8810" y="2959"/>
                      <a:pt x="8636" y="2961"/>
                      <a:pt x="8462" y="2963"/>
                    </a:cubicBezTo>
                    <a:cubicBezTo>
                      <a:pt x="8290" y="2972"/>
                      <a:pt x="8119" y="2981"/>
                      <a:pt x="7950" y="2990"/>
                    </a:cubicBezTo>
                    <a:cubicBezTo>
                      <a:pt x="7612" y="3004"/>
                      <a:pt x="7279" y="3035"/>
                      <a:pt x="6954" y="3071"/>
                    </a:cubicBezTo>
                    <a:cubicBezTo>
                      <a:pt x="6627" y="3098"/>
                      <a:pt x="6311" y="3150"/>
                      <a:pt x="6001" y="3191"/>
                    </a:cubicBezTo>
                    <a:cubicBezTo>
                      <a:pt x="5691" y="3232"/>
                      <a:pt x="5395" y="3298"/>
                      <a:pt x="5104" y="3347"/>
                    </a:cubicBezTo>
                    <a:cubicBezTo>
                      <a:pt x="4818" y="3410"/>
                      <a:pt x="4539" y="3470"/>
                      <a:pt x="4275" y="3536"/>
                    </a:cubicBezTo>
                    <a:cubicBezTo>
                      <a:pt x="3747" y="3673"/>
                      <a:pt x="3267" y="3811"/>
                      <a:pt x="2849" y="3961"/>
                    </a:cubicBezTo>
                    <a:cubicBezTo>
                      <a:pt x="2429" y="4105"/>
                      <a:pt x="2071" y="4253"/>
                      <a:pt x="1777" y="4377"/>
                    </a:cubicBezTo>
                    <a:cubicBezTo>
                      <a:pt x="1193" y="4633"/>
                      <a:pt x="879" y="4823"/>
                      <a:pt x="879" y="4823"/>
                    </a:cubicBezTo>
                    <a:cubicBezTo>
                      <a:pt x="879" y="4823"/>
                      <a:pt x="1183" y="4619"/>
                      <a:pt x="1756" y="4333"/>
                    </a:cubicBezTo>
                    <a:cubicBezTo>
                      <a:pt x="2045" y="4194"/>
                      <a:pt x="2398" y="4029"/>
                      <a:pt x="2815" y="3871"/>
                    </a:cubicBezTo>
                    <a:cubicBezTo>
                      <a:pt x="3229" y="3705"/>
                      <a:pt x="3709" y="3548"/>
                      <a:pt x="4235" y="3390"/>
                    </a:cubicBezTo>
                    <a:cubicBezTo>
                      <a:pt x="4500" y="3315"/>
                      <a:pt x="4779" y="3244"/>
                      <a:pt x="5066" y="3171"/>
                    </a:cubicBezTo>
                    <a:cubicBezTo>
                      <a:pt x="5355" y="3110"/>
                      <a:pt x="5653" y="3034"/>
                      <a:pt x="5965" y="2981"/>
                    </a:cubicBezTo>
                    <a:cubicBezTo>
                      <a:pt x="6276" y="2928"/>
                      <a:pt x="6594" y="2862"/>
                      <a:pt x="6924" y="2827"/>
                    </a:cubicBezTo>
                    <a:cubicBezTo>
                      <a:pt x="7252" y="2782"/>
                      <a:pt x="7588" y="2742"/>
                      <a:pt x="7934" y="2719"/>
                    </a:cubicBezTo>
                    <a:lnTo>
                      <a:pt x="7933" y="2719"/>
                    </a:lnTo>
                    <a:cubicBezTo>
                      <a:pt x="8106" y="2704"/>
                      <a:pt x="8279" y="2691"/>
                      <a:pt x="8455" y="2678"/>
                    </a:cubicBezTo>
                    <a:cubicBezTo>
                      <a:pt x="8629" y="2671"/>
                      <a:pt x="8803" y="2665"/>
                      <a:pt x="8980" y="2659"/>
                    </a:cubicBezTo>
                    <a:cubicBezTo>
                      <a:pt x="9333" y="2648"/>
                      <a:pt x="9690" y="2636"/>
                      <a:pt x="10050" y="2625"/>
                    </a:cubicBezTo>
                    <a:cubicBezTo>
                      <a:pt x="10770" y="2605"/>
                      <a:pt x="11500" y="2589"/>
                      <a:pt x="12230" y="2580"/>
                    </a:cubicBezTo>
                    <a:cubicBezTo>
                      <a:pt x="12961" y="2566"/>
                      <a:pt x="13690" y="2567"/>
                      <a:pt x="14410" y="2562"/>
                    </a:cubicBezTo>
                    <a:cubicBezTo>
                      <a:pt x="14587" y="2561"/>
                      <a:pt x="14764" y="2560"/>
                      <a:pt x="14940" y="2560"/>
                    </a:cubicBezTo>
                    <a:close/>
                    <a:moveTo>
                      <a:pt x="47897" y="6295"/>
                    </a:moveTo>
                    <a:cubicBezTo>
                      <a:pt x="49350" y="6295"/>
                      <a:pt x="50463" y="6377"/>
                      <a:pt x="50909" y="6415"/>
                    </a:cubicBezTo>
                    <a:lnTo>
                      <a:pt x="50909" y="7649"/>
                    </a:lnTo>
                    <a:lnTo>
                      <a:pt x="50909" y="7651"/>
                    </a:lnTo>
                    <a:lnTo>
                      <a:pt x="49004" y="7651"/>
                    </a:lnTo>
                    <a:lnTo>
                      <a:pt x="45280" y="6366"/>
                    </a:lnTo>
                    <a:cubicBezTo>
                      <a:pt x="45994" y="6331"/>
                      <a:pt x="46945" y="6295"/>
                      <a:pt x="47897" y="6295"/>
                    </a:cubicBezTo>
                    <a:close/>
                    <a:moveTo>
                      <a:pt x="34689" y="6390"/>
                    </a:moveTo>
                    <a:cubicBezTo>
                      <a:pt x="37677" y="6390"/>
                      <a:pt x="39937" y="6564"/>
                      <a:pt x="40741" y="6635"/>
                    </a:cubicBezTo>
                    <a:lnTo>
                      <a:pt x="40741" y="9287"/>
                    </a:lnTo>
                    <a:lnTo>
                      <a:pt x="36852" y="9287"/>
                    </a:lnTo>
                    <a:lnTo>
                      <a:pt x="28940" y="6558"/>
                    </a:lnTo>
                    <a:cubicBezTo>
                      <a:pt x="30389" y="6480"/>
                      <a:pt x="32538" y="6390"/>
                      <a:pt x="34689" y="6390"/>
                    </a:cubicBezTo>
                    <a:close/>
                    <a:moveTo>
                      <a:pt x="36792" y="0"/>
                    </a:moveTo>
                    <a:lnTo>
                      <a:pt x="30063" y="2322"/>
                    </a:lnTo>
                    <a:lnTo>
                      <a:pt x="9411" y="2322"/>
                    </a:lnTo>
                    <a:cubicBezTo>
                      <a:pt x="3936" y="2322"/>
                      <a:pt x="753" y="4336"/>
                      <a:pt x="621" y="4423"/>
                    </a:cubicBezTo>
                    <a:lnTo>
                      <a:pt x="0" y="4823"/>
                    </a:lnTo>
                    <a:lnTo>
                      <a:pt x="621" y="5223"/>
                    </a:lnTo>
                    <a:cubicBezTo>
                      <a:pt x="753" y="5308"/>
                      <a:pt x="3936" y="7322"/>
                      <a:pt x="9411" y="7322"/>
                    </a:cubicBezTo>
                    <a:lnTo>
                      <a:pt x="30063" y="7322"/>
                    </a:lnTo>
                    <a:lnTo>
                      <a:pt x="36792" y="9644"/>
                    </a:lnTo>
                    <a:lnTo>
                      <a:pt x="41098" y="9644"/>
                    </a:lnTo>
                    <a:lnTo>
                      <a:pt x="41098" y="7322"/>
                    </a:lnTo>
                    <a:lnTo>
                      <a:pt x="47324" y="7322"/>
                    </a:lnTo>
                    <a:lnTo>
                      <a:pt x="48964" y="7888"/>
                    </a:lnTo>
                    <a:lnTo>
                      <a:pt x="51148" y="7888"/>
                    </a:lnTo>
                    <a:lnTo>
                      <a:pt x="51148" y="7188"/>
                    </a:lnTo>
                    <a:cubicBezTo>
                      <a:pt x="52186" y="7082"/>
                      <a:pt x="52672" y="6952"/>
                      <a:pt x="52705" y="6943"/>
                    </a:cubicBezTo>
                    <a:lnTo>
                      <a:pt x="53053" y="6847"/>
                    </a:lnTo>
                    <a:lnTo>
                      <a:pt x="53053" y="6499"/>
                    </a:lnTo>
                    <a:lnTo>
                      <a:pt x="53500" y="6499"/>
                    </a:lnTo>
                    <a:lnTo>
                      <a:pt x="53500" y="3147"/>
                    </a:lnTo>
                    <a:lnTo>
                      <a:pt x="53053" y="3147"/>
                    </a:lnTo>
                    <a:lnTo>
                      <a:pt x="53053" y="2799"/>
                    </a:lnTo>
                    <a:lnTo>
                      <a:pt x="52705" y="2702"/>
                    </a:lnTo>
                    <a:cubicBezTo>
                      <a:pt x="52672" y="2692"/>
                      <a:pt x="52186" y="2562"/>
                      <a:pt x="51148" y="2457"/>
                    </a:cubicBezTo>
                    <a:lnTo>
                      <a:pt x="51148" y="1756"/>
                    </a:lnTo>
                    <a:lnTo>
                      <a:pt x="48964" y="1756"/>
                    </a:lnTo>
                    <a:lnTo>
                      <a:pt x="47324" y="2322"/>
                    </a:lnTo>
                    <a:lnTo>
                      <a:pt x="41098" y="2322"/>
                    </a:lnTo>
                    <a:lnTo>
                      <a:pt x="41098"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7" name="Google Shape;267;p3"/>
          <p:cNvSpPr txBox="1">
            <a:spLocks noGrp="1"/>
          </p:cNvSpPr>
          <p:nvPr>
            <p:ph type="title"/>
          </p:nvPr>
        </p:nvSpPr>
        <p:spPr>
          <a:xfrm>
            <a:off x="1718700" y="1943100"/>
            <a:ext cx="5706600" cy="1085100"/>
          </a:xfrm>
          <a:prstGeom prst="rect">
            <a:avLst/>
          </a:prstGeom>
          <a:solidFill>
            <a:schemeClr val="accent3"/>
          </a:solidFill>
        </p:spPr>
        <p:txBody>
          <a:bodyPr spcFirstLastPara="1" wrap="square" lIns="91425" tIns="91425" rIns="91425" bIns="91425" anchor="t" anchorCtr="0">
            <a:noAutofit/>
          </a:bodyPr>
          <a:lstStyle>
            <a:lvl1pPr lvl="0" algn="ctr">
              <a:spcBef>
                <a:spcPts val="0"/>
              </a:spcBef>
              <a:spcAft>
                <a:spcPts val="0"/>
              </a:spcAft>
              <a:buSzPts val="3600"/>
              <a:buNone/>
              <a:defRPr sz="5000">
                <a:solidFill>
                  <a:schemeClr val="dk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68" name="Google Shape;268;p3"/>
          <p:cNvSpPr txBox="1">
            <a:spLocks noGrp="1"/>
          </p:cNvSpPr>
          <p:nvPr>
            <p:ph type="title" idx="2" hasCustomPrompt="1"/>
          </p:nvPr>
        </p:nvSpPr>
        <p:spPr>
          <a:xfrm>
            <a:off x="3584175" y="610450"/>
            <a:ext cx="1975500" cy="1332600"/>
          </a:xfrm>
          <a:prstGeom prst="rect">
            <a:avLst/>
          </a:prstGeom>
          <a:solidFill>
            <a:schemeClr val="accent3"/>
          </a:solidFill>
        </p:spPr>
        <p:txBody>
          <a:bodyPr spcFirstLastPara="1" wrap="square" lIns="91425" tIns="91425" rIns="91425" bIns="91425" anchor="t" anchorCtr="0">
            <a:noAutofit/>
          </a:bodyPr>
          <a:lstStyle>
            <a:lvl1pPr lvl="0" algn="ctr" rtl="0">
              <a:spcBef>
                <a:spcPts val="0"/>
              </a:spcBef>
              <a:spcAft>
                <a:spcPts val="0"/>
              </a:spcAft>
              <a:buSzPts val="6000"/>
              <a:buNone/>
              <a:defRPr sz="9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69" name="Google Shape;269;p3"/>
          <p:cNvSpPr txBox="1">
            <a:spLocks noGrp="1"/>
          </p:cNvSpPr>
          <p:nvPr>
            <p:ph type="subTitle" idx="1"/>
          </p:nvPr>
        </p:nvSpPr>
        <p:spPr>
          <a:xfrm>
            <a:off x="1857300" y="3028250"/>
            <a:ext cx="5429400" cy="439800"/>
          </a:xfrm>
          <a:prstGeom prst="rect">
            <a:avLst/>
          </a:prstGeom>
          <a:solidFill>
            <a:schemeClr val="accent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0" name="Google Shape;270;p3"/>
          <p:cNvGrpSpPr/>
          <p:nvPr/>
        </p:nvGrpSpPr>
        <p:grpSpPr>
          <a:xfrm rot="-3999046">
            <a:off x="7683313" y="2615502"/>
            <a:ext cx="716774" cy="326518"/>
            <a:chOff x="1527175" y="4037800"/>
            <a:chExt cx="759375" cy="345925"/>
          </a:xfrm>
        </p:grpSpPr>
        <p:sp>
          <p:nvSpPr>
            <p:cNvPr id="271" name="Google Shape;271;p3"/>
            <p:cNvSpPr/>
            <p:nvPr/>
          </p:nvSpPr>
          <p:spPr>
            <a:xfrm>
              <a:off x="1563450" y="4093400"/>
              <a:ext cx="43325" cy="67700"/>
            </a:xfrm>
            <a:custGeom>
              <a:avLst/>
              <a:gdLst/>
              <a:ahLst/>
              <a:cxnLst/>
              <a:rect l="l" t="t" r="r" b="b"/>
              <a:pathLst>
                <a:path w="1733" h="2708" extrusionOk="0">
                  <a:moveTo>
                    <a:pt x="1733" y="1"/>
                  </a:moveTo>
                  <a:cubicBezTo>
                    <a:pt x="1076" y="473"/>
                    <a:pt x="311" y="1306"/>
                    <a:pt x="0" y="2708"/>
                  </a:cubicBezTo>
                  <a:cubicBezTo>
                    <a:pt x="311" y="1306"/>
                    <a:pt x="1078" y="473"/>
                    <a:pt x="1733"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
            <p:cNvSpPr/>
            <p:nvPr/>
          </p:nvSpPr>
          <p:spPr>
            <a:xfrm>
              <a:off x="1633775" y="4079500"/>
              <a:ext cx="75" cy="75"/>
            </a:xfrm>
            <a:custGeom>
              <a:avLst/>
              <a:gdLst/>
              <a:ahLst/>
              <a:cxnLst/>
              <a:rect l="l" t="t" r="r" b="b"/>
              <a:pathLst>
                <a:path w="3" h="3" extrusionOk="0">
                  <a:moveTo>
                    <a:pt x="2" y="2"/>
                  </a:moveTo>
                  <a:lnTo>
                    <a:pt x="2" y="2"/>
                  </a:lnTo>
                  <a:lnTo>
                    <a:pt x="0" y="0"/>
                  </a:lnTo>
                  <a:lnTo>
                    <a:pt x="0"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a:off x="1632850" y="4078275"/>
              <a:ext cx="1250" cy="1100"/>
            </a:xfrm>
            <a:custGeom>
              <a:avLst/>
              <a:gdLst/>
              <a:ahLst/>
              <a:cxnLst/>
              <a:rect l="l" t="t" r="r" b="b"/>
              <a:pathLst>
                <a:path w="50" h="44" extrusionOk="0">
                  <a:moveTo>
                    <a:pt x="0" y="0"/>
                  </a:moveTo>
                  <a:lnTo>
                    <a:pt x="0" y="0"/>
                  </a:lnTo>
                  <a:cubicBezTo>
                    <a:pt x="17" y="15"/>
                    <a:pt x="31" y="29"/>
                    <a:pt x="49" y="43"/>
                  </a:cubicBezTo>
                  <a:cubicBezTo>
                    <a:pt x="35" y="31"/>
                    <a:pt x="17" y="15"/>
                    <a:pt x="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a:off x="1560875" y="4068650"/>
              <a:ext cx="43350" cy="83400"/>
            </a:xfrm>
            <a:custGeom>
              <a:avLst/>
              <a:gdLst/>
              <a:ahLst/>
              <a:cxnLst/>
              <a:rect l="l" t="t" r="r" b="b"/>
              <a:pathLst>
                <a:path w="1734" h="3336" extrusionOk="0">
                  <a:moveTo>
                    <a:pt x="1734" y="1"/>
                  </a:moveTo>
                  <a:lnTo>
                    <a:pt x="1734" y="1"/>
                  </a:lnTo>
                  <a:cubicBezTo>
                    <a:pt x="1676" y="35"/>
                    <a:pt x="1621" y="70"/>
                    <a:pt x="1568" y="107"/>
                  </a:cubicBezTo>
                  <a:cubicBezTo>
                    <a:pt x="1621" y="70"/>
                    <a:pt x="1678" y="37"/>
                    <a:pt x="1734" y="1"/>
                  </a:cubicBezTo>
                  <a:close/>
                  <a:moveTo>
                    <a:pt x="1568" y="107"/>
                  </a:moveTo>
                  <a:cubicBezTo>
                    <a:pt x="291" y="960"/>
                    <a:pt x="33" y="2452"/>
                    <a:pt x="1" y="3335"/>
                  </a:cubicBezTo>
                  <a:cubicBezTo>
                    <a:pt x="33" y="2452"/>
                    <a:pt x="291" y="962"/>
                    <a:pt x="1568" y="107"/>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a:off x="1733100" y="4069100"/>
              <a:ext cx="25" cy="25"/>
            </a:xfrm>
            <a:custGeom>
              <a:avLst/>
              <a:gdLst/>
              <a:ahLst/>
              <a:cxnLst/>
              <a:rect l="l" t="t" r="r" b="b"/>
              <a:pathLst>
                <a:path w="1" h="1" extrusionOk="0">
                  <a:moveTo>
                    <a:pt x="0" y="1"/>
                  </a:move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a:off x="1551275" y="4087075"/>
              <a:ext cx="11375" cy="25325"/>
            </a:xfrm>
            <a:custGeom>
              <a:avLst/>
              <a:gdLst/>
              <a:ahLst/>
              <a:cxnLst/>
              <a:rect l="l" t="t" r="r" b="b"/>
              <a:pathLst>
                <a:path w="455" h="1013" extrusionOk="0">
                  <a:moveTo>
                    <a:pt x="454" y="0"/>
                  </a:moveTo>
                  <a:lnTo>
                    <a:pt x="454" y="0"/>
                  </a:lnTo>
                  <a:cubicBezTo>
                    <a:pt x="276" y="282"/>
                    <a:pt x="147" y="591"/>
                    <a:pt x="37" y="908"/>
                  </a:cubicBezTo>
                  <a:lnTo>
                    <a:pt x="37" y="911"/>
                  </a:lnTo>
                  <a:cubicBezTo>
                    <a:pt x="147" y="593"/>
                    <a:pt x="280" y="284"/>
                    <a:pt x="454" y="0"/>
                  </a:cubicBezTo>
                  <a:close/>
                  <a:moveTo>
                    <a:pt x="37" y="911"/>
                  </a:moveTo>
                  <a:cubicBezTo>
                    <a:pt x="27" y="945"/>
                    <a:pt x="18" y="976"/>
                    <a:pt x="10" y="1009"/>
                  </a:cubicBezTo>
                  <a:cubicBezTo>
                    <a:pt x="18" y="976"/>
                    <a:pt x="29" y="945"/>
                    <a:pt x="37" y="911"/>
                  </a:cubicBezTo>
                  <a:close/>
                  <a:moveTo>
                    <a:pt x="37" y="911"/>
                  </a:moveTo>
                  <a:lnTo>
                    <a:pt x="37" y="911"/>
                  </a:lnTo>
                  <a:cubicBezTo>
                    <a:pt x="25" y="945"/>
                    <a:pt x="10" y="980"/>
                    <a:pt x="0" y="1013"/>
                  </a:cubicBezTo>
                  <a:cubicBezTo>
                    <a:pt x="14" y="980"/>
                    <a:pt x="25" y="945"/>
                    <a:pt x="37" y="91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a:off x="1740150" y="4060325"/>
              <a:ext cx="3100" cy="525"/>
            </a:xfrm>
            <a:custGeom>
              <a:avLst/>
              <a:gdLst/>
              <a:ahLst/>
              <a:cxnLst/>
              <a:rect l="l" t="t" r="r" b="b"/>
              <a:pathLst>
                <a:path w="124" h="21" extrusionOk="0">
                  <a:moveTo>
                    <a:pt x="1" y="0"/>
                  </a:moveTo>
                  <a:cubicBezTo>
                    <a:pt x="38" y="6"/>
                    <a:pt x="80" y="12"/>
                    <a:pt x="117" y="21"/>
                  </a:cubicBezTo>
                  <a:lnTo>
                    <a:pt x="123" y="21"/>
                  </a:lnTo>
                  <a:cubicBezTo>
                    <a:pt x="85" y="12"/>
                    <a:pt x="44" y="6"/>
                    <a:pt x="5"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p:nvPr/>
          </p:nvSpPr>
          <p:spPr>
            <a:xfrm>
              <a:off x="1613400" y="4064000"/>
              <a:ext cx="1475" cy="800"/>
            </a:xfrm>
            <a:custGeom>
              <a:avLst/>
              <a:gdLst/>
              <a:ahLst/>
              <a:cxnLst/>
              <a:rect l="l" t="t" r="r" b="b"/>
              <a:pathLst>
                <a:path w="59" h="32" extrusionOk="0">
                  <a:moveTo>
                    <a:pt x="1" y="0"/>
                  </a:moveTo>
                  <a:lnTo>
                    <a:pt x="1" y="0"/>
                  </a:lnTo>
                  <a:cubicBezTo>
                    <a:pt x="1" y="0"/>
                    <a:pt x="19" y="11"/>
                    <a:pt x="58" y="31"/>
                  </a:cubicBezTo>
                  <a:cubicBezTo>
                    <a:pt x="21" y="11"/>
                    <a:pt x="1" y="0"/>
                    <a:pt x="1"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a:off x="1561650" y="4169150"/>
              <a:ext cx="75" cy="800"/>
            </a:xfrm>
            <a:custGeom>
              <a:avLst/>
              <a:gdLst/>
              <a:ahLst/>
              <a:cxnLst/>
              <a:rect l="l" t="t" r="r" b="b"/>
              <a:pathLst>
                <a:path w="3" h="32" extrusionOk="0">
                  <a:moveTo>
                    <a:pt x="0" y="1"/>
                  </a:moveTo>
                  <a:cubicBezTo>
                    <a:pt x="0" y="19"/>
                    <a:pt x="2" y="31"/>
                    <a:pt x="2" y="31"/>
                  </a:cubicBezTo>
                  <a:cubicBezTo>
                    <a:pt x="2" y="29"/>
                    <a:pt x="2" y="19"/>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1562200" y="4162150"/>
              <a:ext cx="1000" cy="4975"/>
            </a:xfrm>
            <a:custGeom>
              <a:avLst/>
              <a:gdLst/>
              <a:ahLst/>
              <a:cxnLst/>
              <a:rect l="l" t="t" r="r" b="b"/>
              <a:pathLst>
                <a:path w="40" h="199" extrusionOk="0">
                  <a:moveTo>
                    <a:pt x="40" y="0"/>
                  </a:moveTo>
                  <a:cubicBezTo>
                    <a:pt x="23" y="64"/>
                    <a:pt x="13" y="133"/>
                    <a:pt x="1" y="199"/>
                  </a:cubicBezTo>
                  <a:lnTo>
                    <a:pt x="40"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a:off x="1561350" y="4086300"/>
              <a:ext cx="25" cy="25"/>
            </a:xfrm>
            <a:custGeom>
              <a:avLst/>
              <a:gdLst/>
              <a:ahLst/>
              <a:cxnLst/>
              <a:rect l="l" t="t" r="r" b="b"/>
              <a:pathLst>
                <a:path w="1" h="1" extrusionOk="0">
                  <a:moveTo>
                    <a:pt x="0" y="0"/>
                  </a:moveTo>
                  <a:lnTo>
                    <a:pt x="0"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p:nvPr/>
          </p:nvSpPr>
          <p:spPr>
            <a:xfrm>
              <a:off x="1745775" y="4061225"/>
              <a:ext cx="16500" cy="23975"/>
            </a:xfrm>
            <a:custGeom>
              <a:avLst/>
              <a:gdLst/>
              <a:ahLst/>
              <a:cxnLst/>
              <a:rect l="l" t="t" r="r" b="b"/>
              <a:pathLst>
                <a:path w="660" h="959" extrusionOk="0">
                  <a:moveTo>
                    <a:pt x="507" y="0"/>
                  </a:moveTo>
                  <a:cubicBezTo>
                    <a:pt x="426" y="0"/>
                    <a:pt x="323" y="17"/>
                    <a:pt x="222" y="81"/>
                  </a:cubicBezTo>
                  <a:lnTo>
                    <a:pt x="1" y="958"/>
                  </a:lnTo>
                  <a:lnTo>
                    <a:pt x="1" y="958"/>
                  </a:lnTo>
                  <a:cubicBezTo>
                    <a:pt x="14" y="907"/>
                    <a:pt x="210" y="303"/>
                    <a:pt x="660" y="21"/>
                  </a:cubicBezTo>
                  <a:cubicBezTo>
                    <a:pt x="660" y="21"/>
                    <a:pt x="597" y="0"/>
                    <a:pt x="507" y="0"/>
                  </a:cubicBezTo>
                  <a:close/>
                  <a:moveTo>
                    <a:pt x="1" y="958"/>
                  </a:moveTo>
                  <a:cubicBezTo>
                    <a:pt x="1" y="958"/>
                    <a:pt x="1" y="958"/>
                    <a:pt x="1" y="958"/>
                  </a:cubicBezTo>
                  <a:lnTo>
                    <a:pt x="1" y="958"/>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
            <p:cNvSpPr/>
            <p:nvPr/>
          </p:nvSpPr>
          <p:spPr>
            <a:xfrm>
              <a:off x="1734475" y="4162350"/>
              <a:ext cx="700" cy="8325"/>
            </a:xfrm>
            <a:custGeom>
              <a:avLst/>
              <a:gdLst/>
              <a:ahLst/>
              <a:cxnLst/>
              <a:rect l="l" t="t" r="r" b="b"/>
              <a:pathLst>
                <a:path w="28" h="333" extrusionOk="0">
                  <a:moveTo>
                    <a:pt x="1" y="1"/>
                  </a:moveTo>
                  <a:cubicBezTo>
                    <a:pt x="25" y="34"/>
                    <a:pt x="25" y="150"/>
                    <a:pt x="7" y="332"/>
                  </a:cubicBezTo>
                  <a:cubicBezTo>
                    <a:pt x="27" y="150"/>
                    <a:pt x="25" y="34"/>
                    <a:pt x="1"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a:off x="1731725" y="4164300"/>
              <a:ext cx="2875" cy="6425"/>
            </a:xfrm>
            <a:custGeom>
              <a:avLst/>
              <a:gdLst/>
              <a:ahLst/>
              <a:cxnLst/>
              <a:rect l="l" t="t" r="r" b="b"/>
              <a:pathLst>
                <a:path w="115" h="257" extrusionOk="0">
                  <a:moveTo>
                    <a:pt x="0" y="0"/>
                  </a:moveTo>
                  <a:cubicBezTo>
                    <a:pt x="0" y="0"/>
                    <a:pt x="104" y="144"/>
                    <a:pt x="115" y="256"/>
                  </a:cubicBezTo>
                  <a:cubicBezTo>
                    <a:pt x="106" y="142"/>
                    <a:pt x="2" y="0"/>
                    <a:pt x="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a:off x="1702250" y="4060875"/>
              <a:ext cx="71675" cy="183650"/>
            </a:xfrm>
            <a:custGeom>
              <a:avLst/>
              <a:gdLst/>
              <a:ahLst/>
              <a:cxnLst/>
              <a:rect l="l" t="t" r="r" b="b"/>
              <a:pathLst>
                <a:path w="2867" h="7346" extrusionOk="0">
                  <a:moveTo>
                    <a:pt x="2867" y="1"/>
                  </a:moveTo>
                  <a:lnTo>
                    <a:pt x="2867" y="1"/>
                  </a:lnTo>
                  <a:cubicBezTo>
                    <a:pt x="2865" y="1"/>
                    <a:pt x="1858" y="2353"/>
                    <a:pt x="1118" y="4248"/>
                  </a:cubicBezTo>
                  <a:cubicBezTo>
                    <a:pt x="1862" y="2351"/>
                    <a:pt x="2867" y="1"/>
                    <a:pt x="2867" y="1"/>
                  </a:cubicBezTo>
                  <a:close/>
                  <a:moveTo>
                    <a:pt x="1118" y="4248"/>
                  </a:moveTo>
                  <a:cubicBezTo>
                    <a:pt x="917" y="4635"/>
                    <a:pt x="557" y="5596"/>
                    <a:pt x="1" y="7343"/>
                  </a:cubicBezTo>
                  <a:lnTo>
                    <a:pt x="1" y="7345"/>
                  </a:lnTo>
                  <a:cubicBezTo>
                    <a:pt x="557" y="5598"/>
                    <a:pt x="917" y="4637"/>
                    <a:pt x="1118" y="4248"/>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
            <p:cNvSpPr/>
            <p:nvPr/>
          </p:nvSpPr>
          <p:spPr>
            <a:xfrm>
              <a:off x="1717200" y="4164300"/>
              <a:ext cx="14550" cy="37100"/>
            </a:xfrm>
            <a:custGeom>
              <a:avLst/>
              <a:gdLst/>
              <a:ahLst/>
              <a:cxnLst/>
              <a:rect l="l" t="t" r="r" b="b"/>
              <a:pathLst>
                <a:path w="582" h="1484" extrusionOk="0">
                  <a:moveTo>
                    <a:pt x="581" y="0"/>
                  </a:moveTo>
                  <a:cubicBezTo>
                    <a:pt x="290" y="718"/>
                    <a:pt x="53" y="1344"/>
                    <a:pt x="8" y="1463"/>
                  </a:cubicBezTo>
                  <a:lnTo>
                    <a:pt x="8" y="1463"/>
                  </a:lnTo>
                  <a:cubicBezTo>
                    <a:pt x="53" y="1344"/>
                    <a:pt x="293" y="717"/>
                    <a:pt x="581" y="0"/>
                  </a:cubicBezTo>
                  <a:close/>
                  <a:moveTo>
                    <a:pt x="8" y="1463"/>
                  </a:moveTo>
                  <a:lnTo>
                    <a:pt x="8" y="1463"/>
                  </a:lnTo>
                  <a:cubicBezTo>
                    <a:pt x="3" y="1476"/>
                    <a:pt x="0" y="1483"/>
                    <a:pt x="0" y="1484"/>
                  </a:cubicBezTo>
                  <a:cubicBezTo>
                    <a:pt x="0" y="1484"/>
                    <a:pt x="3" y="1477"/>
                    <a:pt x="8" y="1463"/>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
            <p:cNvSpPr/>
            <p:nvPr/>
          </p:nvSpPr>
          <p:spPr>
            <a:xfrm>
              <a:off x="1630025" y="4056525"/>
              <a:ext cx="101000" cy="12400"/>
            </a:xfrm>
            <a:custGeom>
              <a:avLst/>
              <a:gdLst/>
              <a:ahLst/>
              <a:cxnLst/>
              <a:rect l="l" t="t" r="r" b="b"/>
              <a:pathLst>
                <a:path w="4040" h="496" extrusionOk="0">
                  <a:moveTo>
                    <a:pt x="1" y="115"/>
                  </a:moveTo>
                  <a:lnTo>
                    <a:pt x="1" y="115"/>
                  </a:lnTo>
                  <a:cubicBezTo>
                    <a:pt x="181" y="101"/>
                    <a:pt x="1617" y="1"/>
                    <a:pt x="4039" y="496"/>
                  </a:cubicBezTo>
                  <a:lnTo>
                    <a:pt x="4039" y="496"/>
                  </a:lnTo>
                  <a:cubicBezTo>
                    <a:pt x="1617" y="1"/>
                    <a:pt x="181" y="101"/>
                    <a:pt x="1" y="115"/>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a:off x="1732850" y="4069325"/>
              <a:ext cx="25" cy="25"/>
            </a:xfrm>
            <a:custGeom>
              <a:avLst/>
              <a:gdLst/>
              <a:ahLst/>
              <a:cxnLst/>
              <a:rect l="l" t="t" r="r" b="b"/>
              <a:pathLst>
                <a:path w="1" h="1" extrusionOk="0">
                  <a:moveTo>
                    <a:pt x="0" y="0"/>
                  </a:move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a:off x="1731825" y="4162225"/>
              <a:ext cx="1225" cy="1850"/>
            </a:xfrm>
            <a:custGeom>
              <a:avLst/>
              <a:gdLst/>
              <a:ahLst/>
              <a:cxnLst/>
              <a:rect l="l" t="t" r="r" b="b"/>
              <a:pathLst>
                <a:path w="49" h="74" extrusionOk="0">
                  <a:moveTo>
                    <a:pt x="48" y="0"/>
                  </a:moveTo>
                  <a:cubicBezTo>
                    <a:pt x="48" y="0"/>
                    <a:pt x="36" y="19"/>
                    <a:pt x="1" y="72"/>
                  </a:cubicBezTo>
                  <a:lnTo>
                    <a:pt x="1" y="72"/>
                  </a:lnTo>
                  <a:cubicBezTo>
                    <a:pt x="2" y="71"/>
                    <a:pt x="4" y="71"/>
                    <a:pt x="4" y="69"/>
                  </a:cubicBezTo>
                  <a:cubicBezTo>
                    <a:pt x="19" y="45"/>
                    <a:pt x="49" y="0"/>
                    <a:pt x="48" y="0"/>
                  </a:cubicBezTo>
                  <a:close/>
                  <a:moveTo>
                    <a:pt x="1" y="72"/>
                  </a:moveTo>
                  <a:cubicBezTo>
                    <a:pt x="1" y="72"/>
                    <a:pt x="0" y="73"/>
                    <a:pt x="0" y="73"/>
                  </a:cubicBezTo>
                  <a:cubicBezTo>
                    <a:pt x="1" y="73"/>
                    <a:pt x="1" y="72"/>
                    <a:pt x="1" y="72"/>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
            <p:cNvSpPr/>
            <p:nvPr/>
          </p:nvSpPr>
          <p:spPr>
            <a:xfrm>
              <a:off x="1731050" y="4068900"/>
              <a:ext cx="1825" cy="450"/>
            </a:xfrm>
            <a:custGeom>
              <a:avLst/>
              <a:gdLst/>
              <a:ahLst/>
              <a:cxnLst/>
              <a:rect l="l" t="t" r="r" b="b"/>
              <a:pathLst>
                <a:path w="73" h="18" extrusionOk="0">
                  <a:moveTo>
                    <a:pt x="1" y="1"/>
                  </a:moveTo>
                  <a:cubicBezTo>
                    <a:pt x="14" y="4"/>
                    <a:pt x="27" y="7"/>
                    <a:pt x="40" y="10"/>
                  </a:cubicBezTo>
                  <a:lnTo>
                    <a:pt x="40" y="10"/>
                  </a:lnTo>
                  <a:lnTo>
                    <a:pt x="3" y="1"/>
                  </a:lnTo>
                  <a:close/>
                  <a:moveTo>
                    <a:pt x="40" y="10"/>
                  </a:moveTo>
                  <a:lnTo>
                    <a:pt x="72" y="17"/>
                  </a:lnTo>
                  <a:cubicBezTo>
                    <a:pt x="62" y="14"/>
                    <a:pt x="51" y="12"/>
                    <a:pt x="40" y="1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
            <p:cNvSpPr/>
            <p:nvPr/>
          </p:nvSpPr>
          <p:spPr>
            <a:xfrm>
              <a:off x="1629875" y="4058775"/>
              <a:ext cx="103250" cy="10350"/>
            </a:xfrm>
            <a:custGeom>
              <a:avLst/>
              <a:gdLst/>
              <a:ahLst/>
              <a:cxnLst/>
              <a:rect l="l" t="t" r="r" b="b"/>
              <a:pathLst>
                <a:path w="4130" h="414" extrusionOk="0">
                  <a:moveTo>
                    <a:pt x="562" y="0"/>
                  </a:moveTo>
                  <a:cubicBezTo>
                    <a:pt x="201" y="0"/>
                    <a:pt x="9" y="20"/>
                    <a:pt x="1" y="21"/>
                  </a:cubicBezTo>
                  <a:cubicBezTo>
                    <a:pt x="1" y="21"/>
                    <a:pt x="193" y="1"/>
                    <a:pt x="563" y="1"/>
                  </a:cubicBezTo>
                  <a:cubicBezTo>
                    <a:pt x="1045" y="1"/>
                    <a:pt x="1828" y="35"/>
                    <a:pt x="2878" y="191"/>
                  </a:cubicBezTo>
                  <a:lnTo>
                    <a:pt x="2878" y="191"/>
                  </a:lnTo>
                  <a:cubicBezTo>
                    <a:pt x="1828" y="35"/>
                    <a:pt x="1045" y="0"/>
                    <a:pt x="562" y="0"/>
                  </a:cubicBezTo>
                  <a:close/>
                  <a:moveTo>
                    <a:pt x="2878" y="191"/>
                  </a:moveTo>
                  <a:cubicBezTo>
                    <a:pt x="3260" y="248"/>
                    <a:pt x="3677" y="321"/>
                    <a:pt x="4127" y="414"/>
                  </a:cubicBezTo>
                  <a:lnTo>
                    <a:pt x="4129" y="414"/>
                  </a:lnTo>
                  <a:cubicBezTo>
                    <a:pt x="3678" y="321"/>
                    <a:pt x="3260" y="248"/>
                    <a:pt x="2878" y="19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
            <p:cNvSpPr/>
            <p:nvPr/>
          </p:nvSpPr>
          <p:spPr>
            <a:xfrm>
              <a:off x="1652225" y="4064500"/>
              <a:ext cx="80550" cy="10925"/>
            </a:xfrm>
            <a:custGeom>
              <a:avLst/>
              <a:gdLst/>
              <a:ahLst/>
              <a:cxnLst/>
              <a:rect l="l" t="t" r="r" b="b"/>
              <a:pathLst>
                <a:path w="3222" h="437" extrusionOk="0">
                  <a:moveTo>
                    <a:pt x="3221" y="193"/>
                  </a:moveTo>
                  <a:cubicBezTo>
                    <a:pt x="3117" y="181"/>
                    <a:pt x="1400" y="1"/>
                    <a:pt x="1" y="437"/>
                  </a:cubicBezTo>
                  <a:lnTo>
                    <a:pt x="1" y="437"/>
                  </a:lnTo>
                  <a:cubicBezTo>
                    <a:pt x="1400" y="1"/>
                    <a:pt x="3117" y="181"/>
                    <a:pt x="3221" y="193"/>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
            <p:cNvSpPr/>
            <p:nvPr/>
          </p:nvSpPr>
          <p:spPr>
            <a:xfrm>
              <a:off x="1688600" y="4052325"/>
              <a:ext cx="51525" cy="8025"/>
            </a:xfrm>
            <a:custGeom>
              <a:avLst/>
              <a:gdLst/>
              <a:ahLst/>
              <a:cxnLst/>
              <a:rect l="l" t="t" r="r" b="b"/>
              <a:pathLst>
                <a:path w="2061" h="321" extrusionOk="0">
                  <a:moveTo>
                    <a:pt x="0" y="1"/>
                  </a:moveTo>
                  <a:cubicBezTo>
                    <a:pt x="363" y="45"/>
                    <a:pt x="724" y="96"/>
                    <a:pt x="1083" y="156"/>
                  </a:cubicBezTo>
                  <a:cubicBezTo>
                    <a:pt x="1410" y="203"/>
                    <a:pt x="1733" y="263"/>
                    <a:pt x="2057" y="320"/>
                  </a:cubicBezTo>
                  <a:lnTo>
                    <a:pt x="2061" y="320"/>
                  </a:lnTo>
                  <a:cubicBezTo>
                    <a:pt x="1735" y="263"/>
                    <a:pt x="1412" y="203"/>
                    <a:pt x="1085" y="156"/>
                  </a:cubicBezTo>
                  <a:cubicBezTo>
                    <a:pt x="724" y="96"/>
                    <a:pt x="363" y="45"/>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
            <p:cNvSpPr/>
            <p:nvPr/>
          </p:nvSpPr>
          <p:spPr>
            <a:xfrm>
              <a:off x="2091325" y="4165075"/>
              <a:ext cx="1525" cy="25"/>
            </a:xfrm>
            <a:custGeom>
              <a:avLst/>
              <a:gdLst/>
              <a:ahLst/>
              <a:cxnLst/>
              <a:rect l="l" t="t" r="r" b="b"/>
              <a:pathLst>
                <a:path w="61" h="1" extrusionOk="0">
                  <a:moveTo>
                    <a:pt x="1" y="0"/>
                  </a:moveTo>
                  <a:lnTo>
                    <a:pt x="60"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
            <p:cNvSpPr/>
            <p:nvPr/>
          </p:nvSpPr>
          <p:spPr>
            <a:xfrm>
              <a:off x="2069400" y="4165075"/>
              <a:ext cx="20375" cy="2925"/>
            </a:xfrm>
            <a:custGeom>
              <a:avLst/>
              <a:gdLst/>
              <a:ahLst/>
              <a:cxnLst/>
              <a:rect l="l" t="t" r="r" b="b"/>
              <a:pathLst>
                <a:path w="815" h="117" extrusionOk="0">
                  <a:moveTo>
                    <a:pt x="815" y="0"/>
                  </a:moveTo>
                  <a:cubicBezTo>
                    <a:pt x="528" y="0"/>
                    <a:pt x="234" y="29"/>
                    <a:pt x="0" y="117"/>
                  </a:cubicBezTo>
                  <a:cubicBezTo>
                    <a:pt x="236" y="31"/>
                    <a:pt x="528" y="0"/>
                    <a:pt x="815"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
            <p:cNvSpPr/>
            <p:nvPr/>
          </p:nvSpPr>
          <p:spPr>
            <a:xfrm>
              <a:off x="2083925" y="4165375"/>
              <a:ext cx="106825" cy="23450"/>
            </a:xfrm>
            <a:custGeom>
              <a:avLst/>
              <a:gdLst/>
              <a:ahLst/>
              <a:cxnLst/>
              <a:rect l="l" t="t" r="r" b="b"/>
              <a:pathLst>
                <a:path w="4273" h="938" extrusionOk="0">
                  <a:moveTo>
                    <a:pt x="268" y="1"/>
                  </a:moveTo>
                  <a:cubicBezTo>
                    <a:pt x="170" y="1"/>
                    <a:pt x="81" y="4"/>
                    <a:pt x="0" y="9"/>
                  </a:cubicBezTo>
                  <a:cubicBezTo>
                    <a:pt x="81" y="4"/>
                    <a:pt x="169" y="1"/>
                    <a:pt x="265" y="1"/>
                  </a:cubicBezTo>
                  <a:cubicBezTo>
                    <a:pt x="1026" y="1"/>
                    <a:pt x="2303" y="177"/>
                    <a:pt x="4272" y="937"/>
                  </a:cubicBezTo>
                  <a:cubicBezTo>
                    <a:pt x="2305" y="176"/>
                    <a:pt x="1028" y="1"/>
                    <a:pt x="268"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
            <p:cNvSpPr/>
            <p:nvPr/>
          </p:nvSpPr>
          <p:spPr>
            <a:xfrm>
              <a:off x="2067550" y="4168600"/>
              <a:ext cx="25" cy="25"/>
            </a:xfrm>
            <a:custGeom>
              <a:avLst/>
              <a:gdLst/>
              <a:ahLst/>
              <a:cxnLst/>
              <a:rect l="l" t="t" r="r" b="b"/>
              <a:pathLst>
                <a:path w="1" h="1" extrusionOk="0">
                  <a:moveTo>
                    <a:pt x="1" y="0"/>
                  </a:moveTo>
                  <a:lnTo>
                    <a:pt x="1"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
            <p:cNvSpPr/>
            <p:nvPr/>
          </p:nvSpPr>
          <p:spPr>
            <a:xfrm>
              <a:off x="2069150" y="4160450"/>
              <a:ext cx="49475" cy="7450"/>
            </a:xfrm>
            <a:custGeom>
              <a:avLst/>
              <a:gdLst/>
              <a:ahLst/>
              <a:cxnLst/>
              <a:rect l="l" t="t" r="r" b="b"/>
              <a:pathLst>
                <a:path w="1979" h="298" extrusionOk="0">
                  <a:moveTo>
                    <a:pt x="0" y="1"/>
                  </a:moveTo>
                  <a:cubicBezTo>
                    <a:pt x="802" y="5"/>
                    <a:pt x="1954" y="294"/>
                    <a:pt x="1978" y="298"/>
                  </a:cubicBezTo>
                  <a:cubicBezTo>
                    <a:pt x="1978" y="298"/>
                    <a:pt x="808" y="5"/>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
            <p:cNvSpPr/>
            <p:nvPr/>
          </p:nvSpPr>
          <p:spPr>
            <a:xfrm>
              <a:off x="1581125" y="4049775"/>
              <a:ext cx="161875" cy="16850"/>
            </a:xfrm>
            <a:custGeom>
              <a:avLst/>
              <a:gdLst/>
              <a:ahLst/>
              <a:cxnLst/>
              <a:rect l="l" t="t" r="r" b="b"/>
              <a:pathLst>
                <a:path w="6475" h="674" extrusionOk="0">
                  <a:moveTo>
                    <a:pt x="4273" y="109"/>
                  </a:moveTo>
                  <a:lnTo>
                    <a:pt x="4273" y="109"/>
                  </a:lnTo>
                  <a:cubicBezTo>
                    <a:pt x="4476" y="133"/>
                    <a:pt x="4678" y="159"/>
                    <a:pt x="4880" y="188"/>
                  </a:cubicBezTo>
                  <a:lnTo>
                    <a:pt x="4880" y="188"/>
                  </a:lnTo>
                  <a:cubicBezTo>
                    <a:pt x="4678" y="158"/>
                    <a:pt x="4476" y="132"/>
                    <a:pt x="4273" y="109"/>
                  </a:cubicBezTo>
                  <a:close/>
                  <a:moveTo>
                    <a:pt x="4880" y="188"/>
                  </a:moveTo>
                  <a:cubicBezTo>
                    <a:pt x="5045" y="212"/>
                    <a:pt x="5210" y="239"/>
                    <a:pt x="5373" y="269"/>
                  </a:cubicBezTo>
                  <a:cubicBezTo>
                    <a:pt x="5740" y="322"/>
                    <a:pt x="6104" y="391"/>
                    <a:pt x="6468" y="453"/>
                  </a:cubicBezTo>
                  <a:lnTo>
                    <a:pt x="6474" y="453"/>
                  </a:lnTo>
                  <a:cubicBezTo>
                    <a:pt x="6108" y="387"/>
                    <a:pt x="5742" y="320"/>
                    <a:pt x="5373" y="265"/>
                  </a:cubicBezTo>
                  <a:cubicBezTo>
                    <a:pt x="5210" y="237"/>
                    <a:pt x="5045" y="211"/>
                    <a:pt x="4880" y="188"/>
                  </a:cubicBezTo>
                  <a:close/>
                  <a:moveTo>
                    <a:pt x="2666" y="0"/>
                  </a:moveTo>
                  <a:cubicBezTo>
                    <a:pt x="2462" y="0"/>
                    <a:pt x="2259" y="7"/>
                    <a:pt x="2055" y="23"/>
                  </a:cubicBezTo>
                  <a:cubicBezTo>
                    <a:pt x="1374" y="68"/>
                    <a:pt x="678" y="220"/>
                    <a:pt x="109" y="598"/>
                  </a:cubicBezTo>
                  <a:lnTo>
                    <a:pt x="43" y="645"/>
                  </a:lnTo>
                  <a:lnTo>
                    <a:pt x="43" y="645"/>
                  </a:lnTo>
                  <a:cubicBezTo>
                    <a:pt x="58" y="634"/>
                    <a:pt x="74" y="623"/>
                    <a:pt x="89" y="612"/>
                  </a:cubicBezTo>
                  <a:lnTo>
                    <a:pt x="111" y="598"/>
                  </a:lnTo>
                  <a:cubicBezTo>
                    <a:pt x="678" y="220"/>
                    <a:pt x="1374" y="68"/>
                    <a:pt x="2057" y="23"/>
                  </a:cubicBezTo>
                  <a:cubicBezTo>
                    <a:pt x="2259" y="8"/>
                    <a:pt x="2461" y="1"/>
                    <a:pt x="2664" y="1"/>
                  </a:cubicBezTo>
                  <a:cubicBezTo>
                    <a:pt x="3200" y="1"/>
                    <a:pt x="3738" y="48"/>
                    <a:pt x="4273" y="109"/>
                  </a:cubicBezTo>
                  <a:cubicBezTo>
                    <a:pt x="3739" y="48"/>
                    <a:pt x="3202" y="0"/>
                    <a:pt x="2666" y="0"/>
                  </a:cubicBezTo>
                  <a:close/>
                  <a:moveTo>
                    <a:pt x="43" y="645"/>
                  </a:moveTo>
                  <a:cubicBezTo>
                    <a:pt x="29" y="654"/>
                    <a:pt x="14" y="664"/>
                    <a:pt x="1" y="674"/>
                  </a:cubicBezTo>
                  <a:lnTo>
                    <a:pt x="43" y="645"/>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
            <p:cNvSpPr/>
            <p:nvPr/>
          </p:nvSpPr>
          <p:spPr>
            <a:xfrm>
              <a:off x="2127575" y="4223250"/>
              <a:ext cx="50950" cy="36150"/>
            </a:xfrm>
            <a:custGeom>
              <a:avLst/>
              <a:gdLst/>
              <a:ahLst/>
              <a:cxnLst/>
              <a:rect l="l" t="t" r="r" b="b"/>
              <a:pathLst>
                <a:path w="2038" h="1446" extrusionOk="0">
                  <a:moveTo>
                    <a:pt x="1" y="0"/>
                  </a:moveTo>
                  <a:cubicBezTo>
                    <a:pt x="371" y="209"/>
                    <a:pt x="726" y="446"/>
                    <a:pt x="1074" y="697"/>
                  </a:cubicBezTo>
                  <a:cubicBezTo>
                    <a:pt x="728" y="446"/>
                    <a:pt x="371" y="209"/>
                    <a:pt x="1" y="0"/>
                  </a:cubicBezTo>
                  <a:close/>
                  <a:moveTo>
                    <a:pt x="1074" y="697"/>
                  </a:moveTo>
                  <a:lnTo>
                    <a:pt x="1074" y="697"/>
                  </a:lnTo>
                  <a:cubicBezTo>
                    <a:pt x="1403" y="933"/>
                    <a:pt x="1724" y="1186"/>
                    <a:pt x="2037" y="1446"/>
                  </a:cubicBezTo>
                  <a:cubicBezTo>
                    <a:pt x="1724" y="1182"/>
                    <a:pt x="1403" y="933"/>
                    <a:pt x="1074" y="697"/>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
            <p:cNvSpPr/>
            <p:nvPr/>
          </p:nvSpPr>
          <p:spPr>
            <a:xfrm>
              <a:off x="2127300" y="4223325"/>
              <a:ext cx="2225" cy="1300"/>
            </a:xfrm>
            <a:custGeom>
              <a:avLst/>
              <a:gdLst/>
              <a:ahLst/>
              <a:cxnLst/>
              <a:rect l="l" t="t" r="r" b="b"/>
              <a:pathLst>
                <a:path w="89" h="52" extrusionOk="0">
                  <a:moveTo>
                    <a:pt x="0" y="0"/>
                  </a:moveTo>
                  <a:lnTo>
                    <a:pt x="0" y="0"/>
                  </a:lnTo>
                  <a:cubicBezTo>
                    <a:pt x="27" y="19"/>
                    <a:pt x="58" y="37"/>
                    <a:pt x="88" y="52"/>
                  </a:cubicBezTo>
                  <a:cubicBezTo>
                    <a:pt x="58" y="33"/>
                    <a:pt x="31" y="17"/>
                    <a:pt x="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
            <p:cNvSpPr/>
            <p:nvPr/>
          </p:nvSpPr>
          <p:spPr>
            <a:xfrm>
              <a:off x="2179775" y="4262250"/>
              <a:ext cx="225" cy="225"/>
            </a:xfrm>
            <a:custGeom>
              <a:avLst/>
              <a:gdLst/>
              <a:ahLst/>
              <a:cxnLst/>
              <a:rect l="l" t="t" r="r" b="b"/>
              <a:pathLst>
                <a:path w="9" h="9" extrusionOk="0">
                  <a:moveTo>
                    <a:pt x="0" y="9"/>
                  </a:moveTo>
                  <a:lnTo>
                    <a:pt x="0" y="9"/>
                  </a:lnTo>
                  <a:lnTo>
                    <a:pt x="9" y="0"/>
                  </a:lnTo>
                  <a:lnTo>
                    <a:pt x="9"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
            <p:cNvSpPr/>
            <p:nvPr/>
          </p:nvSpPr>
          <p:spPr>
            <a:xfrm>
              <a:off x="2229250" y="4209050"/>
              <a:ext cx="375" cy="400"/>
            </a:xfrm>
            <a:custGeom>
              <a:avLst/>
              <a:gdLst/>
              <a:ahLst/>
              <a:cxnLst/>
              <a:rect l="l" t="t" r="r" b="b"/>
              <a:pathLst>
                <a:path w="15" h="16" extrusionOk="0">
                  <a:moveTo>
                    <a:pt x="14" y="1"/>
                  </a:moveTo>
                  <a:cubicBezTo>
                    <a:pt x="8" y="9"/>
                    <a:pt x="4" y="11"/>
                    <a:pt x="4" y="15"/>
                  </a:cubicBezTo>
                  <a:cubicBezTo>
                    <a:pt x="6" y="9"/>
                    <a:pt x="10" y="7"/>
                    <a:pt x="14" y="1"/>
                  </a:cubicBezTo>
                  <a:close/>
                  <a:moveTo>
                    <a:pt x="4" y="15"/>
                  </a:moveTo>
                  <a:cubicBezTo>
                    <a:pt x="1" y="15"/>
                    <a:pt x="0" y="16"/>
                    <a:pt x="1" y="16"/>
                  </a:cubicBezTo>
                  <a:cubicBezTo>
                    <a:pt x="2" y="16"/>
                    <a:pt x="3" y="16"/>
                    <a:pt x="4" y="15"/>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
            <p:cNvSpPr/>
            <p:nvPr/>
          </p:nvSpPr>
          <p:spPr>
            <a:xfrm>
              <a:off x="2022600" y="4137750"/>
              <a:ext cx="92250" cy="79500"/>
            </a:xfrm>
            <a:custGeom>
              <a:avLst/>
              <a:gdLst/>
              <a:ahLst/>
              <a:cxnLst/>
              <a:rect l="l" t="t" r="r" b="b"/>
              <a:pathLst>
                <a:path w="3690" h="3180" extrusionOk="0">
                  <a:moveTo>
                    <a:pt x="2414" y="0"/>
                  </a:moveTo>
                  <a:cubicBezTo>
                    <a:pt x="1897" y="0"/>
                    <a:pt x="1276" y="544"/>
                    <a:pt x="0" y="1005"/>
                  </a:cubicBezTo>
                  <a:cubicBezTo>
                    <a:pt x="1280" y="545"/>
                    <a:pt x="1901" y="1"/>
                    <a:pt x="2419" y="1"/>
                  </a:cubicBezTo>
                  <a:cubicBezTo>
                    <a:pt x="2437" y="1"/>
                    <a:pt x="2456" y="1"/>
                    <a:pt x="2474" y="3"/>
                  </a:cubicBezTo>
                  <a:cubicBezTo>
                    <a:pt x="2454" y="1"/>
                    <a:pt x="2434" y="0"/>
                    <a:pt x="2414" y="0"/>
                  </a:cubicBezTo>
                  <a:close/>
                  <a:moveTo>
                    <a:pt x="0" y="1005"/>
                  </a:moveTo>
                  <a:lnTo>
                    <a:pt x="0" y="1005"/>
                  </a:lnTo>
                  <a:cubicBezTo>
                    <a:pt x="3" y="1007"/>
                    <a:pt x="701" y="1444"/>
                    <a:pt x="1964" y="2184"/>
                  </a:cubicBezTo>
                  <a:lnTo>
                    <a:pt x="1964" y="2184"/>
                  </a:lnTo>
                  <a:cubicBezTo>
                    <a:pt x="702" y="1443"/>
                    <a:pt x="3" y="1005"/>
                    <a:pt x="0" y="1005"/>
                  </a:cubicBezTo>
                  <a:close/>
                  <a:moveTo>
                    <a:pt x="1964" y="2184"/>
                  </a:moveTo>
                  <a:cubicBezTo>
                    <a:pt x="2454" y="2472"/>
                    <a:pt x="3028" y="2805"/>
                    <a:pt x="3679" y="3176"/>
                  </a:cubicBezTo>
                  <a:cubicBezTo>
                    <a:pt x="3682" y="3177"/>
                    <a:pt x="3684" y="3177"/>
                    <a:pt x="3686" y="3178"/>
                  </a:cubicBezTo>
                  <a:lnTo>
                    <a:pt x="3686" y="3178"/>
                  </a:lnTo>
                  <a:cubicBezTo>
                    <a:pt x="3032" y="2806"/>
                    <a:pt x="2455" y="2472"/>
                    <a:pt x="1964" y="2184"/>
                  </a:cubicBezTo>
                  <a:close/>
                  <a:moveTo>
                    <a:pt x="3686" y="3178"/>
                  </a:moveTo>
                  <a:cubicBezTo>
                    <a:pt x="3687" y="3179"/>
                    <a:pt x="3688" y="3179"/>
                    <a:pt x="3689" y="3180"/>
                  </a:cubicBezTo>
                  <a:cubicBezTo>
                    <a:pt x="3689" y="3180"/>
                    <a:pt x="3688" y="3179"/>
                    <a:pt x="3686" y="3178"/>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
            <p:cNvSpPr/>
            <p:nvPr/>
          </p:nvSpPr>
          <p:spPr>
            <a:xfrm>
              <a:off x="2180025" y="4209000"/>
              <a:ext cx="49800" cy="53375"/>
            </a:xfrm>
            <a:custGeom>
              <a:avLst/>
              <a:gdLst/>
              <a:ahLst/>
              <a:cxnLst/>
              <a:rect l="l" t="t" r="r" b="b"/>
              <a:pathLst>
                <a:path w="1992" h="2135" extrusionOk="0">
                  <a:moveTo>
                    <a:pt x="1991" y="1"/>
                  </a:moveTo>
                  <a:lnTo>
                    <a:pt x="1989" y="3"/>
                  </a:lnTo>
                  <a:cubicBezTo>
                    <a:pt x="1982" y="11"/>
                    <a:pt x="1974" y="20"/>
                    <a:pt x="1967" y="29"/>
                  </a:cubicBezTo>
                  <a:lnTo>
                    <a:pt x="1967" y="29"/>
                  </a:lnTo>
                  <a:cubicBezTo>
                    <a:pt x="1975" y="20"/>
                    <a:pt x="1983" y="10"/>
                    <a:pt x="1991" y="1"/>
                  </a:cubicBezTo>
                  <a:close/>
                  <a:moveTo>
                    <a:pt x="1967" y="29"/>
                  </a:moveTo>
                  <a:lnTo>
                    <a:pt x="1967" y="29"/>
                  </a:lnTo>
                  <a:cubicBezTo>
                    <a:pt x="1815" y="203"/>
                    <a:pt x="1660" y="376"/>
                    <a:pt x="1504" y="549"/>
                  </a:cubicBezTo>
                  <a:lnTo>
                    <a:pt x="1005" y="1085"/>
                  </a:lnTo>
                  <a:lnTo>
                    <a:pt x="1005" y="1085"/>
                  </a:lnTo>
                  <a:lnTo>
                    <a:pt x="1504" y="551"/>
                  </a:lnTo>
                  <a:cubicBezTo>
                    <a:pt x="1658" y="378"/>
                    <a:pt x="1816" y="204"/>
                    <a:pt x="1967" y="29"/>
                  </a:cubicBezTo>
                  <a:close/>
                  <a:moveTo>
                    <a:pt x="1005" y="1085"/>
                  </a:moveTo>
                  <a:cubicBezTo>
                    <a:pt x="672" y="1439"/>
                    <a:pt x="338" y="1789"/>
                    <a:pt x="1" y="2134"/>
                  </a:cubicBezTo>
                  <a:cubicBezTo>
                    <a:pt x="338" y="1789"/>
                    <a:pt x="676" y="1439"/>
                    <a:pt x="1005" y="1085"/>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
            <p:cNvSpPr/>
            <p:nvPr/>
          </p:nvSpPr>
          <p:spPr>
            <a:xfrm>
              <a:off x="1796925" y="4081175"/>
              <a:ext cx="96900" cy="35225"/>
            </a:xfrm>
            <a:custGeom>
              <a:avLst/>
              <a:gdLst/>
              <a:ahLst/>
              <a:cxnLst/>
              <a:rect l="l" t="t" r="r" b="b"/>
              <a:pathLst>
                <a:path w="3876" h="1409" extrusionOk="0">
                  <a:moveTo>
                    <a:pt x="1" y="1"/>
                  </a:moveTo>
                  <a:cubicBezTo>
                    <a:pt x="1310" y="416"/>
                    <a:pt x="2609" y="868"/>
                    <a:pt x="3876" y="1408"/>
                  </a:cubicBezTo>
                  <a:cubicBezTo>
                    <a:pt x="2611" y="868"/>
                    <a:pt x="1310" y="416"/>
                    <a:pt x="3"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
            <p:cNvSpPr/>
            <p:nvPr/>
          </p:nvSpPr>
          <p:spPr>
            <a:xfrm>
              <a:off x="1796725" y="4081325"/>
              <a:ext cx="366450" cy="184225"/>
            </a:xfrm>
            <a:custGeom>
              <a:avLst/>
              <a:gdLst/>
              <a:ahLst/>
              <a:cxnLst/>
              <a:rect l="l" t="t" r="r" b="b"/>
              <a:pathLst>
                <a:path w="14658" h="7369" extrusionOk="0">
                  <a:moveTo>
                    <a:pt x="0" y="1"/>
                  </a:moveTo>
                  <a:cubicBezTo>
                    <a:pt x="80" y="25"/>
                    <a:pt x="162" y="52"/>
                    <a:pt x="242" y="77"/>
                  </a:cubicBezTo>
                  <a:lnTo>
                    <a:pt x="244" y="77"/>
                  </a:lnTo>
                  <a:cubicBezTo>
                    <a:pt x="162" y="52"/>
                    <a:pt x="82" y="25"/>
                    <a:pt x="3" y="1"/>
                  </a:cubicBezTo>
                  <a:close/>
                  <a:moveTo>
                    <a:pt x="244" y="77"/>
                  </a:moveTo>
                  <a:lnTo>
                    <a:pt x="244" y="77"/>
                  </a:lnTo>
                  <a:cubicBezTo>
                    <a:pt x="246" y="81"/>
                    <a:pt x="246" y="81"/>
                    <a:pt x="248" y="81"/>
                  </a:cubicBezTo>
                  <a:lnTo>
                    <a:pt x="978" y="343"/>
                  </a:lnTo>
                  <a:lnTo>
                    <a:pt x="978" y="343"/>
                  </a:lnTo>
                  <a:lnTo>
                    <a:pt x="244" y="77"/>
                  </a:lnTo>
                  <a:close/>
                  <a:moveTo>
                    <a:pt x="978" y="343"/>
                  </a:moveTo>
                  <a:lnTo>
                    <a:pt x="1461" y="517"/>
                  </a:lnTo>
                  <a:lnTo>
                    <a:pt x="1940" y="707"/>
                  </a:lnTo>
                  <a:lnTo>
                    <a:pt x="2897" y="1083"/>
                  </a:lnTo>
                  <a:lnTo>
                    <a:pt x="3845" y="1486"/>
                  </a:lnTo>
                  <a:cubicBezTo>
                    <a:pt x="4162" y="1619"/>
                    <a:pt x="4473" y="1760"/>
                    <a:pt x="4786" y="1904"/>
                  </a:cubicBezTo>
                  <a:cubicBezTo>
                    <a:pt x="5097" y="2047"/>
                    <a:pt x="5412" y="2182"/>
                    <a:pt x="5721" y="2331"/>
                  </a:cubicBezTo>
                  <a:cubicBezTo>
                    <a:pt x="6341" y="2630"/>
                    <a:pt x="6959" y="2925"/>
                    <a:pt x="7568" y="3242"/>
                  </a:cubicBezTo>
                  <a:cubicBezTo>
                    <a:pt x="8794" y="3860"/>
                    <a:pt x="9997" y="4520"/>
                    <a:pt x="11183" y="5208"/>
                  </a:cubicBezTo>
                  <a:lnTo>
                    <a:pt x="12071" y="5730"/>
                  </a:lnTo>
                  <a:lnTo>
                    <a:pt x="12951" y="6266"/>
                  </a:lnTo>
                  <a:cubicBezTo>
                    <a:pt x="13448" y="6570"/>
                    <a:pt x="13934" y="6879"/>
                    <a:pt x="14421" y="7200"/>
                  </a:cubicBezTo>
                  <a:lnTo>
                    <a:pt x="14421" y="7200"/>
                  </a:lnTo>
                  <a:cubicBezTo>
                    <a:pt x="14420" y="7199"/>
                    <a:pt x="14420" y="7198"/>
                    <a:pt x="14420" y="7196"/>
                  </a:cubicBezTo>
                  <a:cubicBezTo>
                    <a:pt x="13933" y="6877"/>
                    <a:pt x="13444" y="6568"/>
                    <a:pt x="12951" y="6264"/>
                  </a:cubicBezTo>
                  <a:lnTo>
                    <a:pt x="12071" y="5725"/>
                  </a:lnTo>
                  <a:lnTo>
                    <a:pt x="11183" y="5206"/>
                  </a:lnTo>
                  <a:cubicBezTo>
                    <a:pt x="9997" y="4514"/>
                    <a:pt x="8794" y="3858"/>
                    <a:pt x="7568" y="3238"/>
                  </a:cubicBezTo>
                  <a:cubicBezTo>
                    <a:pt x="6959" y="2920"/>
                    <a:pt x="6341" y="2624"/>
                    <a:pt x="5721" y="2327"/>
                  </a:cubicBezTo>
                  <a:cubicBezTo>
                    <a:pt x="5412" y="2180"/>
                    <a:pt x="5097" y="2043"/>
                    <a:pt x="4786" y="1902"/>
                  </a:cubicBezTo>
                  <a:cubicBezTo>
                    <a:pt x="4473" y="1756"/>
                    <a:pt x="4162" y="1617"/>
                    <a:pt x="3845" y="1484"/>
                  </a:cubicBezTo>
                  <a:lnTo>
                    <a:pt x="2897" y="1079"/>
                  </a:lnTo>
                  <a:lnTo>
                    <a:pt x="1940" y="705"/>
                  </a:lnTo>
                  <a:lnTo>
                    <a:pt x="1461" y="514"/>
                  </a:lnTo>
                  <a:lnTo>
                    <a:pt x="978" y="343"/>
                  </a:lnTo>
                  <a:close/>
                  <a:moveTo>
                    <a:pt x="14421" y="7200"/>
                  </a:moveTo>
                  <a:cubicBezTo>
                    <a:pt x="14421" y="7201"/>
                    <a:pt x="14422" y="7201"/>
                    <a:pt x="14422" y="7201"/>
                  </a:cubicBezTo>
                  <a:cubicBezTo>
                    <a:pt x="14422" y="7200"/>
                    <a:pt x="14421" y="7200"/>
                    <a:pt x="14421" y="7200"/>
                  </a:cubicBezTo>
                  <a:close/>
                  <a:moveTo>
                    <a:pt x="14422" y="7201"/>
                  </a:moveTo>
                  <a:lnTo>
                    <a:pt x="14424" y="7203"/>
                  </a:lnTo>
                  <a:cubicBezTo>
                    <a:pt x="14502" y="7258"/>
                    <a:pt x="14580" y="7313"/>
                    <a:pt x="14657" y="7368"/>
                  </a:cubicBezTo>
                  <a:cubicBezTo>
                    <a:pt x="14580" y="7311"/>
                    <a:pt x="14502" y="7256"/>
                    <a:pt x="14422" y="720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
            <p:cNvSpPr/>
            <p:nvPr/>
          </p:nvSpPr>
          <p:spPr>
            <a:xfrm>
              <a:off x="1586550" y="4050125"/>
              <a:ext cx="46275" cy="12875"/>
            </a:xfrm>
            <a:custGeom>
              <a:avLst/>
              <a:gdLst/>
              <a:ahLst/>
              <a:cxnLst/>
              <a:rect l="l" t="t" r="r" b="b"/>
              <a:pathLst>
                <a:path w="1851" h="515" extrusionOk="0">
                  <a:moveTo>
                    <a:pt x="1850" y="1"/>
                  </a:moveTo>
                  <a:cubicBezTo>
                    <a:pt x="1206" y="44"/>
                    <a:pt x="551" y="179"/>
                    <a:pt x="1" y="514"/>
                  </a:cubicBezTo>
                  <a:cubicBezTo>
                    <a:pt x="551" y="183"/>
                    <a:pt x="1208" y="44"/>
                    <a:pt x="185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
            <p:cNvSpPr/>
            <p:nvPr/>
          </p:nvSpPr>
          <p:spPr>
            <a:xfrm>
              <a:off x="2067800" y="4167775"/>
              <a:ext cx="1875" cy="750"/>
            </a:xfrm>
            <a:custGeom>
              <a:avLst/>
              <a:gdLst/>
              <a:ahLst/>
              <a:cxnLst/>
              <a:rect l="l" t="t" r="r" b="b"/>
              <a:pathLst>
                <a:path w="75" h="30" extrusionOk="0">
                  <a:moveTo>
                    <a:pt x="75" y="1"/>
                  </a:moveTo>
                  <a:cubicBezTo>
                    <a:pt x="74" y="1"/>
                    <a:pt x="74" y="1"/>
                    <a:pt x="73" y="1"/>
                  </a:cubicBezTo>
                  <a:lnTo>
                    <a:pt x="73" y="1"/>
                  </a:lnTo>
                  <a:cubicBezTo>
                    <a:pt x="74" y="1"/>
                    <a:pt x="74" y="1"/>
                    <a:pt x="75" y="1"/>
                  </a:cubicBezTo>
                  <a:close/>
                  <a:moveTo>
                    <a:pt x="73" y="1"/>
                  </a:moveTo>
                  <a:cubicBezTo>
                    <a:pt x="36" y="11"/>
                    <a:pt x="14" y="22"/>
                    <a:pt x="5" y="27"/>
                  </a:cubicBezTo>
                  <a:lnTo>
                    <a:pt x="5" y="27"/>
                  </a:lnTo>
                  <a:cubicBezTo>
                    <a:pt x="15" y="22"/>
                    <a:pt x="37" y="13"/>
                    <a:pt x="72" y="3"/>
                  </a:cubicBezTo>
                  <a:cubicBezTo>
                    <a:pt x="72" y="2"/>
                    <a:pt x="73" y="1"/>
                    <a:pt x="73" y="1"/>
                  </a:cubicBezTo>
                  <a:close/>
                  <a:moveTo>
                    <a:pt x="5" y="27"/>
                  </a:moveTo>
                  <a:cubicBezTo>
                    <a:pt x="3" y="28"/>
                    <a:pt x="2" y="28"/>
                    <a:pt x="1" y="29"/>
                  </a:cubicBezTo>
                  <a:cubicBezTo>
                    <a:pt x="1" y="29"/>
                    <a:pt x="2" y="28"/>
                    <a:pt x="5" y="27"/>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
            <p:cNvSpPr/>
            <p:nvPr/>
          </p:nvSpPr>
          <p:spPr>
            <a:xfrm>
              <a:off x="1729925" y="4126200"/>
              <a:ext cx="370175" cy="154125"/>
            </a:xfrm>
            <a:custGeom>
              <a:avLst/>
              <a:gdLst/>
              <a:ahLst/>
              <a:cxnLst/>
              <a:rect l="l" t="t" r="r" b="b"/>
              <a:pathLst>
                <a:path w="14807" h="6165" extrusionOk="0">
                  <a:moveTo>
                    <a:pt x="1946" y="1166"/>
                  </a:moveTo>
                  <a:cubicBezTo>
                    <a:pt x="1985" y="1173"/>
                    <a:pt x="2024" y="1177"/>
                    <a:pt x="2059" y="1183"/>
                  </a:cubicBezTo>
                  <a:cubicBezTo>
                    <a:pt x="1997" y="1177"/>
                    <a:pt x="1958" y="1173"/>
                    <a:pt x="1946" y="1166"/>
                  </a:cubicBezTo>
                  <a:close/>
                  <a:moveTo>
                    <a:pt x="1666" y="3474"/>
                  </a:moveTo>
                  <a:cubicBezTo>
                    <a:pt x="1678" y="3484"/>
                    <a:pt x="1701" y="3499"/>
                    <a:pt x="1701" y="3499"/>
                  </a:cubicBezTo>
                  <a:cubicBezTo>
                    <a:pt x="1680" y="3493"/>
                    <a:pt x="1660" y="3484"/>
                    <a:pt x="1639" y="3474"/>
                  </a:cubicBezTo>
                  <a:close/>
                  <a:moveTo>
                    <a:pt x="1701" y="0"/>
                  </a:moveTo>
                  <a:lnTo>
                    <a:pt x="0" y="4962"/>
                  </a:lnTo>
                  <a:cubicBezTo>
                    <a:pt x="2781" y="5686"/>
                    <a:pt x="6261" y="6023"/>
                    <a:pt x="9477" y="6165"/>
                  </a:cubicBezTo>
                  <a:cubicBezTo>
                    <a:pt x="12391" y="6064"/>
                    <a:pt x="14089" y="5944"/>
                    <a:pt x="14633" y="5459"/>
                  </a:cubicBezTo>
                  <a:cubicBezTo>
                    <a:pt x="14310" y="5356"/>
                    <a:pt x="13982" y="5254"/>
                    <a:pt x="13655" y="5150"/>
                  </a:cubicBezTo>
                  <a:cubicBezTo>
                    <a:pt x="12718" y="4843"/>
                    <a:pt x="11785" y="4520"/>
                    <a:pt x="10873" y="4133"/>
                  </a:cubicBezTo>
                  <a:lnTo>
                    <a:pt x="10873" y="4133"/>
                  </a:lnTo>
                  <a:cubicBezTo>
                    <a:pt x="11857" y="4266"/>
                    <a:pt x="12822" y="4464"/>
                    <a:pt x="13784" y="4675"/>
                  </a:cubicBezTo>
                  <a:cubicBezTo>
                    <a:pt x="14128" y="4753"/>
                    <a:pt x="14467" y="4833"/>
                    <a:pt x="14807" y="4917"/>
                  </a:cubicBezTo>
                  <a:cubicBezTo>
                    <a:pt x="14484" y="4158"/>
                    <a:pt x="4137" y="700"/>
                    <a:pt x="3593" y="608"/>
                  </a:cubicBezTo>
                  <a:lnTo>
                    <a:pt x="17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
            <p:cNvSpPr/>
            <p:nvPr/>
          </p:nvSpPr>
          <p:spPr>
            <a:xfrm>
              <a:off x="1987350" y="4159650"/>
              <a:ext cx="90250" cy="49950"/>
            </a:xfrm>
            <a:custGeom>
              <a:avLst/>
              <a:gdLst/>
              <a:ahLst/>
              <a:cxnLst/>
              <a:rect l="l" t="t" r="r" b="b"/>
              <a:pathLst>
                <a:path w="3610" h="1998" extrusionOk="0">
                  <a:moveTo>
                    <a:pt x="1" y="0"/>
                  </a:moveTo>
                  <a:cubicBezTo>
                    <a:pt x="1224" y="632"/>
                    <a:pt x="2431" y="1289"/>
                    <a:pt x="3610" y="1997"/>
                  </a:cubicBezTo>
                  <a:cubicBezTo>
                    <a:pt x="2431" y="1289"/>
                    <a:pt x="1224" y="630"/>
                    <a:pt x="1"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
            <p:cNvSpPr/>
            <p:nvPr/>
          </p:nvSpPr>
          <p:spPr>
            <a:xfrm>
              <a:off x="2028525" y="4185125"/>
              <a:ext cx="2750" cy="1450"/>
            </a:xfrm>
            <a:custGeom>
              <a:avLst/>
              <a:gdLst/>
              <a:ahLst/>
              <a:cxnLst/>
              <a:rect l="l" t="t" r="r" b="b"/>
              <a:pathLst>
                <a:path w="110" h="58" extrusionOk="0">
                  <a:moveTo>
                    <a:pt x="1" y="0"/>
                  </a:moveTo>
                  <a:lnTo>
                    <a:pt x="1" y="0"/>
                  </a:lnTo>
                  <a:cubicBezTo>
                    <a:pt x="37" y="21"/>
                    <a:pt x="74" y="41"/>
                    <a:pt x="109" y="57"/>
                  </a:cubicBezTo>
                  <a:cubicBezTo>
                    <a:pt x="72" y="37"/>
                    <a:pt x="37" y="21"/>
                    <a:pt x="1"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
            <p:cNvSpPr/>
            <p:nvPr/>
          </p:nvSpPr>
          <p:spPr>
            <a:xfrm>
              <a:off x="1830950" y="4093650"/>
              <a:ext cx="2075" cy="800"/>
            </a:xfrm>
            <a:custGeom>
              <a:avLst/>
              <a:gdLst/>
              <a:ahLst/>
              <a:cxnLst/>
              <a:rect l="l" t="t" r="r" b="b"/>
              <a:pathLst>
                <a:path w="83" h="32" extrusionOk="0">
                  <a:moveTo>
                    <a:pt x="0" y="1"/>
                  </a:moveTo>
                  <a:lnTo>
                    <a:pt x="82" y="32"/>
                  </a:lnTo>
                  <a:lnTo>
                    <a:pt x="82" y="32"/>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
            <p:cNvSpPr/>
            <p:nvPr/>
          </p:nvSpPr>
          <p:spPr>
            <a:xfrm>
              <a:off x="2042275" y="4192625"/>
              <a:ext cx="250" cy="175"/>
            </a:xfrm>
            <a:custGeom>
              <a:avLst/>
              <a:gdLst/>
              <a:ahLst/>
              <a:cxnLst/>
              <a:rect l="l" t="t" r="r" b="b"/>
              <a:pathLst>
                <a:path w="10" h="7" extrusionOk="0">
                  <a:moveTo>
                    <a:pt x="9" y="7"/>
                  </a:moveTo>
                  <a:cubicBezTo>
                    <a:pt x="7" y="3"/>
                    <a:pt x="5" y="3"/>
                    <a:pt x="1" y="1"/>
                  </a:cubicBezTo>
                  <a:cubicBezTo>
                    <a:pt x="5" y="3"/>
                    <a:pt x="7" y="3"/>
                    <a:pt x="9" y="7"/>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
            <p:cNvSpPr/>
            <p:nvPr/>
          </p:nvSpPr>
          <p:spPr>
            <a:xfrm>
              <a:off x="1947775" y="4143800"/>
              <a:ext cx="14950" cy="7325"/>
            </a:xfrm>
            <a:custGeom>
              <a:avLst/>
              <a:gdLst/>
              <a:ahLst/>
              <a:cxnLst/>
              <a:rect l="l" t="t" r="r" b="b"/>
              <a:pathLst>
                <a:path w="598" h="293" extrusionOk="0">
                  <a:moveTo>
                    <a:pt x="0" y="0"/>
                  </a:moveTo>
                  <a:cubicBezTo>
                    <a:pt x="50" y="24"/>
                    <a:pt x="99" y="49"/>
                    <a:pt x="149" y="73"/>
                  </a:cubicBezTo>
                  <a:lnTo>
                    <a:pt x="149" y="73"/>
                  </a:lnTo>
                  <a:lnTo>
                    <a:pt x="0" y="0"/>
                  </a:lnTo>
                  <a:close/>
                  <a:moveTo>
                    <a:pt x="149" y="73"/>
                  </a:moveTo>
                  <a:lnTo>
                    <a:pt x="597" y="293"/>
                  </a:lnTo>
                  <a:cubicBezTo>
                    <a:pt x="448" y="217"/>
                    <a:pt x="298" y="145"/>
                    <a:pt x="149" y="73"/>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
            <p:cNvSpPr/>
            <p:nvPr/>
          </p:nvSpPr>
          <p:spPr>
            <a:xfrm>
              <a:off x="2045775" y="4332775"/>
              <a:ext cx="30950" cy="14000"/>
            </a:xfrm>
            <a:custGeom>
              <a:avLst/>
              <a:gdLst/>
              <a:ahLst/>
              <a:cxnLst/>
              <a:rect l="l" t="t" r="r" b="b"/>
              <a:pathLst>
                <a:path w="1238" h="560" extrusionOk="0">
                  <a:moveTo>
                    <a:pt x="0" y="1"/>
                  </a:moveTo>
                  <a:cubicBezTo>
                    <a:pt x="1" y="2"/>
                    <a:pt x="2" y="2"/>
                    <a:pt x="3" y="3"/>
                  </a:cubicBezTo>
                  <a:lnTo>
                    <a:pt x="3" y="3"/>
                  </a:lnTo>
                  <a:cubicBezTo>
                    <a:pt x="2" y="2"/>
                    <a:pt x="1" y="1"/>
                    <a:pt x="0" y="1"/>
                  </a:cubicBezTo>
                  <a:close/>
                  <a:moveTo>
                    <a:pt x="3" y="3"/>
                  </a:moveTo>
                  <a:cubicBezTo>
                    <a:pt x="5" y="4"/>
                    <a:pt x="7" y="5"/>
                    <a:pt x="9" y="6"/>
                  </a:cubicBezTo>
                  <a:lnTo>
                    <a:pt x="9" y="6"/>
                  </a:lnTo>
                  <a:cubicBezTo>
                    <a:pt x="7" y="4"/>
                    <a:pt x="5" y="3"/>
                    <a:pt x="3" y="3"/>
                  </a:cubicBezTo>
                  <a:close/>
                  <a:moveTo>
                    <a:pt x="9" y="6"/>
                  </a:moveTo>
                  <a:lnTo>
                    <a:pt x="9" y="6"/>
                  </a:lnTo>
                  <a:cubicBezTo>
                    <a:pt x="10" y="6"/>
                    <a:pt x="10" y="6"/>
                    <a:pt x="10" y="7"/>
                  </a:cubicBezTo>
                  <a:cubicBezTo>
                    <a:pt x="100" y="57"/>
                    <a:pt x="192" y="105"/>
                    <a:pt x="284" y="151"/>
                  </a:cubicBezTo>
                  <a:lnTo>
                    <a:pt x="284" y="151"/>
                  </a:lnTo>
                  <a:cubicBezTo>
                    <a:pt x="192" y="105"/>
                    <a:pt x="100" y="57"/>
                    <a:pt x="9" y="6"/>
                  </a:cubicBezTo>
                  <a:close/>
                  <a:moveTo>
                    <a:pt x="284" y="151"/>
                  </a:moveTo>
                  <a:cubicBezTo>
                    <a:pt x="477" y="247"/>
                    <a:pt x="666" y="331"/>
                    <a:pt x="827" y="398"/>
                  </a:cubicBezTo>
                  <a:lnTo>
                    <a:pt x="827" y="398"/>
                  </a:lnTo>
                  <a:cubicBezTo>
                    <a:pt x="666" y="331"/>
                    <a:pt x="477" y="247"/>
                    <a:pt x="284" y="151"/>
                  </a:cubicBezTo>
                  <a:close/>
                  <a:moveTo>
                    <a:pt x="827" y="398"/>
                  </a:moveTo>
                  <a:lnTo>
                    <a:pt x="827" y="398"/>
                  </a:lnTo>
                  <a:cubicBezTo>
                    <a:pt x="885" y="422"/>
                    <a:pt x="939" y="444"/>
                    <a:pt x="988" y="463"/>
                  </a:cubicBezTo>
                  <a:lnTo>
                    <a:pt x="988" y="463"/>
                  </a:lnTo>
                  <a:cubicBezTo>
                    <a:pt x="939" y="444"/>
                    <a:pt x="885" y="422"/>
                    <a:pt x="827" y="398"/>
                  </a:cubicBezTo>
                  <a:close/>
                  <a:moveTo>
                    <a:pt x="988" y="463"/>
                  </a:moveTo>
                  <a:cubicBezTo>
                    <a:pt x="1081" y="500"/>
                    <a:pt x="1156" y="529"/>
                    <a:pt x="1206" y="548"/>
                  </a:cubicBezTo>
                  <a:lnTo>
                    <a:pt x="1206" y="548"/>
                  </a:lnTo>
                  <a:cubicBezTo>
                    <a:pt x="1203" y="546"/>
                    <a:pt x="1199" y="545"/>
                    <a:pt x="1195" y="543"/>
                  </a:cubicBezTo>
                  <a:cubicBezTo>
                    <a:pt x="1145" y="525"/>
                    <a:pt x="1074" y="498"/>
                    <a:pt x="988" y="463"/>
                  </a:cubicBezTo>
                  <a:close/>
                  <a:moveTo>
                    <a:pt x="1206" y="548"/>
                  </a:moveTo>
                  <a:cubicBezTo>
                    <a:pt x="1214" y="550"/>
                    <a:pt x="1221" y="553"/>
                    <a:pt x="1229" y="556"/>
                  </a:cubicBezTo>
                  <a:lnTo>
                    <a:pt x="1229" y="556"/>
                  </a:lnTo>
                  <a:cubicBezTo>
                    <a:pt x="1222" y="553"/>
                    <a:pt x="1215" y="551"/>
                    <a:pt x="1206" y="548"/>
                  </a:cubicBezTo>
                  <a:close/>
                  <a:moveTo>
                    <a:pt x="1229" y="556"/>
                  </a:moveTo>
                  <a:lnTo>
                    <a:pt x="1229" y="556"/>
                  </a:lnTo>
                  <a:cubicBezTo>
                    <a:pt x="1232" y="557"/>
                    <a:pt x="1235" y="558"/>
                    <a:pt x="1238" y="559"/>
                  </a:cubicBezTo>
                  <a:cubicBezTo>
                    <a:pt x="1235" y="558"/>
                    <a:pt x="1232" y="557"/>
                    <a:pt x="1229" y="556"/>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
            <p:cNvSpPr/>
            <p:nvPr/>
          </p:nvSpPr>
          <p:spPr>
            <a:xfrm>
              <a:off x="2240750" y="4294825"/>
              <a:ext cx="2475" cy="800"/>
            </a:xfrm>
            <a:custGeom>
              <a:avLst/>
              <a:gdLst/>
              <a:ahLst/>
              <a:cxnLst/>
              <a:rect l="l" t="t" r="r" b="b"/>
              <a:pathLst>
                <a:path w="99" h="32" extrusionOk="0">
                  <a:moveTo>
                    <a:pt x="0" y="1"/>
                  </a:moveTo>
                  <a:cubicBezTo>
                    <a:pt x="4" y="1"/>
                    <a:pt x="7" y="2"/>
                    <a:pt x="11" y="3"/>
                  </a:cubicBezTo>
                  <a:lnTo>
                    <a:pt x="11" y="3"/>
                  </a:lnTo>
                  <a:cubicBezTo>
                    <a:pt x="8" y="2"/>
                    <a:pt x="6" y="1"/>
                    <a:pt x="4" y="1"/>
                  </a:cubicBezTo>
                  <a:close/>
                  <a:moveTo>
                    <a:pt x="11" y="3"/>
                  </a:moveTo>
                  <a:cubicBezTo>
                    <a:pt x="41" y="12"/>
                    <a:pt x="70" y="22"/>
                    <a:pt x="98" y="31"/>
                  </a:cubicBezTo>
                  <a:cubicBezTo>
                    <a:pt x="69" y="18"/>
                    <a:pt x="41" y="9"/>
                    <a:pt x="11" y="3"/>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
            <p:cNvSpPr/>
            <p:nvPr/>
          </p:nvSpPr>
          <p:spPr>
            <a:xfrm>
              <a:off x="2027050" y="4317650"/>
              <a:ext cx="1300" cy="1550"/>
            </a:xfrm>
            <a:custGeom>
              <a:avLst/>
              <a:gdLst/>
              <a:ahLst/>
              <a:cxnLst/>
              <a:rect l="l" t="t" r="r" b="b"/>
              <a:pathLst>
                <a:path w="52" h="62" extrusionOk="0">
                  <a:moveTo>
                    <a:pt x="0" y="0"/>
                  </a:moveTo>
                  <a:lnTo>
                    <a:pt x="0" y="0"/>
                  </a:lnTo>
                  <a:cubicBezTo>
                    <a:pt x="17" y="23"/>
                    <a:pt x="33" y="41"/>
                    <a:pt x="51" y="61"/>
                  </a:cubicBezTo>
                  <a:cubicBezTo>
                    <a:pt x="33" y="41"/>
                    <a:pt x="17" y="21"/>
                    <a:pt x="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
            <p:cNvSpPr/>
            <p:nvPr/>
          </p:nvSpPr>
          <p:spPr>
            <a:xfrm>
              <a:off x="1985150" y="4299500"/>
              <a:ext cx="107125" cy="525"/>
            </a:xfrm>
            <a:custGeom>
              <a:avLst/>
              <a:gdLst/>
              <a:ahLst/>
              <a:cxnLst/>
              <a:rect l="l" t="t" r="r" b="b"/>
              <a:pathLst>
                <a:path w="4285" h="21" extrusionOk="0">
                  <a:moveTo>
                    <a:pt x="1915" y="1"/>
                  </a:moveTo>
                  <a:cubicBezTo>
                    <a:pt x="684" y="1"/>
                    <a:pt x="1" y="18"/>
                    <a:pt x="1" y="18"/>
                  </a:cubicBezTo>
                  <a:cubicBezTo>
                    <a:pt x="1" y="18"/>
                    <a:pt x="2" y="18"/>
                    <a:pt x="4" y="18"/>
                  </a:cubicBezTo>
                  <a:cubicBezTo>
                    <a:pt x="56" y="18"/>
                    <a:pt x="750" y="2"/>
                    <a:pt x="1958" y="2"/>
                  </a:cubicBezTo>
                  <a:cubicBezTo>
                    <a:pt x="2593" y="2"/>
                    <a:pt x="3371" y="7"/>
                    <a:pt x="4273" y="20"/>
                  </a:cubicBezTo>
                  <a:lnTo>
                    <a:pt x="4285" y="20"/>
                  </a:lnTo>
                  <a:cubicBezTo>
                    <a:pt x="3357" y="5"/>
                    <a:pt x="2561" y="1"/>
                    <a:pt x="1915"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
            <p:cNvSpPr/>
            <p:nvPr/>
          </p:nvSpPr>
          <p:spPr>
            <a:xfrm>
              <a:off x="2076700" y="4346750"/>
              <a:ext cx="66425" cy="16425"/>
            </a:xfrm>
            <a:custGeom>
              <a:avLst/>
              <a:gdLst/>
              <a:ahLst/>
              <a:cxnLst/>
              <a:rect l="l" t="t" r="r" b="b"/>
              <a:pathLst>
                <a:path w="2657" h="657" extrusionOk="0">
                  <a:moveTo>
                    <a:pt x="1" y="0"/>
                  </a:moveTo>
                  <a:lnTo>
                    <a:pt x="1" y="0"/>
                  </a:lnTo>
                  <a:cubicBezTo>
                    <a:pt x="12" y="4"/>
                    <a:pt x="24" y="8"/>
                    <a:pt x="36" y="13"/>
                  </a:cubicBezTo>
                  <a:lnTo>
                    <a:pt x="36" y="13"/>
                  </a:lnTo>
                  <a:cubicBezTo>
                    <a:pt x="36" y="13"/>
                    <a:pt x="23" y="6"/>
                    <a:pt x="1" y="0"/>
                  </a:cubicBezTo>
                  <a:close/>
                  <a:moveTo>
                    <a:pt x="34" y="13"/>
                  </a:moveTo>
                  <a:cubicBezTo>
                    <a:pt x="124" y="44"/>
                    <a:pt x="217" y="75"/>
                    <a:pt x="315" y="107"/>
                  </a:cubicBezTo>
                  <a:lnTo>
                    <a:pt x="315" y="107"/>
                  </a:lnTo>
                  <a:cubicBezTo>
                    <a:pt x="218" y="75"/>
                    <a:pt x="125" y="44"/>
                    <a:pt x="36" y="13"/>
                  </a:cubicBezTo>
                  <a:close/>
                  <a:moveTo>
                    <a:pt x="315" y="107"/>
                  </a:moveTo>
                  <a:cubicBezTo>
                    <a:pt x="725" y="239"/>
                    <a:pt x="1203" y="368"/>
                    <a:pt x="1761" y="487"/>
                  </a:cubicBezTo>
                  <a:lnTo>
                    <a:pt x="1761" y="487"/>
                  </a:lnTo>
                  <a:cubicBezTo>
                    <a:pt x="1204" y="367"/>
                    <a:pt x="725" y="238"/>
                    <a:pt x="315" y="107"/>
                  </a:cubicBezTo>
                  <a:close/>
                  <a:moveTo>
                    <a:pt x="1761" y="487"/>
                  </a:moveTo>
                  <a:cubicBezTo>
                    <a:pt x="2040" y="546"/>
                    <a:pt x="2338" y="603"/>
                    <a:pt x="2656" y="657"/>
                  </a:cubicBezTo>
                  <a:cubicBezTo>
                    <a:pt x="2337" y="603"/>
                    <a:pt x="2039" y="546"/>
                    <a:pt x="1761" y="487"/>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
            <p:cNvSpPr/>
            <p:nvPr/>
          </p:nvSpPr>
          <p:spPr>
            <a:xfrm>
              <a:off x="2150000" y="4290325"/>
              <a:ext cx="1675" cy="25"/>
            </a:xfrm>
            <a:custGeom>
              <a:avLst/>
              <a:gdLst/>
              <a:ahLst/>
              <a:cxnLst/>
              <a:rect l="l" t="t" r="r" b="b"/>
              <a:pathLst>
                <a:path w="67" h="1" extrusionOk="0">
                  <a:moveTo>
                    <a:pt x="64" y="1"/>
                  </a:moveTo>
                  <a:lnTo>
                    <a:pt x="66" y="1"/>
                  </a:lnTo>
                  <a:lnTo>
                    <a:pt x="66" y="1"/>
                  </a:lnTo>
                  <a:lnTo>
                    <a:pt x="5" y="1"/>
                  </a:lnTo>
                  <a:lnTo>
                    <a:pt x="1" y="1"/>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
            <p:cNvSpPr/>
            <p:nvPr/>
          </p:nvSpPr>
          <p:spPr>
            <a:xfrm>
              <a:off x="2028025" y="4319375"/>
              <a:ext cx="17775" cy="13425"/>
            </a:xfrm>
            <a:custGeom>
              <a:avLst/>
              <a:gdLst/>
              <a:ahLst/>
              <a:cxnLst/>
              <a:rect l="l" t="t" r="r" b="b"/>
              <a:pathLst>
                <a:path w="711" h="537" extrusionOk="0">
                  <a:moveTo>
                    <a:pt x="0" y="1"/>
                  </a:moveTo>
                  <a:lnTo>
                    <a:pt x="0" y="1"/>
                  </a:lnTo>
                  <a:cubicBezTo>
                    <a:pt x="71" y="78"/>
                    <a:pt x="226" y="230"/>
                    <a:pt x="511" y="415"/>
                  </a:cubicBezTo>
                  <a:lnTo>
                    <a:pt x="511" y="415"/>
                  </a:lnTo>
                  <a:cubicBezTo>
                    <a:pt x="232" y="232"/>
                    <a:pt x="79" y="86"/>
                    <a:pt x="6" y="5"/>
                  </a:cubicBezTo>
                  <a:lnTo>
                    <a:pt x="0" y="1"/>
                  </a:lnTo>
                  <a:close/>
                  <a:moveTo>
                    <a:pt x="511" y="415"/>
                  </a:moveTo>
                  <a:cubicBezTo>
                    <a:pt x="568" y="453"/>
                    <a:pt x="631" y="492"/>
                    <a:pt x="700" y="533"/>
                  </a:cubicBezTo>
                  <a:cubicBezTo>
                    <a:pt x="702" y="535"/>
                    <a:pt x="706" y="537"/>
                    <a:pt x="710" y="537"/>
                  </a:cubicBezTo>
                  <a:cubicBezTo>
                    <a:pt x="638" y="495"/>
                    <a:pt x="571" y="454"/>
                    <a:pt x="511" y="415"/>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
            <p:cNvSpPr/>
            <p:nvPr/>
          </p:nvSpPr>
          <p:spPr>
            <a:xfrm>
              <a:off x="2071450" y="4248375"/>
              <a:ext cx="172125" cy="47050"/>
            </a:xfrm>
            <a:custGeom>
              <a:avLst/>
              <a:gdLst/>
              <a:ahLst/>
              <a:cxnLst/>
              <a:rect l="l" t="t" r="r" b="b"/>
              <a:pathLst>
                <a:path w="6885" h="1882" extrusionOk="0">
                  <a:moveTo>
                    <a:pt x="0" y="1"/>
                  </a:moveTo>
                  <a:cubicBezTo>
                    <a:pt x="581" y="134"/>
                    <a:pt x="1160" y="277"/>
                    <a:pt x="1735" y="426"/>
                  </a:cubicBezTo>
                  <a:cubicBezTo>
                    <a:pt x="1160" y="277"/>
                    <a:pt x="583" y="134"/>
                    <a:pt x="2" y="1"/>
                  </a:cubicBezTo>
                  <a:close/>
                  <a:moveTo>
                    <a:pt x="1737" y="427"/>
                  </a:moveTo>
                  <a:cubicBezTo>
                    <a:pt x="2311" y="572"/>
                    <a:pt x="2883" y="729"/>
                    <a:pt x="3458" y="881"/>
                  </a:cubicBezTo>
                  <a:cubicBezTo>
                    <a:pt x="2886" y="729"/>
                    <a:pt x="2311" y="572"/>
                    <a:pt x="1737" y="427"/>
                  </a:cubicBezTo>
                  <a:close/>
                  <a:moveTo>
                    <a:pt x="3460" y="881"/>
                  </a:moveTo>
                  <a:cubicBezTo>
                    <a:pt x="4030" y="1043"/>
                    <a:pt x="4602" y="1198"/>
                    <a:pt x="5174" y="1364"/>
                  </a:cubicBezTo>
                  <a:cubicBezTo>
                    <a:pt x="4604" y="1198"/>
                    <a:pt x="4030" y="1043"/>
                    <a:pt x="3460" y="881"/>
                  </a:cubicBezTo>
                  <a:close/>
                  <a:moveTo>
                    <a:pt x="5174" y="1364"/>
                  </a:moveTo>
                  <a:lnTo>
                    <a:pt x="6031" y="1617"/>
                  </a:lnTo>
                  <a:cubicBezTo>
                    <a:pt x="6316" y="1707"/>
                    <a:pt x="6598" y="1789"/>
                    <a:pt x="6883" y="1881"/>
                  </a:cubicBezTo>
                  <a:lnTo>
                    <a:pt x="6885" y="1881"/>
                  </a:lnTo>
                  <a:cubicBezTo>
                    <a:pt x="6602" y="1789"/>
                    <a:pt x="6318" y="1705"/>
                    <a:pt x="6034" y="1615"/>
                  </a:cubicBezTo>
                  <a:lnTo>
                    <a:pt x="5174" y="1364"/>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
            <p:cNvSpPr/>
            <p:nvPr/>
          </p:nvSpPr>
          <p:spPr>
            <a:xfrm>
              <a:off x="2026725" y="4317850"/>
              <a:ext cx="1325" cy="1550"/>
            </a:xfrm>
            <a:custGeom>
              <a:avLst/>
              <a:gdLst/>
              <a:ahLst/>
              <a:cxnLst/>
              <a:rect l="l" t="t" r="r" b="b"/>
              <a:pathLst>
                <a:path w="53" h="62" extrusionOk="0">
                  <a:moveTo>
                    <a:pt x="1" y="0"/>
                  </a:moveTo>
                  <a:cubicBezTo>
                    <a:pt x="19" y="19"/>
                    <a:pt x="36" y="41"/>
                    <a:pt x="52" y="62"/>
                  </a:cubicBezTo>
                  <a:lnTo>
                    <a:pt x="48" y="56"/>
                  </a:lnTo>
                  <a:cubicBezTo>
                    <a:pt x="36" y="37"/>
                    <a:pt x="19" y="21"/>
                    <a:pt x="5" y="2"/>
                  </a:cubicBezTo>
                  <a:lnTo>
                    <a:pt x="1"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
            <p:cNvSpPr/>
            <p:nvPr/>
          </p:nvSpPr>
          <p:spPr>
            <a:xfrm>
              <a:off x="1985775" y="4290125"/>
              <a:ext cx="166150" cy="2425"/>
            </a:xfrm>
            <a:custGeom>
              <a:avLst/>
              <a:gdLst/>
              <a:ahLst/>
              <a:cxnLst/>
              <a:rect l="l" t="t" r="r" b="b"/>
              <a:pathLst>
                <a:path w="6646" h="97" extrusionOk="0">
                  <a:moveTo>
                    <a:pt x="6643" y="0"/>
                  </a:moveTo>
                  <a:cubicBezTo>
                    <a:pt x="6087" y="4"/>
                    <a:pt x="5534" y="19"/>
                    <a:pt x="4982" y="27"/>
                  </a:cubicBezTo>
                  <a:cubicBezTo>
                    <a:pt x="5538" y="19"/>
                    <a:pt x="6089" y="4"/>
                    <a:pt x="6645" y="0"/>
                  </a:cubicBezTo>
                  <a:close/>
                  <a:moveTo>
                    <a:pt x="4982" y="27"/>
                  </a:moveTo>
                  <a:cubicBezTo>
                    <a:pt x="4428" y="37"/>
                    <a:pt x="3875" y="50"/>
                    <a:pt x="3323" y="56"/>
                  </a:cubicBezTo>
                  <a:cubicBezTo>
                    <a:pt x="3875" y="52"/>
                    <a:pt x="4430" y="37"/>
                    <a:pt x="4982" y="27"/>
                  </a:cubicBezTo>
                  <a:close/>
                  <a:moveTo>
                    <a:pt x="3321" y="56"/>
                  </a:moveTo>
                  <a:cubicBezTo>
                    <a:pt x="2769" y="68"/>
                    <a:pt x="2215" y="70"/>
                    <a:pt x="1664" y="78"/>
                  </a:cubicBezTo>
                  <a:cubicBezTo>
                    <a:pt x="2217" y="70"/>
                    <a:pt x="2769" y="68"/>
                    <a:pt x="3321" y="56"/>
                  </a:cubicBezTo>
                  <a:close/>
                  <a:moveTo>
                    <a:pt x="1664" y="78"/>
                  </a:moveTo>
                  <a:lnTo>
                    <a:pt x="0" y="97"/>
                  </a:lnTo>
                  <a:lnTo>
                    <a:pt x="2" y="97"/>
                  </a:lnTo>
                  <a:lnTo>
                    <a:pt x="1664" y="78"/>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
            <p:cNvSpPr/>
            <p:nvPr/>
          </p:nvSpPr>
          <p:spPr>
            <a:xfrm>
              <a:off x="2011550" y="4314150"/>
              <a:ext cx="66050" cy="32925"/>
            </a:xfrm>
            <a:custGeom>
              <a:avLst/>
              <a:gdLst/>
              <a:ahLst/>
              <a:cxnLst/>
              <a:rect l="l" t="t" r="r" b="b"/>
              <a:pathLst>
                <a:path w="2642" h="1317" extrusionOk="0">
                  <a:moveTo>
                    <a:pt x="0" y="1"/>
                  </a:moveTo>
                  <a:lnTo>
                    <a:pt x="0" y="1"/>
                  </a:lnTo>
                  <a:cubicBezTo>
                    <a:pt x="205" y="568"/>
                    <a:pt x="2543" y="1286"/>
                    <a:pt x="2640" y="1317"/>
                  </a:cubicBezTo>
                  <a:lnTo>
                    <a:pt x="2642" y="1317"/>
                  </a:lnTo>
                  <a:cubicBezTo>
                    <a:pt x="2642" y="1317"/>
                    <a:pt x="211" y="578"/>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
            <p:cNvSpPr/>
            <p:nvPr/>
          </p:nvSpPr>
          <p:spPr>
            <a:xfrm>
              <a:off x="2107625" y="4300875"/>
              <a:ext cx="50" cy="100"/>
            </a:xfrm>
            <a:custGeom>
              <a:avLst/>
              <a:gdLst/>
              <a:ahLst/>
              <a:cxnLst/>
              <a:rect l="l" t="t" r="r" b="b"/>
              <a:pathLst>
                <a:path w="2" h="4" extrusionOk="0">
                  <a:moveTo>
                    <a:pt x="2" y="0"/>
                  </a:moveTo>
                  <a:lnTo>
                    <a:pt x="2" y="0"/>
                  </a:lnTo>
                  <a:cubicBezTo>
                    <a:pt x="1" y="2"/>
                    <a:pt x="1" y="3"/>
                    <a:pt x="1" y="3"/>
                  </a:cubicBezTo>
                  <a:cubicBezTo>
                    <a:pt x="1" y="3"/>
                    <a:pt x="2" y="2"/>
                    <a:pt x="2"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
            <p:cNvSpPr/>
            <p:nvPr/>
          </p:nvSpPr>
          <p:spPr>
            <a:xfrm>
              <a:off x="1987500" y="4292675"/>
              <a:ext cx="75" cy="75"/>
            </a:xfrm>
            <a:custGeom>
              <a:avLst/>
              <a:gdLst/>
              <a:ahLst/>
              <a:cxnLst/>
              <a:rect l="l" t="t" r="r" b="b"/>
              <a:pathLst>
                <a:path w="3" h="3" extrusionOk="0">
                  <a:moveTo>
                    <a:pt x="1" y="1"/>
                  </a:moveTo>
                  <a:cubicBezTo>
                    <a:pt x="1" y="1"/>
                    <a:pt x="2" y="3"/>
                    <a:pt x="2" y="3"/>
                  </a:cubicBezTo>
                  <a:cubicBezTo>
                    <a:pt x="3" y="3"/>
                    <a:pt x="3" y="2"/>
                    <a:pt x="3"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
            <p:cNvSpPr/>
            <p:nvPr/>
          </p:nvSpPr>
          <p:spPr>
            <a:xfrm>
              <a:off x="2183350" y="4347500"/>
              <a:ext cx="5150" cy="17775"/>
            </a:xfrm>
            <a:custGeom>
              <a:avLst/>
              <a:gdLst/>
              <a:ahLst/>
              <a:cxnLst/>
              <a:rect l="l" t="t" r="r" b="b"/>
              <a:pathLst>
                <a:path w="206" h="711" extrusionOk="0">
                  <a:moveTo>
                    <a:pt x="1" y="1"/>
                  </a:moveTo>
                  <a:lnTo>
                    <a:pt x="1" y="5"/>
                  </a:lnTo>
                  <a:cubicBezTo>
                    <a:pt x="66" y="240"/>
                    <a:pt x="134" y="476"/>
                    <a:pt x="205" y="711"/>
                  </a:cubicBezTo>
                  <a:lnTo>
                    <a:pt x="205" y="709"/>
                  </a:lnTo>
                  <a:cubicBezTo>
                    <a:pt x="134" y="476"/>
                    <a:pt x="70" y="240"/>
                    <a:pt x="3" y="7"/>
                  </a:cubicBezTo>
                  <a:lnTo>
                    <a:pt x="1" y="1"/>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
            <p:cNvSpPr/>
            <p:nvPr/>
          </p:nvSpPr>
          <p:spPr>
            <a:xfrm>
              <a:off x="2105975" y="4295950"/>
              <a:ext cx="80925" cy="69475"/>
            </a:xfrm>
            <a:custGeom>
              <a:avLst/>
              <a:gdLst/>
              <a:ahLst/>
              <a:cxnLst/>
              <a:rect l="l" t="t" r="r" b="b"/>
              <a:pathLst>
                <a:path w="3237" h="2779" extrusionOk="0">
                  <a:moveTo>
                    <a:pt x="2496" y="1"/>
                  </a:moveTo>
                  <a:cubicBezTo>
                    <a:pt x="2164" y="54"/>
                    <a:pt x="1831" y="99"/>
                    <a:pt x="1498" y="132"/>
                  </a:cubicBezTo>
                  <a:cubicBezTo>
                    <a:pt x="1831" y="101"/>
                    <a:pt x="2164" y="54"/>
                    <a:pt x="2496" y="1"/>
                  </a:cubicBezTo>
                  <a:close/>
                  <a:moveTo>
                    <a:pt x="1498" y="132"/>
                  </a:moveTo>
                  <a:cubicBezTo>
                    <a:pt x="1424" y="140"/>
                    <a:pt x="1352" y="146"/>
                    <a:pt x="1281" y="152"/>
                  </a:cubicBezTo>
                  <a:cubicBezTo>
                    <a:pt x="1355" y="146"/>
                    <a:pt x="1426" y="140"/>
                    <a:pt x="1498" y="132"/>
                  </a:cubicBezTo>
                  <a:close/>
                  <a:moveTo>
                    <a:pt x="1281" y="152"/>
                  </a:moveTo>
                  <a:cubicBezTo>
                    <a:pt x="914" y="186"/>
                    <a:pt x="546" y="207"/>
                    <a:pt x="178" y="207"/>
                  </a:cubicBezTo>
                  <a:lnTo>
                    <a:pt x="178" y="207"/>
                  </a:lnTo>
                  <a:cubicBezTo>
                    <a:pt x="119" y="207"/>
                    <a:pt x="61" y="206"/>
                    <a:pt x="2" y="205"/>
                  </a:cubicBezTo>
                  <a:lnTo>
                    <a:pt x="0" y="205"/>
                  </a:lnTo>
                  <a:cubicBezTo>
                    <a:pt x="59" y="206"/>
                    <a:pt x="118" y="207"/>
                    <a:pt x="177" y="207"/>
                  </a:cubicBezTo>
                  <a:cubicBezTo>
                    <a:pt x="177" y="207"/>
                    <a:pt x="177" y="207"/>
                    <a:pt x="178" y="207"/>
                  </a:cubicBezTo>
                  <a:lnTo>
                    <a:pt x="178" y="207"/>
                  </a:lnTo>
                  <a:cubicBezTo>
                    <a:pt x="178" y="207"/>
                    <a:pt x="179" y="207"/>
                    <a:pt x="179" y="207"/>
                  </a:cubicBezTo>
                  <a:cubicBezTo>
                    <a:pt x="547" y="207"/>
                    <a:pt x="916" y="186"/>
                    <a:pt x="1281" y="152"/>
                  </a:cubicBezTo>
                  <a:close/>
                  <a:moveTo>
                    <a:pt x="2840" y="1363"/>
                  </a:moveTo>
                  <a:lnTo>
                    <a:pt x="3032" y="2073"/>
                  </a:lnTo>
                  <a:cubicBezTo>
                    <a:pt x="3098" y="2308"/>
                    <a:pt x="3165" y="2544"/>
                    <a:pt x="3237" y="2779"/>
                  </a:cubicBezTo>
                  <a:lnTo>
                    <a:pt x="3237" y="2775"/>
                  </a:lnTo>
                  <a:cubicBezTo>
                    <a:pt x="3165" y="2544"/>
                    <a:pt x="3100" y="2308"/>
                    <a:pt x="3034" y="2075"/>
                  </a:cubicBezTo>
                  <a:lnTo>
                    <a:pt x="2840" y="1363"/>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
            <p:cNvSpPr/>
            <p:nvPr/>
          </p:nvSpPr>
          <p:spPr>
            <a:xfrm>
              <a:off x="2071125" y="4248550"/>
              <a:ext cx="2800" cy="625"/>
            </a:xfrm>
            <a:custGeom>
              <a:avLst/>
              <a:gdLst/>
              <a:ahLst/>
              <a:cxnLst/>
              <a:rect l="l" t="t" r="r" b="b"/>
              <a:pathLst>
                <a:path w="112" h="25" extrusionOk="0">
                  <a:moveTo>
                    <a:pt x="1" y="0"/>
                  </a:moveTo>
                  <a:cubicBezTo>
                    <a:pt x="36" y="6"/>
                    <a:pt x="74" y="16"/>
                    <a:pt x="111" y="25"/>
                  </a:cubicBezTo>
                  <a:cubicBezTo>
                    <a:pt x="74" y="16"/>
                    <a:pt x="40" y="6"/>
                    <a:pt x="3"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
            <p:cNvSpPr/>
            <p:nvPr/>
          </p:nvSpPr>
          <p:spPr>
            <a:xfrm>
              <a:off x="1770900" y="4213050"/>
              <a:ext cx="1550" cy="725"/>
            </a:xfrm>
            <a:custGeom>
              <a:avLst/>
              <a:gdLst/>
              <a:ahLst/>
              <a:cxnLst/>
              <a:rect l="l" t="t" r="r" b="b"/>
              <a:pathLst>
                <a:path w="62" h="29" extrusionOk="0">
                  <a:moveTo>
                    <a:pt x="0" y="0"/>
                  </a:moveTo>
                  <a:cubicBezTo>
                    <a:pt x="21" y="10"/>
                    <a:pt x="41" y="19"/>
                    <a:pt x="62" y="29"/>
                  </a:cubicBezTo>
                  <a:cubicBezTo>
                    <a:pt x="62" y="29"/>
                    <a:pt x="39" y="10"/>
                    <a:pt x="27" y="2"/>
                  </a:cubicBezTo>
                  <a:cubicBezTo>
                    <a:pt x="17" y="0"/>
                    <a:pt x="8" y="0"/>
                    <a:pt x="0" y="0"/>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
            <p:cNvSpPr/>
            <p:nvPr/>
          </p:nvSpPr>
          <p:spPr>
            <a:xfrm>
              <a:off x="2067550" y="4167875"/>
              <a:ext cx="1875" cy="750"/>
            </a:xfrm>
            <a:custGeom>
              <a:avLst/>
              <a:gdLst/>
              <a:ahLst/>
              <a:cxnLst/>
              <a:rect l="l" t="t" r="r" b="b"/>
              <a:pathLst>
                <a:path w="75" h="30" extrusionOk="0">
                  <a:moveTo>
                    <a:pt x="74" y="1"/>
                  </a:moveTo>
                  <a:cubicBezTo>
                    <a:pt x="27" y="19"/>
                    <a:pt x="1" y="29"/>
                    <a:pt x="1" y="29"/>
                  </a:cubicBezTo>
                  <a:cubicBezTo>
                    <a:pt x="27" y="19"/>
                    <a:pt x="50" y="11"/>
                    <a:pt x="74"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
            <p:cNvSpPr/>
            <p:nvPr/>
          </p:nvSpPr>
          <p:spPr>
            <a:xfrm>
              <a:off x="2022600" y="4137650"/>
              <a:ext cx="183175" cy="79500"/>
            </a:xfrm>
            <a:custGeom>
              <a:avLst/>
              <a:gdLst/>
              <a:ahLst/>
              <a:cxnLst/>
              <a:rect l="l" t="t" r="r" b="b"/>
              <a:pathLst>
                <a:path w="7327" h="3180" extrusionOk="0">
                  <a:moveTo>
                    <a:pt x="2426" y="1"/>
                  </a:moveTo>
                  <a:cubicBezTo>
                    <a:pt x="1905" y="1"/>
                    <a:pt x="1285" y="547"/>
                    <a:pt x="0" y="1009"/>
                  </a:cubicBezTo>
                  <a:cubicBezTo>
                    <a:pt x="4" y="1011"/>
                    <a:pt x="1349" y="1852"/>
                    <a:pt x="3681" y="3180"/>
                  </a:cubicBezTo>
                  <a:cubicBezTo>
                    <a:pt x="3503" y="3076"/>
                    <a:pt x="743" y="1433"/>
                    <a:pt x="1201" y="1054"/>
                  </a:cubicBezTo>
                  <a:cubicBezTo>
                    <a:pt x="1326" y="952"/>
                    <a:pt x="1572" y="913"/>
                    <a:pt x="1866" y="913"/>
                  </a:cubicBezTo>
                  <a:cubicBezTo>
                    <a:pt x="2672" y="917"/>
                    <a:pt x="3842" y="1210"/>
                    <a:pt x="3842" y="1210"/>
                  </a:cubicBezTo>
                  <a:cubicBezTo>
                    <a:pt x="3842" y="1210"/>
                    <a:pt x="3351" y="1107"/>
                    <a:pt x="2811" y="1095"/>
                  </a:cubicBezTo>
                  <a:lnTo>
                    <a:pt x="2689" y="1095"/>
                  </a:lnTo>
                  <a:cubicBezTo>
                    <a:pt x="2402" y="1095"/>
                    <a:pt x="2112" y="1126"/>
                    <a:pt x="1878" y="1210"/>
                  </a:cubicBezTo>
                  <a:cubicBezTo>
                    <a:pt x="1973" y="1179"/>
                    <a:pt x="2159" y="1134"/>
                    <a:pt x="2459" y="1116"/>
                  </a:cubicBezTo>
                  <a:cubicBezTo>
                    <a:pt x="2539" y="1111"/>
                    <a:pt x="2628" y="1108"/>
                    <a:pt x="2724" y="1108"/>
                  </a:cubicBezTo>
                  <a:cubicBezTo>
                    <a:pt x="3483" y="1108"/>
                    <a:pt x="4760" y="1284"/>
                    <a:pt x="6731" y="2044"/>
                  </a:cubicBezTo>
                  <a:lnTo>
                    <a:pt x="7327" y="2077"/>
                  </a:lnTo>
                  <a:cubicBezTo>
                    <a:pt x="7325" y="2077"/>
                    <a:pt x="3067" y="91"/>
                    <a:pt x="2527" y="9"/>
                  </a:cubicBezTo>
                  <a:cubicBezTo>
                    <a:pt x="2509" y="7"/>
                    <a:pt x="2494" y="3"/>
                    <a:pt x="2476" y="3"/>
                  </a:cubicBezTo>
                  <a:cubicBezTo>
                    <a:pt x="2459" y="1"/>
                    <a:pt x="2443" y="1"/>
                    <a:pt x="24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
            <p:cNvSpPr/>
            <p:nvPr/>
          </p:nvSpPr>
          <p:spPr>
            <a:xfrm>
              <a:off x="2022600" y="4162875"/>
              <a:ext cx="25" cy="25"/>
            </a:xfrm>
            <a:custGeom>
              <a:avLst/>
              <a:gdLst/>
              <a:ahLst/>
              <a:cxnLst/>
              <a:rect l="l" t="t" r="r" b="b"/>
              <a:pathLst>
                <a:path w="1" h="1" extrusionOk="0">
                  <a:moveTo>
                    <a:pt x="0" y="0"/>
                  </a:move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
            <p:cNvSpPr/>
            <p:nvPr/>
          </p:nvSpPr>
          <p:spPr>
            <a:xfrm>
              <a:off x="1560475" y="4064000"/>
              <a:ext cx="73575" cy="106150"/>
            </a:xfrm>
            <a:custGeom>
              <a:avLst/>
              <a:gdLst/>
              <a:ahLst/>
              <a:cxnLst/>
              <a:rect l="l" t="t" r="r" b="b"/>
              <a:pathLst>
                <a:path w="2943" h="4246" extrusionOk="0">
                  <a:moveTo>
                    <a:pt x="2118" y="0"/>
                  </a:moveTo>
                  <a:cubicBezTo>
                    <a:pt x="2104" y="9"/>
                    <a:pt x="2085" y="17"/>
                    <a:pt x="2071" y="23"/>
                  </a:cubicBezTo>
                  <a:cubicBezTo>
                    <a:pt x="1958" y="74"/>
                    <a:pt x="1852" y="131"/>
                    <a:pt x="1750" y="191"/>
                  </a:cubicBezTo>
                  <a:cubicBezTo>
                    <a:pt x="1694" y="223"/>
                    <a:pt x="1637" y="258"/>
                    <a:pt x="1584" y="295"/>
                  </a:cubicBezTo>
                  <a:cubicBezTo>
                    <a:pt x="307" y="1148"/>
                    <a:pt x="49" y="2640"/>
                    <a:pt x="17" y="3525"/>
                  </a:cubicBezTo>
                  <a:cubicBezTo>
                    <a:pt x="0" y="3957"/>
                    <a:pt x="39" y="4246"/>
                    <a:pt x="39" y="4246"/>
                  </a:cubicBezTo>
                  <a:cubicBezTo>
                    <a:pt x="41" y="4233"/>
                    <a:pt x="45" y="4221"/>
                    <a:pt x="45" y="4207"/>
                  </a:cubicBezTo>
                  <a:cubicBezTo>
                    <a:pt x="47" y="4227"/>
                    <a:pt x="47" y="4237"/>
                    <a:pt x="47" y="4237"/>
                  </a:cubicBezTo>
                  <a:cubicBezTo>
                    <a:pt x="51" y="4201"/>
                    <a:pt x="60" y="4164"/>
                    <a:pt x="66" y="4125"/>
                  </a:cubicBezTo>
                  <a:cubicBezTo>
                    <a:pt x="78" y="4059"/>
                    <a:pt x="90" y="3990"/>
                    <a:pt x="103" y="3926"/>
                  </a:cubicBezTo>
                  <a:cubicBezTo>
                    <a:pt x="107" y="3910"/>
                    <a:pt x="111" y="3898"/>
                    <a:pt x="113" y="3884"/>
                  </a:cubicBezTo>
                  <a:cubicBezTo>
                    <a:pt x="426" y="2482"/>
                    <a:pt x="1191" y="1649"/>
                    <a:pt x="1848" y="1177"/>
                  </a:cubicBezTo>
                  <a:cubicBezTo>
                    <a:pt x="1889" y="1146"/>
                    <a:pt x="1930" y="1117"/>
                    <a:pt x="1971" y="1093"/>
                  </a:cubicBezTo>
                  <a:cubicBezTo>
                    <a:pt x="2503" y="739"/>
                    <a:pt x="2930" y="622"/>
                    <a:pt x="2932" y="622"/>
                  </a:cubicBezTo>
                  <a:lnTo>
                    <a:pt x="2930" y="620"/>
                  </a:lnTo>
                  <a:cubicBezTo>
                    <a:pt x="2936" y="616"/>
                    <a:pt x="2942" y="616"/>
                    <a:pt x="2942" y="616"/>
                  </a:cubicBezTo>
                  <a:cubicBezTo>
                    <a:pt x="2926" y="602"/>
                    <a:pt x="2910" y="588"/>
                    <a:pt x="2893" y="573"/>
                  </a:cubicBezTo>
                  <a:cubicBezTo>
                    <a:pt x="2562" y="268"/>
                    <a:pt x="2288" y="99"/>
                    <a:pt x="2175" y="31"/>
                  </a:cubicBezTo>
                  <a:cubicBezTo>
                    <a:pt x="2138" y="11"/>
                    <a:pt x="2118" y="0"/>
                    <a:pt x="21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
            <p:cNvSpPr/>
            <p:nvPr/>
          </p:nvSpPr>
          <p:spPr>
            <a:xfrm>
              <a:off x="2067800" y="4167825"/>
              <a:ext cx="1825" cy="700"/>
            </a:xfrm>
            <a:custGeom>
              <a:avLst/>
              <a:gdLst/>
              <a:ahLst/>
              <a:cxnLst/>
              <a:rect l="l" t="t" r="r" b="b"/>
              <a:pathLst>
                <a:path w="73" h="28" extrusionOk="0">
                  <a:moveTo>
                    <a:pt x="72" y="1"/>
                  </a:moveTo>
                  <a:lnTo>
                    <a:pt x="72" y="1"/>
                  </a:lnTo>
                  <a:cubicBezTo>
                    <a:pt x="29" y="13"/>
                    <a:pt x="7" y="23"/>
                    <a:pt x="1" y="27"/>
                  </a:cubicBezTo>
                  <a:cubicBezTo>
                    <a:pt x="27" y="17"/>
                    <a:pt x="50" y="9"/>
                    <a:pt x="72"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
            <p:cNvSpPr/>
            <p:nvPr/>
          </p:nvSpPr>
          <p:spPr>
            <a:xfrm>
              <a:off x="1551525" y="4065075"/>
              <a:ext cx="31825" cy="47225"/>
            </a:xfrm>
            <a:custGeom>
              <a:avLst/>
              <a:gdLst/>
              <a:ahLst/>
              <a:cxnLst/>
              <a:rect l="l" t="t" r="r" b="b"/>
              <a:pathLst>
                <a:path w="1273" h="1889" extrusionOk="0">
                  <a:moveTo>
                    <a:pt x="1273" y="0"/>
                  </a:moveTo>
                  <a:cubicBezTo>
                    <a:pt x="1242" y="21"/>
                    <a:pt x="1214" y="41"/>
                    <a:pt x="1185" y="62"/>
                  </a:cubicBezTo>
                  <a:cubicBezTo>
                    <a:pt x="1169" y="74"/>
                    <a:pt x="1153" y="86"/>
                    <a:pt x="1137" y="98"/>
                  </a:cubicBezTo>
                  <a:lnTo>
                    <a:pt x="1137" y="98"/>
                  </a:lnTo>
                  <a:cubicBezTo>
                    <a:pt x="1149" y="89"/>
                    <a:pt x="1162" y="79"/>
                    <a:pt x="1175" y="70"/>
                  </a:cubicBezTo>
                  <a:cubicBezTo>
                    <a:pt x="1207" y="45"/>
                    <a:pt x="1238" y="25"/>
                    <a:pt x="1273" y="0"/>
                  </a:cubicBezTo>
                  <a:close/>
                  <a:moveTo>
                    <a:pt x="1137" y="98"/>
                  </a:moveTo>
                  <a:lnTo>
                    <a:pt x="1137" y="98"/>
                  </a:lnTo>
                  <a:cubicBezTo>
                    <a:pt x="859" y="311"/>
                    <a:pt x="626" y="583"/>
                    <a:pt x="442" y="884"/>
                  </a:cubicBezTo>
                  <a:cubicBezTo>
                    <a:pt x="266" y="1167"/>
                    <a:pt x="133" y="1473"/>
                    <a:pt x="27" y="1791"/>
                  </a:cubicBezTo>
                  <a:cubicBezTo>
                    <a:pt x="19" y="1825"/>
                    <a:pt x="8" y="1856"/>
                    <a:pt x="0" y="1889"/>
                  </a:cubicBezTo>
                  <a:cubicBezTo>
                    <a:pt x="99" y="1592"/>
                    <a:pt x="215" y="1299"/>
                    <a:pt x="364" y="1029"/>
                  </a:cubicBezTo>
                  <a:cubicBezTo>
                    <a:pt x="393" y="978"/>
                    <a:pt x="424" y="927"/>
                    <a:pt x="455" y="876"/>
                  </a:cubicBezTo>
                  <a:cubicBezTo>
                    <a:pt x="634" y="578"/>
                    <a:pt x="863" y="312"/>
                    <a:pt x="1137" y="98"/>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
            <p:cNvSpPr/>
            <p:nvPr/>
          </p:nvSpPr>
          <p:spPr>
            <a:xfrm>
              <a:off x="1551375" y="4063025"/>
              <a:ext cx="30600" cy="49375"/>
            </a:xfrm>
            <a:custGeom>
              <a:avLst/>
              <a:gdLst/>
              <a:ahLst/>
              <a:cxnLst/>
              <a:rect l="l" t="t" r="r" b="b"/>
              <a:pathLst>
                <a:path w="1224" h="1975" extrusionOk="0">
                  <a:moveTo>
                    <a:pt x="1224" y="0"/>
                  </a:moveTo>
                  <a:lnTo>
                    <a:pt x="1224" y="0"/>
                  </a:lnTo>
                  <a:cubicBezTo>
                    <a:pt x="1193" y="21"/>
                    <a:pt x="1162" y="45"/>
                    <a:pt x="1134" y="68"/>
                  </a:cubicBezTo>
                  <a:cubicBezTo>
                    <a:pt x="1080" y="110"/>
                    <a:pt x="1029" y="153"/>
                    <a:pt x="979" y="199"/>
                  </a:cubicBezTo>
                  <a:lnTo>
                    <a:pt x="979" y="199"/>
                  </a:lnTo>
                  <a:cubicBezTo>
                    <a:pt x="1026" y="156"/>
                    <a:pt x="1075" y="115"/>
                    <a:pt x="1125" y="76"/>
                  </a:cubicBezTo>
                  <a:cubicBezTo>
                    <a:pt x="1158" y="50"/>
                    <a:pt x="1191" y="25"/>
                    <a:pt x="1224" y="0"/>
                  </a:cubicBezTo>
                  <a:close/>
                  <a:moveTo>
                    <a:pt x="979" y="199"/>
                  </a:moveTo>
                  <a:lnTo>
                    <a:pt x="979" y="199"/>
                  </a:lnTo>
                  <a:cubicBezTo>
                    <a:pt x="746" y="409"/>
                    <a:pt x="552" y="663"/>
                    <a:pt x="399" y="931"/>
                  </a:cubicBezTo>
                  <a:cubicBezTo>
                    <a:pt x="220" y="1260"/>
                    <a:pt x="87" y="1613"/>
                    <a:pt x="1" y="1972"/>
                  </a:cubicBezTo>
                  <a:lnTo>
                    <a:pt x="1" y="1972"/>
                  </a:lnTo>
                  <a:cubicBezTo>
                    <a:pt x="9" y="1938"/>
                    <a:pt x="21" y="1906"/>
                    <a:pt x="33" y="1870"/>
                  </a:cubicBezTo>
                  <a:cubicBezTo>
                    <a:pt x="119" y="1545"/>
                    <a:pt x="246" y="1226"/>
                    <a:pt x="409" y="925"/>
                  </a:cubicBezTo>
                  <a:cubicBezTo>
                    <a:pt x="561" y="656"/>
                    <a:pt x="751" y="408"/>
                    <a:pt x="979" y="199"/>
                  </a:cubicBezTo>
                  <a:close/>
                  <a:moveTo>
                    <a:pt x="1" y="1972"/>
                  </a:moveTo>
                  <a:cubicBezTo>
                    <a:pt x="1" y="1973"/>
                    <a:pt x="0" y="1974"/>
                    <a:pt x="0" y="1975"/>
                  </a:cubicBezTo>
                  <a:cubicBezTo>
                    <a:pt x="0" y="1974"/>
                    <a:pt x="1" y="1973"/>
                    <a:pt x="1" y="1972"/>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
            <p:cNvSpPr/>
            <p:nvPr/>
          </p:nvSpPr>
          <p:spPr>
            <a:xfrm>
              <a:off x="1985575" y="4289925"/>
              <a:ext cx="166200" cy="4850"/>
            </a:xfrm>
            <a:custGeom>
              <a:avLst/>
              <a:gdLst/>
              <a:ahLst/>
              <a:cxnLst/>
              <a:rect l="l" t="t" r="r" b="b"/>
              <a:pathLst>
                <a:path w="6648" h="194" extrusionOk="0">
                  <a:moveTo>
                    <a:pt x="6647" y="0"/>
                  </a:moveTo>
                  <a:lnTo>
                    <a:pt x="6647" y="0"/>
                  </a:lnTo>
                  <a:cubicBezTo>
                    <a:pt x="6095" y="12"/>
                    <a:pt x="5542" y="27"/>
                    <a:pt x="4990" y="35"/>
                  </a:cubicBezTo>
                  <a:cubicBezTo>
                    <a:pt x="4436" y="45"/>
                    <a:pt x="3883" y="58"/>
                    <a:pt x="3331" y="64"/>
                  </a:cubicBezTo>
                  <a:cubicBezTo>
                    <a:pt x="2778" y="76"/>
                    <a:pt x="2224" y="78"/>
                    <a:pt x="1672" y="86"/>
                  </a:cubicBezTo>
                  <a:lnTo>
                    <a:pt x="10" y="105"/>
                  </a:lnTo>
                  <a:cubicBezTo>
                    <a:pt x="35" y="107"/>
                    <a:pt x="57" y="107"/>
                    <a:pt x="82" y="109"/>
                  </a:cubicBezTo>
                  <a:lnTo>
                    <a:pt x="0" y="109"/>
                  </a:lnTo>
                  <a:cubicBezTo>
                    <a:pt x="552" y="156"/>
                    <a:pt x="1105" y="172"/>
                    <a:pt x="1657" y="186"/>
                  </a:cubicBezTo>
                  <a:cubicBezTo>
                    <a:pt x="1917" y="192"/>
                    <a:pt x="2176" y="194"/>
                    <a:pt x="2434" y="194"/>
                  </a:cubicBezTo>
                  <a:cubicBezTo>
                    <a:pt x="2730" y="194"/>
                    <a:pt x="3026" y="192"/>
                    <a:pt x="3321" y="190"/>
                  </a:cubicBezTo>
                  <a:cubicBezTo>
                    <a:pt x="3875" y="174"/>
                    <a:pt x="4429" y="164"/>
                    <a:pt x="4982" y="131"/>
                  </a:cubicBezTo>
                  <a:lnTo>
                    <a:pt x="5815" y="80"/>
                  </a:lnTo>
                  <a:cubicBezTo>
                    <a:pt x="6091" y="58"/>
                    <a:pt x="6363" y="37"/>
                    <a:pt x="6639" y="8"/>
                  </a:cubicBezTo>
                  <a:lnTo>
                    <a:pt x="6576" y="8"/>
                  </a:lnTo>
                  <a:cubicBezTo>
                    <a:pt x="6598" y="6"/>
                    <a:pt x="6625" y="4"/>
                    <a:pt x="6647"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
            <p:cNvSpPr/>
            <p:nvPr/>
          </p:nvSpPr>
          <p:spPr>
            <a:xfrm>
              <a:off x="2106125" y="4293200"/>
              <a:ext cx="82325" cy="72075"/>
            </a:xfrm>
            <a:custGeom>
              <a:avLst/>
              <a:gdLst/>
              <a:ahLst/>
              <a:cxnLst/>
              <a:rect l="l" t="t" r="r" b="b"/>
              <a:pathLst>
                <a:path w="3293" h="2883" extrusionOk="0">
                  <a:moveTo>
                    <a:pt x="2658" y="0"/>
                  </a:moveTo>
                  <a:cubicBezTo>
                    <a:pt x="2558" y="4"/>
                    <a:pt x="2449" y="8"/>
                    <a:pt x="2341" y="10"/>
                  </a:cubicBezTo>
                  <a:cubicBezTo>
                    <a:pt x="2326" y="12"/>
                    <a:pt x="2316" y="12"/>
                    <a:pt x="2304" y="17"/>
                  </a:cubicBezTo>
                  <a:lnTo>
                    <a:pt x="2275" y="17"/>
                  </a:lnTo>
                  <a:cubicBezTo>
                    <a:pt x="1942" y="72"/>
                    <a:pt x="1604" y="121"/>
                    <a:pt x="1267" y="170"/>
                  </a:cubicBezTo>
                  <a:cubicBezTo>
                    <a:pt x="962" y="211"/>
                    <a:pt x="655" y="248"/>
                    <a:pt x="348" y="278"/>
                  </a:cubicBezTo>
                  <a:cubicBezTo>
                    <a:pt x="252" y="289"/>
                    <a:pt x="158" y="297"/>
                    <a:pt x="64" y="307"/>
                  </a:cubicBezTo>
                  <a:lnTo>
                    <a:pt x="66" y="307"/>
                  </a:lnTo>
                  <a:cubicBezTo>
                    <a:pt x="43" y="311"/>
                    <a:pt x="21" y="313"/>
                    <a:pt x="0" y="315"/>
                  </a:cubicBezTo>
                  <a:cubicBezTo>
                    <a:pt x="56" y="316"/>
                    <a:pt x="112" y="317"/>
                    <a:pt x="167" y="317"/>
                  </a:cubicBezTo>
                  <a:cubicBezTo>
                    <a:pt x="539" y="317"/>
                    <a:pt x="909" y="294"/>
                    <a:pt x="1279" y="262"/>
                  </a:cubicBezTo>
                  <a:cubicBezTo>
                    <a:pt x="1351" y="256"/>
                    <a:pt x="1422" y="248"/>
                    <a:pt x="1494" y="242"/>
                  </a:cubicBezTo>
                  <a:cubicBezTo>
                    <a:pt x="1829" y="207"/>
                    <a:pt x="2161" y="164"/>
                    <a:pt x="2494" y="111"/>
                  </a:cubicBezTo>
                  <a:cubicBezTo>
                    <a:pt x="2603" y="565"/>
                    <a:pt x="2715" y="1021"/>
                    <a:pt x="2836" y="1473"/>
                  </a:cubicBezTo>
                  <a:lnTo>
                    <a:pt x="3028" y="2181"/>
                  </a:lnTo>
                  <a:cubicBezTo>
                    <a:pt x="3094" y="2416"/>
                    <a:pt x="3159" y="2650"/>
                    <a:pt x="3231" y="2883"/>
                  </a:cubicBezTo>
                  <a:cubicBezTo>
                    <a:pt x="3187" y="2653"/>
                    <a:pt x="3142" y="2422"/>
                    <a:pt x="3094" y="2193"/>
                  </a:cubicBezTo>
                  <a:lnTo>
                    <a:pt x="3094" y="2193"/>
                  </a:lnTo>
                  <a:cubicBezTo>
                    <a:pt x="3158" y="2422"/>
                    <a:pt x="3222" y="2647"/>
                    <a:pt x="3292" y="2875"/>
                  </a:cubicBezTo>
                  <a:cubicBezTo>
                    <a:pt x="3247" y="2635"/>
                    <a:pt x="3196" y="2396"/>
                    <a:pt x="3151" y="2159"/>
                  </a:cubicBezTo>
                  <a:lnTo>
                    <a:pt x="2998" y="1443"/>
                  </a:lnTo>
                  <a:cubicBezTo>
                    <a:pt x="2889" y="968"/>
                    <a:pt x="2781" y="491"/>
                    <a:pt x="2662" y="17"/>
                  </a:cubicBezTo>
                  <a:lnTo>
                    <a:pt x="2658"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
            <p:cNvSpPr/>
            <p:nvPr/>
          </p:nvSpPr>
          <p:spPr>
            <a:xfrm>
              <a:off x="2027050" y="4317700"/>
              <a:ext cx="1200" cy="1500"/>
            </a:xfrm>
            <a:custGeom>
              <a:avLst/>
              <a:gdLst/>
              <a:ahLst/>
              <a:cxnLst/>
              <a:rect l="l" t="t" r="r" b="b"/>
              <a:pathLst>
                <a:path w="48" h="60" extrusionOk="0">
                  <a:moveTo>
                    <a:pt x="0" y="0"/>
                  </a:moveTo>
                  <a:lnTo>
                    <a:pt x="0" y="0"/>
                  </a:lnTo>
                  <a:cubicBezTo>
                    <a:pt x="0" y="0"/>
                    <a:pt x="1" y="1"/>
                    <a:pt x="1" y="1"/>
                  </a:cubicBezTo>
                  <a:lnTo>
                    <a:pt x="1" y="1"/>
                  </a:lnTo>
                  <a:cubicBezTo>
                    <a:pt x="1" y="1"/>
                    <a:pt x="0" y="0"/>
                    <a:pt x="0" y="0"/>
                  </a:cubicBezTo>
                  <a:close/>
                  <a:moveTo>
                    <a:pt x="1" y="1"/>
                  </a:moveTo>
                  <a:lnTo>
                    <a:pt x="1" y="1"/>
                  </a:lnTo>
                  <a:cubicBezTo>
                    <a:pt x="5" y="6"/>
                    <a:pt x="19" y="29"/>
                    <a:pt x="47" y="59"/>
                  </a:cubicBezTo>
                  <a:cubicBezTo>
                    <a:pt x="33" y="39"/>
                    <a:pt x="17" y="21"/>
                    <a:pt x="1"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
            <p:cNvSpPr/>
            <p:nvPr/>
          </p:nvSpPr>
          <p:spPr>
            <a:xfrm>
              <a:off x="2127350" y="4209000"/>
              <a:ext cx="102575" cy="53525"/>
            </a:xfrm>
            <a:custGeom>
              <a:avLst/>
              <a:gdLst/>
              <a:ahLst/>
              <a:cxnLst/>
              <a:rect l="l" t="t" r="r" b="b"/>
              <a:pathLst>
                <a:path w="4103" h="2141" extrusionOk="0">
                  <a:moveTo>
                    <a:pt x="4102" y="1"/>
                  </a:moveTo>
                  <a:cubicBezTo>
                    <a:pt x="4094" y="7"/>
                    <a:pt x="4088" y="13"/>
                    <a:pt x="4082" y="19"/>
                  </a:cubicBezTo>
                  <a:cubicBezTo>
                    <a:pt x="4084" y="13"/>
                    <a:pt x="4088" y="11"/>
                    <a:pt x="4092" y="7"/>
                  </a:cubicBezTo>
                  <a:lnTo>
                    <a:pt x="4092" y="7"/>
                  </a:lnTo>
                  <a:cubicBezTo>
                    <a:pt x="3910" y="170"/>
                    <a:pt x="3736" y="340"/>
                    <a:pt x="3556" y="508"/>
                  </a:cubicBezTo>
                  <a:lnTo>
                    <a:pt x="3030" y="1021"/>
                  </a:lnTo>
                  <a:cubicBezTo>
                    <a:pt x="2699" y="1349"/>
                    <a:pt x="2372" y="1680"/>
                    <a:pt x="2048" y="2016"/>
                  </a:cubicBezTo>
                  <a:cubicBezTo>
                    <a:pt x="1733" y="1756"/>
                    <a:pt x="1414" y="1502"/>
                    <a:pt x="1085" y="1267"/>
                  </a:cubicBezTo>
                  <a:cubicBezTo>
                    <a:pt x="739" y="1015"/>
                    <a:pt x="381" y="778"/>
                    <a:pt x="11" y="567"/>
                  </a:cubicBezTo>
                  <a:lnTo>
                    <a:pt x="11" y="567"/>
                  </a:lnTo>
                  <a:cubicBezTo>
                    <a:pt x="35" y="588"/>
                    <a:pt x="64" y="606"/>
                    <a:pt x="88" y="627"/>
                  </a:cubicBezTo>
                  <a:cubicBezTo>
                    <a:pt x="58" y="610"/>
                    <a:pt x="31" y="592"/>
                    <a:pt x="0" y="575"/>
                  </a:cubicBezTo>
                  <a:lnTo>
                    <a:pt x="0" y="575"/>
                  </a:lnTo>
                  <a:cubicBezTo>
                    <a:pt x="344" y="827"/>
                    <a:pt x="686" y="1083"/>
                    <a:pt x="1021" y="1347"/>
                  </a:cubicBezTo>
                  <a:cubicBezTo>
                    <a:pt x="1228" y="1513"/>
                    <a:pt x="1432" y="1678"/>
                    <a:pt x="1637" y="1844"/>
                  </a:cubicBezTo>
                  <a:cubicBezTo>
                    <a:pt x="1803" y="1950"/>
                    <a:pt x="1958" y="2049"/>
                    <a:pt x="2101" y="2141"/>
                  </a:cubicBezTo>
                  <a:lnTo>
                    <a:pt x="2110" y="2134"/>
                  </a:lnTo>
                  <a:lnTo>
                    <a:pt x="2112" y="2137"/>
                  </a:lnTo>
                  <a:cubicBezTo>
                    <a:pt x="2449" y="1791"/>
                    <a:pt x="2787" y="1441"/>
                    <a:pt x="3116" y="1087"/>
                  </a:cubicBezTo>
                  <a:lnTo>
                    <a:pt x="3615" y="549"/>
                  </a:lnTo>
                  <a:cubicBezTo>
                    <a:pt x="3779" y="367"/>
                    <a:pt x="3943" y="187"/>
                    <a:pt x="4102"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
            <p:cNvSpPr/>
            <p:nvPr/>
          </p:nvSpPr>
          <p:spPr>
            <a:xfrm>
              <a:off x="2071175" y="4248375"/>
              <a:ext cx="172250" cy="47150"/>
            </a:xfrm>
            <a:custGeom>
              <a:avLst/>
              <a:gdLst/>
              <a:ahLst/>
              <a:cxnLst/>
              <a:rect l="l" t="t" r="r" b="b"/>
              <a:pathLst>
                <a:path w="6890" h="1886" extrusionOk="0">
                  <a:moveTo>
                    <a:pt x="11" y="1"/>
                  </a:moveTo>
                  <a:lnTo>
                    <a:pt x="111" y="32"/>
                  </a:lnTo>
                  <a:cubicBezTo>
                    <a:pt x="75" y="23"/>
                    <a:pt x="38" y="13"/>
                    <a:pt x="1" y="7"/>
                  </a:cubicBezTo>
                  <a:lnTo>
                    <a:pt x="1" y="7"/>
                  </a:lnTo>
                  <a:cubicBezTo>
                    <a:pt x="566" y="187"/>
                    <a:pt x="1136" y="357"/>
                    <a:pt x="1707" y="523"/>
                  </a:cubicBezTo>
                  <a:cubicBezTo>
                    <a:pt x="2278" y="688"/>
                    <a:pt x="2853" y="846"/>
                    <a:pt x="3424" y="1005"/>
                  </a:cubicBezTo>
                  <a:cubicBezTo>
                    <a:pt x="3999" y="1157"/>
                    <a:pt x="4571" y="1314"/>
                    <a:pt x="5146" y="1464"/>
                  </a:cubicBezTo>
                  <a:lnTo>
                    <a:pt x="6012" y="1681"/>
                  </a:lnTo>
                  <a:cubicBezTo>
                    <a:pt x="6300" y="1750"/>
                    <a:pt x="6589" y="1822"/>
                    <a:pt x="6879" y="1885"/>
                  </a:cubicBezTo>
                  <a:cubicBezTo>
                    <a:pt x="6844" y="1875"/>
                    <a:pt x="6814" y="1865"/>
                    <a:pt x="6781" y="1855"/>
                  </a:cubicBezTo>
                  <a:lnTo>
                    <a:pt x="6781" y="1855"/>
                  </a:lnTo>
                  <a:cubicBezTo>
                    <a:pt x="6818" y="1863"/>
                    <a:pt x="6853" y="1871"/>
                    <a:pt x="6889" y="1881"/>
                  </a:cubicBezTo>
                  <a:cubicBezTo>
                    <a:pt x="6607" y="1789"/>
                    <a:pt x="6321" y="1703"/>
                    <a:pt x="6036" y="1617"/>
                  </a:cubicBezTo>
                  <a:lnTo>
                    <a:pt x="5185" y="1364"/>
                  </a:lnTo>
                  <a:cubicBezTo>
                    <a:pt x="4614" y="1198"/>
                    <a:pt x="4040" y="1042"/>
                    <a:pt x="3467" y="881"/>
                  </a:cubicBezTo>
                  <a:cubicBezTo>
                    <a:pt x="2892" y="729"/>
                    <a:pt x="2319" y="572"/>
                    <a:pt x="1742" y="426"/>
                  </a:cubicBezTo>
                  <a:cubicBezTo>
                    <a:pt x="1167" y="279"/>
                    <a:pt x="592" y="134"/>
                    <a:pt x="11"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
            <p:cNvSpPr/>
            <p:nvPr/>
          </p:nvSpPr>
          <p:spPr>
            <a:xfrm>
              <a:off x="2046025" y="4332925"/>
              <a:ext cx="29625" cy="13425"/>
            </a:xfrm>
            <a:custGeom>
              <a:avLst/>
              <a:gdLst/>
              <a:ahLst/>
              <a:cxnLst/>
              <a:rect l="l" t="t" r="r" b="b"/>
              <a:pathLst>
                <a:path w="1185" h="537" extrusionOk="0">
                  <a:moveTo>
                    <a:pt x="0" y="1"/>
                  </a:moveTo>
                  <a:cubicBezTo>
                    <a:pt x="287" y="167"/>
                    <a:pt x="673" y="353"/>
                    <a:pt x="1185" y="537"/>
                  </a:cubicBezTo>
                  <a:cubicBezTo>
                    <a:pt x="991" y="465"/>
                    <a:pt x="469" y="263"/>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
            <p:cNvSpPr/>
            <p:nvPr/>
          </p:nvSpPr>
          <p:spPr>
            <a:xfrm>
              <a:off x="2026850" y="4317900"/>
              <a:ext cx="1100" cy="1350"/>
            </a:xfrm>
            <a:custGeom>
              <a:avLst/>
              <a:gdLst/>
              <a:ahLst/>
              <a:cxnLst/>
              <a:rect l="l" t="t" r="r" b="b"/>
              <a:pathLst>
                <a:path w="44" h="54" extrusionOk="0">
                  <a:moveTo>
                    <a:pt x="0" y="0"/>
                  </a:moveTo>
                  <a:lnTo>
                    <a:pt x="0" y="0"/>
                  </a:lnTo>
                  <a:cubicBezTo>
                    <a:pt x="4" y="5"/>
                    <a:pt x="8" y="10"/>
                    <a:pt x="12" y="15"/>
                  </a:cubicBezTo>
                  <a:lnTo>
                    <a:pt x="12" y="15"/>
                  </a:lnTo>
                  <a:cubicBezTo>
                    <a:pt x="6" y="7"/>
                    <a:pt x="2" y="2"/>
                    <a:pt x="0" y="0"/>
                  </a:cubicBezTo>
                  <a:close/>
                  <a:moveTo>
                    <a:pt x="12" y="15"/>
                  </a:moveTo>
                  <a:lnTo>
                    <a:pt x="12" y="15"/>
                  </a:lnTo>
                  <a:cubicBezTo>
                    <a:pt x="19" y="24"/>
                    <a:pt x="29" y="38"/>
                    <a:pt x="43" y="54"/>
                  </a:cubicBezTo>
                  <a:cubicBezTo>
                    <a:pt x="33" y="40"/>
                    <a:pt x="22" y="28"/>
                    <a:pt x="12" y="15"/>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
            <p:cNvSpPr/>
            <p:nvPr/>
          </p:nvSpPr>
          <p:spPr>
            <a:xfrm>
              <a:off x="1985100" y="4299600"/>
              <a:ext cx="171225" cy="70550"/>
            </a:xfrm>
            <a:custGeom>
              <a:avLst/>
              <a:gdLst/>
              <a:ahLst/>
              <a:cxnLst/>
              <a:rect l="l" t="t" r="r" b="b"/>
              <a:pathLst>
                <a:path w="6849" h="2822" extrusionOk="0">
                  <a:moveTo>
                    <a:pt x="1912" y="1"/>
                  </a:moveTo>
                  <a:cubicBezTo>
                    <a:pt x="686" y="1"/>
                    <a:pt x="3" y="18"/>
                    <a:pt x="1" y="18"/>
                  </a:cubicBezTo>
                  <a:cubicBezTo>
                    <a:pt x="927" y="1135"/>
                    <a:pt x="1159" y="1956"/>
                    <a:pt x="1664" y="2160"/>
                  </a:cubicBezTo>
                  <a:cubicBezTo>
                    <a:pt x="2169" y="2363"/>
                    <a:pt x="6799" y="2817"/>
                    <a:pt x="6848" y="2821"/>
                  </a:cubicBezTo>
                  <a:lnTo>
                    <a:pt x="6318" y="2547"/>
                  </a:lnTo>
                  <a:cubicBezTo>
                    <a:pt x="5212" y="2357"/>
                    <a:pt x="4354" y="2128"/>
                    <a:pt x="3698" y="1899"/>
                  </a:cubicBezTo>
                  <a:cubicBezTo>
                    <a:pt x="3700" y="1899"/>
                    <a:pt x="1269" y="1162"/>
                    <a:pt x="1056" y="587"/>
                  </a:cubicBezTo>
                  <a:cubicBezTo>
                    <a:pt x="1048" y="569"/>
                    <a:pt x="1046" y="550"/>
                    <a:pt x="1046" y="536"/>
                  </a:cubicBezTo>
                  <a:cubicBezTo>
                    <a:pt x="1056" y="29"/>
                    <a:pt x="4076" y="20"/>
                    <a:pt x="4272" y="20"/>
                  </a:cubicBezTo>
                  <a:cubicBezTo>
                    <a:pt x="3349" y="6"/>
                    <a:pt x="2556" y="1"/>
                    <a:pt x="19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
            <p:cNvSpPr/>
            <p:nvPr/>
          </p:nvSpPr>
          <p:spPr>
            <a:xfrm>
              <a:off x="2028125" y="4319475"/>
              <a:ext cx="17350" cy="13225"/>
            </a:xfrm>
            <a:custGeom>
              <a:avLst/>
              <a:gdLst/>
              <a:ahLst/>
              <a:cxnLst/>
              <a:rect l="l" t="t" r="r" b="b"/>
              <a:pathLst>
                <a:path w="694" h="529" extrusionOk="0">
                  <a:moveTo>
                    <a:pt x="0" y="1"/>
                  </a:moveTo>
                  <a:cubicBezTo>
                    <a:pt x="156" y="187"/>
                    <a:pt x="413" y="369"/>
                    <a:pt x="694" y="529"/>
                  </a:cubicBezTo>
                  <a:cubicBezTo>
                    <a:pt x="295" y="293"/>
                    <a:pt x="90" y="99"/>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
            <p:cNvSpPr/>
            <p:nvPr/>
          </p:nvSpPr>
          <p:spPr>
            <a:xfrm>
              <a:off x="1629675" y="4059450"/>
              <a:ext cx="103200" cy="16025"/>
            </a:xfrm>
            <a:custGeom>
              <a:avLst/>
              <a:gdLst/>
              <a:ahLst/>
              <a:cxnLst/>
              <a:rect l="l" t="t" r="r" b="b"/>
              <a:pathLst>
                <a:path w="4128" h="641" extrusionOk="0">
                  <a:moveTo>
                    <a:pt x="19" y="0"/>
                  </a:moveTo>
                  <a:cubicBezTo>
                    <a:pt x="5" y="0"/>
                    <a:pt x="0" y="4"/>
                    <a:pt x="0" y="4"/>
                  </a:cubicBezTo>
                  <a:cubicBezTo>
                    <a:pt x="659" y="356"/>
                    <a:pt x="905" y="641"/>
                    <a:pt x="909" y="641"/>
                  </a:cubicBezTo>
                  <a:cubicBezTo>
                    <a:pt x="1660" y="405"/>
                    <a:pt x="2505" y="348"/>
                    <a:pt x="3141" y="348"/>
                  </a:cubicBezTo>
                  <a:cubicBezTo>
                    <a:pt x="3684" y="348"/>
                    <a:pt x="4075" y="389"/>
                    <a:pt x="4123" y="395"/>
                  </a:cubicBezTo>
                  <a:lnTo>
                    <a:pt x="4127" y="395"/>
                  </a:lnTo>
                  <a:cubicBezTo>
                    <a:pt x="4105" y="389"/>
                    <a:pt x="4080" y="385"/>
                    <a:pt x="4056" y="379"/>
                  </a:cubicBezTo>
                  <a:cubicBezTo>
                    <a:pt x="3908" y="366"/>
                    <a:pt x="3577" y="341"/>
                    <a:pt x="3153" y="341"/>
                  </a:cubicBezTo>
                  <a:cubicBezTo>
                    <a:pt x="2516" y="341"/>
                    <a:pt x="1669" y="397"/>
                    <a:pt x="915" y="632"/>
                  </a:cubicBezTo>
                  <a:cubicBezTo>
                    <a:pt x="915" y="632"/>
                    <a:pt x="670" y="352"/>
                    <a:pt x="19"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
            <p:cNvSpPr/>
            <p:nvPr/>
          </p:nvSpPr>
          <p:spPr>
            <a:xfrm>
              <a:off x="1630025" y="4059400"/>
              <a:ext cx="25" cy="25"/>
            </a:xfrm>
            <a:custGeom>
              <a:avLst/>
              <a:gdLst/>
              <a:ahLst/>
              <a:cxnLst/>
              <a:rect l="l" t="t" r="r" b="b"/>
              <a:pathLst>
                <a:path w="1" h="1" extrusionOk="0">
                  <a:moveTo>
                    <a:pt x="1" y="0"/>
                  </a:moveTo>
                  <a:lnTo>
                    <a:pt x="1"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
            <p:cNvSpPr/>
            <p:nvPr/>
          </p:nvSpPr>
          <p:spPr>
            <a:xfrm>
              <a:off x="1702150" y="4057475"/>
              <a:ext cx="71725" cy="187000"/>
            </a:xfrm>
            <a:custGeom>
              <a:avLst/>
              <a:gdLst/>
              <a:ahLst/>
              <a:cxnLst/>
              <a:rect l="l" t="t" r="r" b="b"/>
              <a:pathLst>
                <a:path w="2869" h="7480" extrusionOk="0">
                  <a:moveTo>
                    <a:pt x="2437" y="0"/>
                  </a:moveTo>
                  <a:cubicBezTo>
                    <a:pt x="2130" y="0"/>
                    <a:pt x="1966" y="229"/>
                    <a:pt x="1965" y="231"/>
                  </a:cubicBezTo>
                  <a:cubicBezTo>
                    <a:pt x="2066" y="167"/>
                    <a:pt x="2169" y="150"/>
                    <a:pt x="2250" y="150"/>
                  </a:cubicBezTo>
                  <a:cubicBezTo>
                    <a:pt x="2340" y="150"/>
                    <a:pt x="2402" y="171"/>
                    <a:pt x="2402" y="171"/>
                  </a:cubicBezTo>
                  <a:cubicBezTo>
                    <a:pt x="1952" y="454"/>
                    <a:pt x="1756" y="1059"/>
                    <a:pt x="1744" y="1108"/>
                  </a:cubicBezTo>
                  <a:lnTo>
                    <a:pt x="1744" y="1110"/>
                  </a:lnTo>
                  <a:lnTo>
                    <a:pt x="1" y="7479"/>
                  </a:lnTo>
                  <a:cubicBezTo>
                    <a:pt x="559" y="5732"/>
                    <a:pt x="919" y="4771"/>
                    <a:pt x="1120" y="4386"/>
                  </a:cubicBezTo>
                  <a:cubicBezTo>
                    <a:pt x="1862" y="2489"/>
                    <a:pt x="2869" y="137"/>
                    <a:pt x="2869" y="137"/>
                  </a:cubicBezTo>
                  <a:cubicBezTo>
                    <a:pt x="2793" y="94"/>
                    <a:pt x="2728" y="59"/>
                    <a:pt x="2660" y="38"/>
                  </a:cubicBezTo>
                  <a:cubicBezTo>
                    <a:pt x="2579" y="11"/>
                    <a:pt x="2505" y="0"/>
                    <a:pt x="2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
            <p:cNvSpPr/>
            <p:nvPr/>
          </p:nvSpPr>
          <p:spPr>
            <a:xfrm>
              <a:off x="1583900" y="4049675"/>
              <a:ext cx="158950" cy="15125"/>
            </a:xfrm>
            <a:custGeom>
              <a:avLst/>
              <a:gdLst/>
              <a:ahLst/>
              <a:cxnLst/>
              <a:rect l="l" t="t" r="r" b="b"/>
              <a:pathLst>
                <a:path w="6358" h="605" extrusionOk="0">
                  <a:moveTo>
                    <a:pt x="2558" y="0"/>
                  </a:moveTo>
                  <a:cubicBezTo>
                    <a:pt x="2357" y="0"/>
                    <a:pt x="2156" y="7"/>
                    <a:pt x="1956" y="21"/>
                  </a:cubicBezTo>
                  <a:cubicBezTo>
                    <a:pt x="1312" y="64"/>
                    <a:pt x="657" y="201"/>
                    <a:pt x="107" y="534"/>
                  </a:cubicBezTo>
                  <a:lnTo>
                    <a:pt x="37" y="580"/>
                  </a:lnTo>
                  <a:lnTo>
                    <a:pt x="37" y="580"/>
                  </a:lnTo>
                  <a:cubicBezTo>
                    <a:pt x="599" y="219"/>
                    <a:pt x="1279" y="73"/>
                    <a:pt x="1946" y="29"/>
                  </a:cubicBezTo>
                  <a:cubicBezTo>
                    <a:pt x="2149" y="13"/>
                    <a:pt x="2352" y="6"/>
                    <a:pt x="2556" y="6"/>
                  </a:cubicBezTo>
                  <a:cubicBezTo>
                    <a:pt x="3091" y="6"/>
                    <a:pt x="3626" y="54"/>
                    <a:pt x="4160" y="115"/>
                  </a:cubicBezTo>
                  <a:cubicBezTo>
                    <a:pt x="4528" y="160"/>
                    <a:pt x="4896" y="211"/>
                    <a:pt x="5262" y="269"/>
                  </a:cubicBezTo>
                  <a:cubicBezTo>
                    <a:pt x="5629" y="324"/>
                    <a:pt x="5991" y="391"/>
                    <a:pt x="6357" y="453"/>
                  </a:cubicBezTo>
                  <a:cubicBezTo>
                    <a:pt x="6322" y="442"/>
                    <a:pt x="6285" y="432"/>
                    <a:pt x="6251" y="426"/>
                  </a:cubicBezTo>
                  <a:cubicBezTo>
                    <a:pt x="5925" y="369"/>
                    <a:pt x="5600" y="309"/>
                    <a:pt x="5273" y="262"/>
                  </a:cubicBezTo>
                  <a:cubicBezTo>
                    <a:pt x="4907" y="201"/>
                    <a:pt x="4538" y="150"/>
                    <a:pt x="4170" y="109"/>
                  </a:cubicBezTo>
                  <a:cubicBezTo>
                    <a:pt x="3634" y="46"/>
                    <a:pt x="3095" y="0"/>
                    <a:pt x="2558" y="0"/>
                  </a:cubicBezTo>
                  <a:close/>
                  <a:moveTo>
                    <a:pt x="37" y="580"/>
                  </a:moveTo>
                  <a:cubicBezTo>
                    <a:pt x="25" y="588"/>
                    <a:pt x="13" y="596"/>
                    <a:pt x="0" y="604"/>
                  </a:cubicBezTo>
                  <a:lnTo>
                    <a:pt x="37" y="58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
            <p:cNvSpPr/>
            <p:nvPr/>
          </p:nvSpPr>
          <p:spPr>
            <a:xfrm>
              <a:off x="1778625" y="4155300"/>
              <a:ext cx="2825" cy="425"/>
            </a:xfrm>
            <a:custGeom>
              <a:avLst/>
              <a:gdLst/>
              <a:ahLst/>
              <a:cxnLst/>
              <a:rect l="l" t="t" r="r" b="b"/>
              <a:pathLst>
                <a:path w="113" h="17" extrusionOk="0">
                  <a:moveTo>
                    <a:pt x="0" y="0"/>
                  </a:moveTo>
                  <a:lnTo>
                    <a:pt x="0" y="0"/>
                  </a:lnTo>
                  <a:cubicBezTo>
                    <a:pt x="10" y="9"/>
                    <a:pt x="49" y="13"/>
                    <a:pt x="113" y="17"/>
                  </a:cubicBezTo>
                  <a:cubicBezTo>
                    <a:pt x="76" y="11"/>
                    <a:pt x="37" y="6"/>
                    <a:pt x="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
            <p:cNvSpPr/>
            <p:nvPr/>
          </p:nvSpPr>
          <p:spPr>
            <a:xfrm>
              <a:off x="1796725" y="4081450"/>
              <a:ext cx="366450" cy="184200"/>
            </a:xfrm>
            <a:custGeom>
              <a:avLst/>
              <a:gdLst/>
              <a:ahLst/>
              <a:cxnLst/>
              <a:rect l="l" t="t" r="r" b="b"/>
              <a:pathLst>
                <a:path w="14658" h="7368" extrusionOk="0">
                  <a:moveTo>
                    <a:pt x="0" y="0"/>
                  </a:moveTo>
                  <a:lnTo>
                    <a:pt x="966" y="348"/>
                  </a:lnTo>
                  <a:lnTo>
                    <a:pt x="1369" y="489"/>
                  </a:lnTo>
                  <a:lnTo>
                    <a:pt x="1453" y="520"/>
                  </a:lnTo>
                  <a:lnTo>
                    <a:pt x="1932" y="708"/>
                  </a:lnTo>
                  <a:lnTo>
                    <a:pt x="2891" y="1084"/>
                  </a:lnTo>
                  <a:lnTo>
                    <a:pt x="3837" y="1489"/>
                  </a:lnTo>
                  <a:cubicBezTo>
                    <a:pt x="4154" y="1622"/>
                    <a:pt x="4467" y="1762"/>
                    <a:pt x="4778" y="1905"/>
                  </a:cubicBezTo>
                  <a:cubicBezTo>
                    <a:pt x="5091" y="2050"/>
                    <a:pt x="5404" y="2185"/>
                    <a:pt x="5715" y="2332"/>
                  </a:cubicBezTo>
                  <a:cubicBezTo>
                    <a:pt x="5823" y="2388"/>
                    <a:pt x="5932" y="2439"/>
                    <a:pt x="6040" y="2492"/>
                  </a:cubicBezTo>
                  <a:cubicBezTo>
                    <a:pt x="6241" y="2588"/>
                    <a:pt x="6439" y="2682"/>
                    <a:pt x="6639" y="2782"/>
                  </a:cubicBezTo>
                  <a:cubicBezTo>
                    <a:pt x="6948" y="2934"/>
                    <a:pt x="7255" y="3087"/>
                    <a:pt x="7558" y="3245"/>
                  </a:cubicBezTo>
                  <a:cubicBezTo>
                    <a:pt x="8133" y="3537"/>
                    <a:pt x="8706" y="3836"/>
                    <a:pt x="9273" y="4145"/>
                  </a:cubicBezTo>
                  <a:cubicBezTo>
                    <a:pt x="9309" y="4166"/>
                    <a:pt x="9344" y="4184"/>
                    <a:pt x="9381" y="4204"/>
                  </a:cubicBezTo>
                  <a:cubicBezTo>
                    <a:pt x="9528" y="4286"/>
                    <a:pt x="9678" y="4366"/>
                    <a:pt x="9823" y="4448"/>
                  </a:cubicBezTo>
                  <a:cubicBezTo>
                    <a:pt x="9825" y="4450"/>
                    <a:pt x="9829" y="4450"/>
                    <a:pt x="9831" y="4452"/>
                  </a:cubicBezTo>
                  <a:cubicBezTo>
                    <a:pt x="10281" y="4704"/>
                    <a:pt x="10729" y="4957"/>
                    <a:pt x="11173" y="5215"/>
                  </a:cubicBezTo>
                  <a:lnTo>
                    <a:pt x="12061" y="5737"/>
                  </a:lnTo>
                  <a:lnTo>
                    <a:pt x="12941" y="6273"/>
                  </a:lnTo>
                  <a:cubicBezTo>
                    <a:pt x="13518" y="6627"/>
                    <a:pt x="14089" y="6993"/>
                    <a:pt x="14655" y="7367"/>
                  </a:cubicBezTo>
                  <a:lnTo>
                    <a:pt x="14657" y="7367"/>
                  </a:lnTo>
                  <a:cubicBezTo>
                    <a:pt x="14578" y="7312"/>
                    <a:pt x="14502" y="7255"/>
                    <a:pt x="14422" y="7200"/>
                  </a:cubicBezTo>
                  <a:cubicBezTo>
                    <a:pt x="13935" y="6880"/>
                    <a:pt x="13446" y="6567"/>
                    <a:pt x="12951" y="6267"/>
                  </a:cubicBezTo>
                  <a:lnTo>
                    <a:pt x="12071" y="5729"/>
                  </a:lnTo>
                  <a:lnTo>
                    <a:pt x="11183" y="5207"/>
                  </a:lnTo>
                  <a:cubicBezTo>
                    <a:pt x="9997" y="4517"/>
                    <a:pt x="8790" y="3859"/>
                    <a:pt x="7568" y="3241"/>
                  </a:cubicBezTo>
                  <a:cubicBezTo>
                    <a:pt x="6959" y="2924"/>
                    <a:pt x="6341" y="2627"/>
                    <a:pt x="5721" y="2330"/>
                  </a:cubicBezTo>
                  <a:cubicBezTo>
                    <a:pt x="5412" y="2181"/>
                    <a:pt x="5097" y="2046"/>
                    <a:pt x="4786" y="1903"/>
                  </a:cubicBezTo>
                  <a:cubicBezTo>
                    <a:pt x="4473" y="1760"/>
                    <a:pt x="4162" y="1618"/>
                    <a:pt x="3845" y="1485"/>
                  </a:cubicBezTo>
                  <a:lnTo>
                    <a:pt x="2897" y="1082"/>
                  </a:lnTo>
                  <a:lnTo>
                    <a:pt x="1938" y="706"/>
                  </a:lnTo>
                  <a:lnTo>
                    <a:pt x="1461" y="518"/>
                  </a:lnTo>
                  <a:lnTo>
                    <a:pt x="976" y="344"/>
                  </a:lnTo>
                  <a:lnTo>
                    <a:pt x="240" y="78"/>
                  </a:lnTo>
                  <a:cubicBezTo>
                    <a:pt x="162" y="51"/>
                    <a:pt x="82" y="27"/>
                    <a:pt x="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
            <p:cNvSpPr/>
            <p:nvPr/>
          </p:nvSpPr>
          <p:spPr>
            <a:xfrm>
              <a:off x="1552175" y="4046675"/>
              <a:ext cx="187950" cy="62975"/>
            </a:xfrm>
            <a:custGeom>
              <a:avLst/>
              <a:gdLst/>
              <a:ahLst/>
              <a:cxnLst/>
              <a:rect l="l" t="t" r="r" b="b"/>
              <a:pathLst>
                <a:path w="7518" h="2519" extrusionOk="0">
                  <a:moveTo>
                    <a:pt x="3724" y="1"/>
                  </a:moveTo>
                  <a:cubicBezTo>
                    <a:pt x="3552" y="1"/>
                    <a:pt x="3380" y="6"/>
                    <a:pt x="3207" y="18"/>
                  </a:cubicBezTo>
                  <a:cubicBezTo>
                    <a:pt x="2835" y="47"/>
                    <a:pt x="2460" y="104"/>
                    <a:pt x="2098" y="217"/>
                  </a:cubicBezTo>
                  <a:cubicBezTo>
                    <a:pt x="1820" y="303"/>
                    <a:pt x="1550" y="419"/>
                    <a:pt x="1304" y="575"/>
                  </a:cubicBezTo>
                  <a:cubicBezTo>
                    <a:pt x="1292" y="583"/>
                    <a:pt x="1282" y="591"/>
                    <a:pt x="1269" y="599"/>
                  </a:cubicBezTo>
                  <a:cubicBezTo>
                    <a:pt x="1259" y="603"/>
                    <a:pt x="1251" y="612"/>
                    <a:pt x="1243" y="616"/>
                  </a:cubicBezTo>
                  <a:cubicBezTo>
                    <a:pt x="1196" y="650"/>
                    <a:pt x="1149" y="683"/>
                    <a:pt x="1104" y="718"/>
                  </a:cubicBezTo>
                  <a:cubicBezTo>
                    <a:pt x="807" y="951"/>
                    <a:pt x="561" y="1250"/>
                    <a:pt x="377" y="1575"/>
                  </a:cubicBezTo>
                  <a:cubicBezTo>
                    <a:pt x="214" y="1874"/>
                    <a:pt x="91" y="2195"/>
                    <a:pt x="1" y="2518"/>
                  </a:cubicBezTo>
                  <a:cubicBezTo>
                    <a:pt x="111" y="2201"/>
                    <a:pt x="244" y="1894"/>
                    <a:pt x="418" y="1612"/>
                  </a:cubicBezTo>
                  <a:cubicBezTo>
                    <a:pt x="609" y="1297"/>
                    <a:pt x="854" y="1015"/>
                    <a:pt x="1149" y="798"/>
                  </a:cubicBezTo>
                  <a:cubicBezTo>
                    <a:pt x="1188" y="769"/>
                    <a:pt x="1228" y="742"/>
                    <a:pt x="1267" y="714"/>
                  </a:cubicBezTo>
                  <a:cubicBezTo>
                    <a:pt x="1304" y="699"/>
                    <a:pt x="1341" y="675"/>
                    <a:pt x="1376" y="652"/>
                  </a:cubicBezTo>
                  <a:cubicBezTo>
                    <a:pt x="1926" y="321"/>
                    <a:pt x="2581" y="182"/>
                    <a:pt x="3225" y="139"/>
                  </a:cubicBezTo>
                  <a:cubicBezTo>
                    <a:pt x="3428" y="123"/>
                    <a:pt x="3632" y="116"/>
                    <a:pt x="3835" y="116"/>
                  </a:cubicBezTo>
                  <a:cubicBezTo>
                    <a:pt x="4371" y="116"/>
                    <a:pt x="4907" y="164"/>
                    <a:pt x="5441" y="225"/>
                  </a:cubicBezTo>
                  <a:cubicBezTo>
                    <a:pt x="5809" y="268"/>
                    <a:pt x="6176" y="319"/>
                    <a:pt x="6542" y="378"/>
                  </a:cubicBezTo>
                  <a:cubicBezTo>
                    <a:pt x="6867" y="427"/>
                    <a:pt x="7192" y="487"/>
                    <a:pt x="7518" y="542"/>
                  </a:cubicBezTo>
                  <a:cubicBezTo>
                    <a:pt x="6832" y="376"/>
                    <a:pt x="6141" y="235"/>
                    <a:pt x="5443" y="135"/>
                  </a:cubicBezTo>
                  <a:cubicBezTo>
                    <a:pt x="5075" y="80"/>
                    <a:pt x="4700" y="47"/>
                    <a:pt x="4330" y="20"/>
                  </a:cubicBezTo>
                  <a:cubicBezTo>
                    <a:pt x="4129" y="8"/>
                    <a:pt x="3927" y="1"/>
                    <a:pt x="3724"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
            <p:cNvSpPr/>
            <p:nvPr/>
          </p:nvSpPr>
          <p:spPr>
            <a:xfrm>
              <a:off x="1580875" y="4064725"/>
              <a:ext cx="3050" cy="2100"/>
            </a:xfrm>
            <a:custGeom>
              <a:avLst/>
              <a:gdLst/>
              <a:ahLst/>
              <a:cxnLst/>
              <a:rect l="l" t="t" r="r" b="b"/>
              <a:pathLst>
                <a:path w="122" h="84" extrusionOk="0">
                  <a:moveTo>
                    <a:pt x="121" y="0"/>
                  </a:moveTo>
                  <a:lnTo>
                    <a:pt x="99" y="14"/>
                  </a:lnTo>
                  <a:cubicBezTo>
                    <a:pt x="81" y="27"/>
                    <a:pt x="63" y="40"/>
                    <a:pt x="46" y="52"/>
                  </a:cubicBezTo>
                  <a:lnTo>
                    <a:pt x="46" y="52"/>
                  </a:lnTo>
                  <a:cubicBezTo>
                    <a:pt x="71" y="34"/>
                    <a:pt x="96" y="18"/>
                    <a:pt x="121" y="0"/>
                  </a:cubicBezTo>
                  <a:close/>
                  <a:moveTo>
                    <a:pt x="46" y="52"/>
                  </a:moveTo>
                  <a:cubicBezTo>
                    <a:pt x="31" y="62"/>
                    <a:pt x="16" y="72"/>
                    <a:pt x="1" y="84"/>
                  </a:cubicBezTo>
                  <a:cubicBezTo>
                    <a:pt x="15" y="73"/>
                    <a:pt x="30" y="62"/>
                    <a:pt x="46" y="52"/>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
            <p:cNvSpPr/>
            <p:nvPr/>
          </p:nvSpPr>
          <p:spPr>
            <a:xfrm>
              <a:off x="1561500" y="4062200"/>
              <a:ext cx="21700" cy="24025"/>
            </a:xfrm>
            <a:custGeom>
              <a:avLst/>
              <a:gdLst/>
              <a:ahLst/>
              <a:cxnLst/>
              <a:rect l="l" t="t" r="r" b="b"/>
              <a:pathLst>
                <a:path w="868" h="961" extrusionOk="0">
                  <a:moveTo>
                    <a:pt x="868" y="1"/>
                  </a:moveTo>
                  <a:cubicBezTo>
                    <a:pt x="861" y="5"/>
                    <a:pt x="855" y="9"/>
                    <a:pt x="848" y="13"/>
                  </a:cubicBezTo>
                  <a:lnTo>
                    <a:pt x="848" y="13"/>
                  </a:lnTo>
                  <a:cubicBezTo>
                    <a:pt x="855" y="9"/>
                    <a:pt x="861" y="5"/>
                    <a:pt x="868" y="1"/>
                  </a:cubicBezTo>
                  <a:close/>
                  <a:moveTo>
                    <a:pt x="848" y="13"/>
                  </a:moveTo>
                  <a:cubicBezTo>
                    <a:pt x="843" y="17"/>
                    <a:pt x="837" y="21"/>
                    <a:pt x="832" y="25"/>
                  </a:cubicBezTo>
                  <a:lnTo>
                    <a:pt x="832" y="25"/>
                  </a:lnTo>
                  <a:cubicBezTo>
                    <a:pt x="837" y="21"/>
                    <a:pt x="843" y="17"/>
                    <a:pt x="848" y="13"/>
                  </a:cubicBezTo>
                  <a:close/>
                  <a:moveTo>
                    <a:pt x="832" y="25"/>
                  </a:moveTo>
                  <a:cubicBezTo>
                    <a:pt x="796" y="50"/>
                    <a:pt x="762" y="77"/>
                    <a:pt x="727" y="103"/>
                  </a:cubicBezTo>
                  <a:cubicBezTo>
                    <a:pt x="757" y="81"/>
                    <a:pt x="786" y="58"/>
                    <a:pt x="817" y="38"/>
                  </a:cubicBezTo>
                  <a:cubicBezTo>
                    <a:pt x="821" y="33"/>
                    <a:pt x="826" y="29"/>
                    <a:pt x="832" y="25"/>
                  </a:cubicBezTo>
                  <a:close/>
                  <a:moveTo>
                    <a:pt x="727" y="103"/>
                  </a:moveTo>
                  <a:cubicBezTo>
                    <a:pt x="428" y="336"/>
                    <a:pt x="184" y="633"/>
                    <a:pt x="0" y="960"/>
                  </a:cubicBezTo>
                  <a:cubicBezTo>
                    <a:pt x="184" y="633"/>
                    <a:pt x="430" y="336"/>
                    <a:pt x="727" y="103"/>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
            <p:cNvSpPr/>
            <p:nvPr/>
          </p:nvSpPr>
          <p:spPr>
            <a:xfrm>
              <a:off x="1552125" y="4086200"/>
              <a:ext cx="9400" cy="23650"/>
            </a:xfrm>
            <a:custGeom>
              <a:avLst/>
              <a:gdLst/>
              <a:ahLst/>
              <a:cxnLst/>
              <a:rect l="l" t="t" r="r" b="b"/>
              <a:pathLst>
                <a:path w="376" h="946" extrusionOk="0">
                  <a:moveTo>
                    <a:pt x="375" y="0"/>
                  </a:moveTo>
                  <a:lnTo>
                    <a:pt x="375" y="0"/>
                  </a:lnTo>
                  <a:cubicBezTo>
                    <a:pt x="233" y="260"/>
                    <a:pt x="122" y="535"/>
                    <a:pt x="37" y="818"/>
                  </a:cubicBezTo>
                  <a:lnTo>
                    <a:pt x="37" y="818"/>
                  </a:lnTo>
                  <a:cubicBezTo>
                    <a:pt x="122" y="534"/>
                    <a:pt x="236" y="260"/>
                    <a:pt x="375" y="0"/>
                  </a:cubicBezTo>
                  <a:close/>
                  <a:moveTo>
                    <a:pt x="37" y="818"/>
                  </a:moveTo>
                  <a:lnTo>
                    <a:pt x="37" y="818"/>
                  </a:lnTo>
                  <a:cubicBezTo>
                    <a:pt x="24" y="860"/>
                    <a:pt x="12" y="903"/>
                    <a:pt x="1" y="946"/>
                  </a:cubicBezTo>
                  <a:cubicBezTo>
                    <a:pt x="12" y="903"/>
                    <a:pt x="24" y="860"/>
                    <a:pt x="37" y="818"/>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
            <p:cNvSpPr/>
            <p:nvPr/>
          </p:nvSpPr>
          <p:spPr>
            <a:xfrm>
              <a:off x="1632800" y="4049575"/>
              <a:ext cx="55425" cy="2725"/>
            </a:xfrm>
            <a:custGeom>
              <a:avLst/>
              <a:gdLst/>
              <a:ahLst/>
              <a:cxnLst/>
              <a:rect l="l" t="t" r="r" b="b"/>
              <a:pathLst>
                <a:path w="2217" h="109" extrusionOk="0">
                  <a:moveTo>
                    <a:pt x="610" y="0"/>
                  </a:moveTo>
                  <a:cubicBezTo>
                    <a:pt x="407" y="0"/>
                    <a:pt x="203" y="7"/>
                    <a:pt x="0" y="23"/>
                  </a:cubicBezTo>
                  <a:lnTo>
                    <a:pt x="0" y="23"/>
                  </a:lnTo>
                  <a:cubicBezTo>
                    <a:pt x="201" y="8"/>
                    <a:pt x="402" y="2"/>
                    <a:pt x="604" y="2"/>
                  </a:cubicBezTo>
                  <a:cubicBezTo>
                    <a:pt x="1141" y="2"/>
                    <a:pt x="1680" y="48"/>
                    <a:pt x="2216" y="109"/>
                  </a:cubicBezTo>
                  <a:cubicBezTo>
                    <a:pt x="1682" y="48"/>
                    <a:pt x="1146" y="0"/>
                    <a:pt x="61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
            <p:cNvSpPr/>
            <p:nvPr/>
          </p:nvSpPr>
          <p:spPr>
            <a:xfrm>
              <a:off x="1630025" y="4058950"/>
              <a:ext cx="101000" cy="16275"/>
            </a:xfrm>
            <a:custGeom>
              <a:avLst/>
              <a:gdLst/>
              <a:ahLst/>
              <a:cxnLst/>
              <a:rect l="l" t="t" r="r" b="b"/>
              <a:pathLst>
                <a:path w="4040" h="651" extrusionOk="0">
                  <a:moveTo>
                    <a:pt x="548" y="0"/>
                  </a:moveTo>
                  <a:cubicBezTo>
                    <a:pt x="244" y="0"/>
                    <a:pt x="58" y="14"/>
                    <a:pt x="1" y="18"/>
                  </a:cubicBezTo>
                  <a:cubicBezTo>
                    <a:pt x="653" y="368"/>
                    <a:pt x="899" y="650"/>
                    <a:pt x="899" y="650"/>
                  </a:cubicBezTo>
                  <a:cubicBezTo>
                    <a:pt x="1655" y="415"/>
                    <a:pt x="2505" y="359"/>
                    <a:pt x="3143" y="359"/>
                  </a:cubicBezTo>
                  <a:cubicBezTo>
                    <a:pt x="3564" y="359"/>
                    <a:pt x="3892" y="384"/>
                    <a:pt x="4039" y="397"/>
                  </a:cubicBezTo>
                  <a:cubicBezTo>
                    <a:pt x="2390" y="61"/>
                    <a:pt x="1198" y="0"/>
                    <a:pt x="5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
            <p:cNvSpPr/>
            <p:nvPr/>
          </p:nvSpPr>
          <p:spPr>
            <a:xfrm>
              <a:off x="1630025" y="4059400"/>
              <a:ext cx="25" cy="25"/>
            </a:xfrm>
            <a:custGeom>
              <a:avLst/>
              <a:gdLst/>
              <a:ahLst/>
              <a:cxnLst/>
              <a:rect l="l" t="t" r="r" b="b"/>
              <a:pathLst>
                <a:path w="1" h="1" extrusionOk="0">
                  <a:moveTo>
                    <a:pt x="1" y="0"/>
                  </a:move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
            <p:cNvSpPr/>
            <p:nvPr/>
          </p:nvSpPr>
          <p:spPr>
            <a:xfrm>
              <a:off x="1630025" y="4059450"/>
              <a:ext cx="101000" cy="15825"/>
            </a:xfrm>
            <a:custGeom>
              <a:avLst/>
              <a:gdLst/>
              <a:ahLst/>
              <a:cxnLst/>
              <a:rect l="l" t="t" r="r" b="b"/>
              <a:pathLst>
                <a:path w="4040" h="633" extrusionOk="0">
                  <a:moveTo>
                    <a:pt x="3792" y="363"/>
                  </a:moveTo>
                  <a:cubicBezTo>
                    <a:pt x="3897" y="370"/>
                    <a:pt x="3981" y="377"/>
                    <a:pt x="4037" y="383"/>
                  </a:cubicBezTo>
                  <a:lnTo>
                    <a:pt x="4039" y="383"/>
                  </a:lnTo>
                  <a:cubicBezTo>
                    <a:pt x="3983" y="377"/>
                    <a:pt x="3898" y="370"/>
                    <a:pt x="3792" y="363"/>
                  </a:cubicBezTo>
                  <a:close/>
                  <a:moveTo>
                    <a:pt x="1" y="0"/>
                  </a:moveTo>
                  <a:cubicBezTo>
                    <a:pt x="653" y="352"/>
                    <a:pt x="899" y="632"/>
                    <a:pt x="899" y="632"/>
                  </a:cubicBezTo>
                  <a:cubicBezTo>
                    <a:pt x="899" y="632"/>
                    <a:pt x="656" y="352"/>
                    <a:pt x="1" y="0"/>
                  </a:cubicBezTo>
                  <a:close/>
                  <a:moveTo>
                    <a:pt x="3122" y="342"/>
                  </a:moveTo>
                  <a:cubicBezTo>
                    <a:pt x="2488" y="342"/>
                    <a:pt x="1648" y="399"/>
                    <a:pt x="899" y="632"/>
                  </a:cubicBezTo>
                  <a:cubicBezTo>
                    <a:pt x="1651" y="399"/>
                    <a:pt x="2494" y="342"/>
                    <a:pt x="3130" y="342"/>
                  </a:cubicBezTo>
                  <a:cubicBezTo>
                    <a:pt x="3393" y="342"/>
                    <a:pt x="3621" y="352"/>
                    <a:pt x="3792" y="363"/>
                  </a:cubicBezTo>
                  <a:lnTo>
                    <a:pt x="3792" y="363"/>
                  </a:lnTo>
                  <a:cubicBezTo>
                    <a:pt x="3620" y="352"/>
                    <a:pt x="3389" y="342"/>
                    <a:pt x="3122" y="342"/>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
            <p:cNvSpPr/>
            <p:nvPr/>
          </p:nvSpPr>
          <p:spPr>
            <a:xfrm>
              <a:off x="1652475" y="4075250"/>
              <a:ext cx="25" cy="25"/>
            </a:xfrm>
            <a:custGeom>
              <a:avLst/>
              <a:gdLst/>
              <a:ahLst/>
              <a:cxnLst/>
              <a:rect l="l" t="t" r="r" b="b"/>
              <a:pathLst>
                <a:path w="1" h="1" extrusionOk="0">
                  <a:moveTo>
                    <a:pt x="1" y="0"/>
                  </a:move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
            <p:cNvSpPr/>
            <p:nvPr/>
          </p:nvSpPr>
          <p:spPr>
            <a:xfrm>
              <a:off x="1802925" y="4083325"/>
              <a:ext cx="354325" cy="178025"/>
            </a:xfrm>
            <a:custGeom>
              <a:avLst/>
              <a:gdLst/>
              <a:ahLst/>
              <a:cxnLst/>
              <a:rect l="l" t="t" r="r" b="b"/>
              <a:pathLst>
                <a:path w="14173" h="7121" extrusionOk="0">
                  <a:moveTo>
                    <a:pt x="0" y="1"/>
                  </a:moveTo>
                  <a:lnTo>
                    <a:pt x="730" y="263"/>
                  </a:lnTo>
                  <a:lnTo>
                    <a:pt x="1213" y="437"/>
                  </a:lnTo>
                  <a:lnTo>
                    <a:pt x="1692" y="627"/>
                  </a:lnTo>
                  <a:lnTo>
                    <a:pt x="2649" y="1003"/>
                  </a:lnTo>
                  <a:lnTo>
                    <a:pt x="3597" y="1406"/>
                  </a:lnTo>
                  <a:cubicBezTo>
                    <a:pt x="3914" y="1539"/>
                    <a:pt x="4225" y="1680"/>
                    <a:pt x="4538" y="1824"/>
                  </a:cubicBezTo>
                  <a:cubicBezTo>
                    <a:pt x="4849" y="1967"/>
                    <a:pt x="5164" y="2102"/>
                    <a:pt x="5473" y="2251"/>
                  </a:cubicBezTo>
                  <a:cubicBezTo>
                    <a:pt x="6093" y="2550"/>
                    <a:pt x="6711" y="2845"/>
                    <a:pt x="7320" y="3162"/>
                  </a:cubicBezTo>
                  <a:cubicBezTo>
                    <a:pt x="8546" y="3780"/>
                    <a:pt x="9749" y="4440"/>
                    <a:pt x="10935" y="5128"/>
                  </a:cubicBezTo>
                  <a:lnTo>
                    <a:pt x="11823" y="5650"/>
                  </a:lnTo>
                  <a:lnTo>
                    <a:pt x="12703" y="6186"/>
                  </a:lnTo>
                  <a:cubicBezTo>
                    <a:pt x="13196" y="6488"/>
                    <a:pt x="13687" y="6799"/>
                    <a:pt x="14172" y="7121"/>
                  </a:cubicBezTo>
                  <a:cubicBezTo>
                    <a:pt x="13135" y="6388"/>
                    <a:pt x="12065" y="5705"/>
                    <a:pt x="10974" y="5052"/>
                  </a:cubicBezTo>
                  <a:cubicBezTo>
                    <a:pt x="9798" y="4350"/>
                    <a:pt x="8591" y="3690"/>
                    <a:pt x="7369" y="3061"/>
                  </a:cubicBezTo>
                  <a:cubicBezTo>
                    <a:pt x="6144" y="2437"/>
                    <a:pt x="4896" y="1856"/>
                    <a:pt x="3627" y="1326"/>
                  </a:cubicBezTo>
                  <a:cubicBezTo>
                    <a:pt x="2443" y="821"/>
                    <a:pt x="1226" y="394"/>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
            <p:cNvSpPr/>
            <p:nvPr/>
          </p:nvSpPr>
          <p:spPr>
            <a:xfrm>
              <a:off x="1717200" y="4164300"/>
              <a:ext cx="14550" cy="37100"/>
            </a:xfrm>
            <a:custGeom>
              <a:avLst/>
              <a:gdLst/>
              <a:ahLst/>
              <a:cxnLst/>
              <a:rect l="l" t="t" r="r" b="b"/>
              <a:pathLst>
                <a:path w="582" h="1484" extrusionOk="0">
                  <a:moveTo>
                    <a:pt x="581" y="0"/>
                  </a:moveTo>
                  <a:cubicBezTo>
                    <a:pt x="563" y="31"/>
                    <a:pt x="541" y="67"/>
                    <a:pt x="518" y="111"/>
                  </a:cubicBezTo>
                  <a:lnTo>
                    <a:pt x="518" y="111"/>
                  </a:lnTo>
                  <a:cubicBezTo>
                    <a:pt x="518" y="111"/>
                    <a:pt x="518" y="111"/>
                    <a:pt x="518" y="111"/>
                  </a:cubicBezTo>
                  <a:lnTo>
                    <a:pt x="518" y="111"/>
                  </a:lnTo>
                  <a:cubicBezTo>
                    <a:pt x="518" y="111"/>
                    <a:pt x="518" y="112"/>
                    <a:pt x="518" y="113"/>
                  </a:cubicBezTo>
                  <a:cubicBezTo>
                    <a:pt x="317" y="620"/>
                    <a:pt x="135" y="1095"/>
                    <a:pt x="0" y="1484"/>
                  </a:cubicBezTo>
                  <a:lnTo>
                    <a:pt x="0" y="1484"/>
                  </a:lnTo>
                  <a:cubicBezTo>
                    <a:pt x="4" y="1472"/>
                    <a:pt x="263" y="791"/>
                    <a:pt x="581" y="0"/>
                  </a:cubicBezTo>
                  <a:close/>
                  <a:moveTo>
                    <a:pt x="0" y="1484"/>
                  </a:moveTo>
                  <a:cubicBezTo>
                    <a:pt x="0" y="1484"/>
                    <a:pt x="0" y="1484"/>
                    <a:pt x="0" y="1484"/>
                  </a:cubicBezTo>
                  <a:cubicBezTo>
                    <a:pt x="0" y="1484"/>
                    <a:pt x="0" y="1484"/>
                    <a:pt x="0" y="1484"/>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
            <p:cNvSpPr/>
            <p:nvPr/>
          </p:nvSpPr>
          <p:spPr>
            <a:xfrm>
              <a:off x="2027925" y="4319225"/>
              <a:ext cx="125" cy="175"/>
            </a:xfrm>
            <a:custGeom>
              <a:avLst/>
              <a:gdLst/>
              <a:ahLst/>
              <a:cxnLst/>
              <a:rect l="l" t="t" r="r" b="b"/>
              <a:pathLst>
                <a:path w="5" h="7" extrusionOk="0">
                  <a:moveTo>
                    <a:pt x="0" y="1"/>
                  </a:moveTo>
                  <a:lnTo>
                    <a:pt x="1" y="2"/>
                  </a:lnTo>
                  <a:lnTo>
                    <a:pt x="1" y="2"/>
                  </a:lnTo>
                  <a:cubicBezTo>
                    <a:pt x="1" y="2"/>
                    <a:pt x="1" y="1"/>
                    <a:pt x="0" y="1"/>
                  </a:cubicBezTo>
                  <a:close/>
                  <a:moveTo>
                    <a:pt x="1" y="2"/>
                  </a:moveTo>
                  <a:cubicBezTo>
                    <a:pt x="2" y="4"/>
                    <a:pt x="3" y="7"/>
                    <a:pt x="4" y="7"/>
                  </a:cubicBezTo>
                  <a:lnTo>
                    <a:pt x="1" y="2"/>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
            <p:cNvSpPr/>
            <p:nvPr/>
          </p:nvSpPr>
          <p:spPr>
            <a:xfrm>
              <a:off x="2075575" y="4346325"/>
              <a:ext cx="2025" cy="750"/>
            </a:xfrm>
            <a:custGeom>
              <a:avLst/>
              <a:gdLst/>
              <a:ahLst/>
              <a:cxnLst/>
              <a:rect l="l" t="t" r="r" b="b"/>
              <a:pathLst>
                <a:path w="81" h="30" extrusionOk="0">
                  <a:moveTo>
                    <a:pt x="1" y="1"/>
                  </a:moveTo>
                  <a:lnTo>
                    <a:pt x="1" y="1"/>
                  </a:lnTo>
                  <a:cubicBezTo>
                    <a:pt x="17" y="7"/>
                    <a:pt x="29" y="11"/>
                    <a:pt x="46" y="17"/>
                  </a:cubicBezTo>
                  <a:cubicBezTo>
                    <a:pt x="32" y="11"/>
                    <a:pt x="17" y="5"/>
                    <a:pt x="1" y="1"/>
                  </a:cubicBezTo>
                  <a:close/>
                  <a:moveTo>
                    <a:pt x="46" y="17"/>
                  </a:moveTo>
                  <a:cubicBezTo>
                    <a:pt x="47" y="17"/>
                    <a:pt x="47" y="18"/>
                    <a:pt x="48" y="18"/>
                  </a:cubicBezTo>
                  <a:lnTo>
                    <a:pt x="48" y="18"/>
                  </a:lnTo>
                  <a:cubicBezTo>
                    <a:pt x="47" y="18"/>
                    <a:pt x="47" y="17"/>
                    <a:pt x="46" y="17"/>
                  </a:cubicBezTo>
                  <a:close/>
                  <a:moveTo>
                    <a:pt x="48" y="18"/>
                  </a:moveTo>
                  <a:cubicBezTo>
                    <a:pt x="49" y="18"/>
                    <a:pt x="51" y="19"/>
                    <a:pt x="52" y="19"/>
                  </a:cubicBezTo>
                  <a:cubicBezTo>
                    <a:pt x="53" y="19"/>
                    <a:pt x="54" y="20"/>
                    <a:pt x="55" y="20"/>
                  </a:cubicBezTo>
                  <a:lnTo>
                    <a:pt x="55" y="20"/>
                  </a:lnTo>
                  <a:cubicBezTo>
                    <a:pt x="53" y="19"/>
                    <a:pt x="51" y="19"/>
                    <a:pt x="48" y="18"/>
                  </a:cubicBezTo>
                  <a:close/>
                  <a:moveTo>
                    <a:pt x="55" y="20"/>
                  </a:moveTo>
                  <a:cubicBezTo>
                    <a:pt x="58" y="21"/>
                    <a:pt x="60" y="21"/>
                    <a:pt x="62" y="22"/>
                  </a:cubicBezTo>
                  <a:lnTo>
                    <a:pt x="62" y="22"/>
                  </a:lnTo>
                  <a:cubicBezTo>
                    <a:pt x="60" y="21"/>
                    <a:pt x="58" y="21"/>
                    <a:pt x="55" y="20"/>
                  </a:cubicBezTo>
                  <a:close/>
                  <a:moveTo>
                    <a:pt x="62" y="22"/>
                  </a:moveTo>
                  <a:lnTo>
                    <a:pt x="62" y="22"/>
                  </a:lnTo>
                  <a:cubicBezTo>
                    <a:pt x="69" y="25"/>
                    <a:pt x="74" y="28"/>
                    <a:pt x="81" y="30"/>
                  </a:cubicBezTo>
                  <a:cubicBezTo>
                    <a:pt x="81" y="30"/>
                    <a:pt x="74" y="26"/>
                    <a:pt x="62" y="22"/>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
            <p:cNvSpPr/>
            <p:nvPr/>
          </p:nvSpPr>
          <p:spPr>
            <a:xfrm>
              <a:off x="1527175" y="4037800"/>
              <a:ext cx="759375" cy="345925"/>
            </a:xfrm>
            <a:custGeom>
              <a:avLst/>
              <a:gdLst/>
              <a:ahLst/>
              <a:cxnLst/>
              <a:rect l="l" t="t" r="r" b="b"/>
              <a:pathLst>
                <a:path w="30375" h="13837" extrusionOk="0">
                  <a:moveTo>
                    <a:pt x="4668" y="840"/>
                  </a:moveTo>
                  <a:cubicBezTo>
                    <a:pt x="5326" y="840"/>
                    <a:pt x="6545" y="903"/>
                    <a:pt x="8235" y="1253"/>
                  </a:cubicBezTo>
                  <a:cubicBezTo>
                    <a:pt x="8231" y="1253"/>
                    <a:pt x="8203" y="1251"/>
                    <a:pt x="8156" y="1245"/>
                  </a:cubicBezTo>
                  <a:lnTo>
                    <a:pt x="8156" y="1245"/>
                  </a:lnTo>
                  <a:lnTo>
                    <a:pt x="8225" y="1261"/>
                  </a:lnTo>
                  <a:lnTo>
                    <a:pt x="8221" y="1261"/>
                  </a:lnTo>
                  <a:cubicBezTo>
                    <a:pt x="8174" y="1255"/>
                    <a:pt x="7782" y="1214"/>
                    <a:pt x="7236" y="1214"/>
                  </a:cubicBezTo>
                  <a:cubicBezTo>
                    <a:pt x="6600" y="1214"/>
                    <a:pt x="5755" y="1270"/>
                    <a:pt x="5003" y="1505"/>
                  </a:cubicBezTo>
                  <a:cubicBezTo>
                    <a:pt x="5003" y="1505"/>
                    <a:pt x="4755" y="1220"/>
                    <a:pt x="4094" y="866"/>
                  </a:cubicBezTo>
                  <a:cubicBezTo>
                    <a:pt x="4094" y="866"/>
                    <a:pt x="4100" y="866"/>
                    <a:pt x="4113" y="864"/>
                  </a:cubicBezTo>
                  <a:cubicBezTo>
                    <a:pt x="4111" y="862"/>
                    <a:pt x="4109" y="862"/>
                    <a:pt x="4105" y="860"/>
                  </a:cubicBezTo>
                  <a:cubicBezTo>
                    <a:pt x="4105" y="860"/>
                    <a:pt x="4298" y="840"/>
                    <a:pt x="4668" y="840"/>
                  </a:cubicBezTo>
                  <a:close/>
                  <a:moveTo>
                    <a:pt x="4735" y="354"/>
                  </a:moveTo>
                  <a:cubicBezTo>
                    <a:pt x="4938" y="354"/>
                    <a:pt x="5141" y="361"/>
                    <a:pt x="5342" y="373"/>
                  </a:cubicBezTo>
                  <a:cubicBezTo>
                    <a:pt x="5717" y="396"/>
                    <a:pt x="6087" y="428"/>
                    <a:pt x="6455" y="488"/>
                  </a:cubicBezTo>
                  <a:cubicBezTo>
                    <a:pt x="7194" y="594"/>
                    <a:pt x="7922" y="744"/>
                    <a:pt x="8647" y="924"/>
                  </a:cubicBezTo>
                  <a:cubicBezTo>
                    <a:pt x="8608" y="915"/>
                    <a:pt x="8567" y="911"/>
                    <a:pt x="8530" y="903"/>
                  </a:cubicBezTo>
                  <a:lnTo>
                    <a:pt x="8530" y="903"/>
                  </a:lnTo>
                  <a:cubicBezTo>
                    <a:pt x="8565" y="911"/>
                    <a:pt x="8602" y="919"/>
                    <a:pt x="8638" y="928"/>
                  </a:cubicBezTo>
                  <a:cubicBezTo>
                    <a:pt x="8274" y="866"/>
                    <a:pt x="7908" y="797"/>
                    <a:pt x="7540" y="741"/>
                  </a:cubicBezTo>
                  <a:cubicBezTo>
                    <a:pt x="7173" y="680"/>
                    <a:pt x="6805" y="629"/>
                    <a:pt x="6437" y="588"/>
                  </a:cubicBezTo>
                  <a:cubicBezTo>
                    <a:pt x="5902" y="527"/>
                    <a:pt x="5366" y="480"/>
                    <a:pt x="4830" y="480"/>
                  </a:cubicBezTo>
                  <a:cubicBezTo>
                    <a:pt x="4627" y="480"/>
                    <a:pt x="4425" y="487"/>
                    <a:pt x="4223" y="502"/>
                  </a:cubicBezTo>
                  <a:cubicBezTo>
                    <a:pt x="3540" y="547"/>
                    <a:pt x="2844" y="699"/>
                    <a:pt x="2276" y="1077"/>
                  </a:cubicBezTo>
                  <a:lnTo>
                    <a:pt x="2169" y="1153"/>
                  </a:lnTo>
                  <a:cubicBezTo>
                    <a:pt x="1875" y="1372"/>
                    <a:pt x="1629" y="1652"/>
                    <a:pt x="1437" y="1967"/>
                  </a:cubicBezTo>
                  <a:cubicBezTo>
                    <a:pt x="1406" y="2018"/>
                    <a:pt x="1375" y="2069"/>
                    <a:pt x="1349" y="2120"/>
                  </a:cubicBezTo>
                  <a:cubicBezTo>
                    <a:pt x="1189" y="2390"/>
                    <a:pt x="1073" y="2683"/>
                    <a:pt x="974" y="2980"/>
                  </a:cubicBezTo>
                  <a:cubicBezTo>
                    <a:pt x="982" y="2947"/>
                    <a:pt x="991" y="2916"/>
                    <a:pt x="1001" y="2882"/>
                  </a:cubicBezTo>
                  <a:lnTo>
                    <a:pt x="1001" y="2882"/>
                  </a:lnTo>
                  <a:cubicBezTo>
                    <a:pt x="989" y="2916"/>
                    <a:pt x="978" y="2951"/>
                    <a:pt x="964" y="2984"/>
                  </a:cubicBezTo>
                  <a:cubicBezTo>
                    <a:pt x="1054" y="2624"/>
                    <a:pt x="1185" y="2272"/>
                    <a:pt x="1367" y="1940"/>
                  </a:cubicBezTo>
                  <a:cubicBezTo>
                    <a:pt x="1551" y="1613"/>
                    <a:pt x="1793" y="1316"/>
                    <a:pt x="2093" y="1085"/>
                  </a:cubicBezTo>
                  <a:cubicBezTo>
                    <a:pt x="2128" y="1057"/>
                    <a:pt x="2165" y="1030"/>
                    <a:pt x="2200" y="1005"/>
                  </a:cubicBezTo>
                  <a:cubicBezTo>
                    <a:pt x="2222" y="989"/>
                    <a:pt x="2247" y="971"/>
                    <a:pt x="2269" y="956"/>
                  </a:cubicBezTo>
                  <a:cubicBezTo>
                    <a:pt x="2282" y="946"/>
                    <a:pt x="2298" y="938"/>
                    <a:pt x="2312" y="932"/>
                  </a:cubicBezTo>
                  <a:cubicBezTo>
                    <a:pt x="2558" y="772"/>
                    <a:pt x="2828" y="656"/>
                    <a:pt x="3110" y="570"/>
                  </a:cubicBezTo>
                  <a:cubicBezTo>
                    <a:pt x="3470" y="459"/>
                    <a:pt x="3845" y="402"/>
                    <a:pt x="4219" y="371"/>
                  </a:cubicBezTo>
                  <a:cubicBezTo>
                    <a:pt x="4391" y="359"/>
                    <a:pt x="4563" y="354"/>
                    <a:pt x="4735" y="354"/>
                  </a:cubicBezTo>
                  <a:close/>
                  <a:moveTo>
                    <a:pt x="7577" y="4395"/>
                  </a:moveTo>
                  <a:lnTo>
                    <a:pt x="7577" y="4395"/>
                  </a:lnTo>
                  <a:cubicBezTo>
                    <a:pt x="7603" y="4402"/>
                    <a:pt x="7630" y="4404"/>
                    <a:pt x="7658" y="4406"/>
                  </a:cubicBezTo>
                  <a:cubicBezTo>
                    <a:pt x="7651" y="4409"/>
                    <a:pt x="7644" y="4410"/>
                    <a:pt x="7635" y="4410"/>
                  </a:cubicBezTo>
                  <a:cubicBezTo>
                    <a:pt x="7619" y="4410"/>
                    <a:pt x="7599" y="4405"/>
                    <a:pt x="7577" y="4395"/>
                  </a:cubicBezTo>
                  <a:close/>
                  <a:moveTo>
                    <a:pt x="9365" y="2640"/>
                  </a:moveTo>
                  <a:cubicBezTo>
                    <a:pt x="9366" y="2640"/>
                    <a:pt x="9367" y="2640"/>
                    <a:pt x="9367" y="2640"/>
                  </a:cubicBezTo>
                  <a:cubicBezTo>
                    <a:pt x="9172" y="2706"/>
                    <a:pt x="8616" y="3983"/>
                    <a:pt x="8183" y="5059"/>
                  </a:cubicBezTo>
                  <a:lnTo>
                    <a:pt x="8183" y="5059"/>
                  </a:lnTo>
                  <a:cubicBezTo>
                    <a:pt x="8183" y="5059"/>
                    <a:pt x="8183" y="5059"/>
                    <a:pt x="8183" y="5059"/>
                  </a:cubicBezTo>
                  <a:lnTo>
                    <a:pt x="8183" y="5059"/>
                  </a:lnTo>
                  <a:cubicBezTo>
                    <a:pt x="9088" y="2699"/>
                    <a:pt x="9342" y="2640"/>
                    <a:pt x="9365" y="2640"/>
                  </a:cubicBezTo>
                  <a:close/>
                  <a:moveTo>
                    <a:pt x="22628" y="5091"/>
                  </a:moveTo>
                  <a:cubicBezTo>
                    <a:pt x="23115" y="5104"/>
                    <a:pt x="23559" y="5186"/>
                    <a:pt x="23645" y="5204"/>
                  </a:cubicBezTo>
                  <a:lnTo>
                    <a:pt x="23645" y="5204"/>
                  </a:lnTo>
                  <a:cubicBezTo>
                    <a:pt x="23191" y="5130"/>
                    <a:pt x="22824" y="5104"/>
                    <a:pt x="22533" y="5104"/>
                  </a:cubicBezTo>
                  <a:cubicBezTo>
                    <a:pt x="22440" y="5104"/>
                    <a:pt x="22354" y="5107"/>
                    <a:pt x="22276" y="5112"/>
                  </a:cubicBezTo>
                  <a:cubicBezTo>
                    <a:pt x="21976" y="5130"/>
                    <a:pt x="21787" y="5177"/>
                    <a:pt x="21695" y="5208"/>
                  </a:cubicBezTo>
                  <a:lnTo>
                    <a:pt x="21693" y="5208"/>
                  </a:lnTo>
                  <a:cubicBezTo>
                    <a:pt x="21925" y="5122"/>
                    <a:pt x="22219" y="5091"/>
                    <a:pt x="22506" y="5091"/>
                  </a:cubicBezTo>
                  <a:close/>
                  <a:moveTo>
                    <a:pt x="23659" y="5208"/>
                  </a:moveTo>
                  <a:lnTo>
                    <a:pt x="23659" y="5208"/>
                  </a:lnTo>
                  <a:cubicBezTo>
                    <a:pt x="23659" y="5208"/>
                    <a:pt x="23659" y="5208"/>
                    <a:pt x="23659" y="5208"/>
                  </a:cubicBezTo>
                  <a:cubicBezTo>
                    <a:pt x="23659" y="5208"/>
                    <a:pt x="23659" y="5208"/>
                    <a:pt x="23659" y="5208"/>
                  </a:cubicBezTo>
                  <a:close/>
                  <a:moveTo>
                    <a:pt x="21700" y="5200"/>
                  </a:moveTo>
                  <a:lnTo>
                    <a:pt x="21700" y="5200"/>
                  </a:lnTo>
                  <a:cubicBezTo>
                    <a:pt x="21675" y="5210"/>
                    <a:pt x="21652" y="5218"/>
                    <a:pt x="21626" y="5228"/>
                  </a:cubicBezTo>
                  <a:cubicBezTo>
                    <a:pt x="21626" y="5228"/>
                    <a:pt x="21652" y="5218"/>
                    <a:pt x="21700" y="5200"/>
                  </a:cubicBezTo>
                  <a:close/>
                  <a:moveTo>
                    <a:pt x="3454" y="1048"/>
                  </a:moveTo>
                  <a:cubicBezTo>
                    <a:pt x="3454" y="1048"/>
                    <a:pt x="3474" y="1059"/>
                    <a:pt x="3509" y="1079"/>
                  </a:cubicBezTo>
                  <a:cubicBezTo>
                    <a:pt x="3622" y="1147"/>
                    <a:pt x="3896" y="1316"/>
                    <a:pt x="4231" y="1619"/>
                  </a:cubicBezTo>
                  <a:cubicBezTo>
                    <a:pt x="4244" y="1633"/>
                    <a:pt x="4262" y="1650"/>
                    <a:pt x="4276" y="1664"/>
                  </a:cubicBezTo>
                  <a:cubicBezTo>
                    <a:pt x="4276" y="1664"/>
                    <a:pt x="4272" y="1664"/>
                    <a:pt x="4264" y="1668"/>
                  </a:cubicBezTo>
                  <a:lnTo>
                    <a:pt x="4266" y="1670"/>
                  </a:lnTo>
                  <a:cubicBezTo>
                    <a:pt x="4266" y="1670"/>
                    <a:pt x="3837" y="1785"/>
                    <a:pt x="3305" y="2141"/>
                  </a:cubicBezTo>
                  <a:lnTo>
                    <a:pt x="3182" y="2225"/>
                  </a:lnTo>
                  <a:cubicBezTo>
                    <a:pt x="2527" y="2697"/>
                    <a:pt x="1760" y="3530"/>
                    <a:pt x="1447" y="4932"/>
                  </a:cubicBezTo>
                  <a:cubicBezTo>
                    <a:pt x="1445" y="4946"/>
                    <a:pt x="1441" y="4958"/>
                    <a:pt x="1437" y="4974"/>
                  </a:cubicBezTo>
                  <a:lnTo>
                    <a:pt x="1400" y="5173"/>
                  </a:lnTo>
                  <a:cubicBezTo>
                    <a:pt x="1392" y="5212"/>
                    <a:pt x="1386" y="5249"/>
                    <a:pt x="1381" y="5285"/>
                  </a:cubicBezTo>
                  <a:cubicBezTo>
                    <a:pt x="1381" y="5285"/>
                    <a:pt x="1379" y="5275"/>
                    <a:pt x="1379" y="5255"/>
                  </a:cubicBezTo>
                  <a:cubicBezTo>
                    <a:pt x="1375" y="5269"/>
                    <a:pt x="1373" y="5281"/>
                    <a:pt x="1373" y="5294"/>
                  </a:cubicBezTo>
                  <a:cubicBezTo>
                    <a:pt x="1373" y="5294"/>
                    <a:pt x="1334" y="5005"/>
                    <a:pt x="1351" y="4573"/>
                  </a:cubicBezTo>
                  <a:cubicBezTo>
                    <a:pt x="1383" y="3688"/>
                    <a:pt x="1641" y="2196"/>
                    <a:pt x="2918" y="1343"/>
                  </a:cubicBezTo>
                  <a:cubicBezTo>
                    <a:pt x="2973" y="1306"/>
                    <a:pt x="3026" y="1271"/>
                    <a:pt x="3086" y="1239"/>
                  </a:cubicBezTo>
                  <a:cubicBezTo>
                    <a:pt x="3184" y="1179"/>
                    <a:pt x="3292" y="1122"/>
                    <a:pt x="3405" y="1071"/>
                  </a:cubicBezTo>
                  <a:cubicBezTo>
                    <a:pt x="3419" y="1065"/>
                    <a:pt x="3438" y="1057"/>
                    <a:pt x="3454" y="1048"/>
                  </a:cubicBezTo>
                  <a:close/>
                  <a:moveTo>
                    <a:pt x="22236" y="3999"/>
                  </a:moveTo>
                  <a:cubicBezTo>
                    <a:pt x="22254" y="3999"/>
                    <a:pt x="22273" y="3999"/>
                    <a:pt x="22291" y="4001"/>
                  </a:cubicBezTo>
                  <a:cubicBezTo>
                    <a:pt x="22309" y="4003"/>
                    <a:pt x="22324" y="4003"/>
                    <a:pt x="22342" y="4005"/>
                  </a:cubicBezTo>
                  <a:cubicBezTo>
                    <a:pt x="22882" y="4087"/>
                    <a:pt x="27142" y="6073"/>
                    <a:pt x="27142" y="6073"/>
                  </a:cubicBezTo>
                  <a:lnTo>
                    <a:pt x="26546" y="6040"/>
                  </a:lnTo>
                  <a:cubicBezTo>
                    <a:pt x="25330" y="5571"/>
                    <a:pt x="24379" y="5325"/>
                    <a:pt x="23650" y="5205"/>
                  </a:cubicBezTo>
                  <a:lnTo>
                    <a:pt x="23650" y="5205"/>
                  </a:lnTo>
                  <a:cubicBezTo>
                    <a:pt x="23536" y="5176"/>
                    <a:pt x="22449" y="4913"/>
                    <a:pt x="21683" y="4909"/>
                  </a:cubicBezTo>
                  <a:cubicBezTo>
                    <a:pt x="21391" y="4909"/>
                    <a:pt x="21145" y="4946"/>
                    <a:pt x="21020" y="5050"/>
                  </a:cubicBezTo>
                  <a:cubicBezTo>
                    <a:pt x="20555" y="5431"/>
                    <a:pt x="23396" y="7113"/>
                    <a:pt x="23507" y="7178"/>
                  </a:cubicBezTo>
                  <a:lnTo>
                    <a:pt x="23507" y="7178"/>
                  </a:lnTo>
                  <a:cubicBezTo>
                    <a:pt x="23507" y="7178"/>
                    <a:pt x="23507" y="7178"/>
                    <a:pt x="23507" y="7178"/>
                  </a:cubicBezTo>
                  <a:lnTo>
                    <a:pt x="23507" y="7178"/>
                  </a:lnTo>
                  <a:cubicBezTo>
                    <a:pt x="21166" y="5845"/>
                    <a:pt x="19821" y="5003"/>
                    <a:pt x="19817" y="5003"/>
                  </a:cubicBezTo>
                  <a:cubicBezTo>
                    <a:pt x="21097" y="4543"/>
                    <a:pt x="21718" y="3999"/>
                    <a:pt x="22236" y="3999"/>
                  </a:cubicBezTo>
                  <a:close/>
                  <a:moveTo>
                    <a:pt x="9436" y="788"/>
                  </a:moveTo>
                  <a:cubicBezTo>
                    <a:pt x="9504" y="788"/>
                    <a:pt x="9578" y="799"/>
                    <a:pt x="9659" y="825"/>
                  </a:cubicBezTo>
                  <a:cubicBezTo>
                    <a:pt x="9725" y="846"/>
                    <a:pt x="9792" y="881"/>
                    <a:pt x="9868" y="924"/>
                  </a:cubicBezTo>
                  <a:cubicBezTo>
                    <a:pt x="9868" y="924"/>
                    <a:pt x="8861" y="3272"/>
                    <a:pt x="8119" y="5171"/>
                  </a:cubicBezTo>
                  <a:cubicBezTo>
                    <a:pt x="8141" y="5128"/>
                    <a:pt x="8162" y="5089"/>
                    <a:pt x="8182" y="5060"/>
                  </a:cubicBezTo>
                  <a:cubicBezTo>
                    <a:pt x="8184" y="5060"/>
                    <a:pt x="8184" y="5058"/>
                    <a:pt x="8184" y="5058"/>
                  </a:cubicBezTo>
                  <a:cubicBezTo>
                    <a:pt x="8184" y="5056"/>
                    <a:pt x="8186" y="5056"/>
                    <a:pt x="8186" y="5054"/>
                  </a:cubicBezTo>
                  <a:cubicBezTo>
                    <a:pt x="8222" y="4999"/>
                    <a:pt x="8234" y="4980"/>
                    <a:pt x="8234" y="4980"/>
                  </a:cubicBezTo>
                  <a:lnTo>
                    <a:pt x="8234" y="4980"/>
                  </a:lnTo>
                  <a:cubicBezTo>
                    <a:pt x="8234" y="4980"/>
                    <a:pt x="8205" y="5025"/>
                    <a:pt x="8190" y="5048"/>
                  </a:cubicBezTo>
                  <a:cubicBezTo>
                    <a:pt x="8192" y="5046"/>
                    <a:pt x="8193" y="5043"/>
                    <a:pt x="8195" y="5041"/>
                  </a:cubicBezTo>
                  <a:lnTo>
                    <a:pt x="8195" y="5041"/>
                  </a:lnTo>
                  <a:cubicBezTo>
                    <a:pt x="8190" y="5048"/>
                    <a:pt x="8187" y="5055"/>
                    <a:pt x="8184" y="5058"/>
                  </a:cubicBezTo>
                  <a:cubicBezTo>
                    <a:pt x="8189" y="5051"/>
                    <a:pt x="8194" y="5044"/>
                    <a:pt x="8198" y="5037"/>
                  </a:cubicBezTo>
                  <a:lnTo>
                    <a:pt x="8198" y="5037"/>
                  </a:lnTo>
                  <a:cubicBezTo>
                    <a:pt x="8228" y="4994"/>
                    <a:pt x="8250" y="4973"/>
                    <a:pt x="8268" y="4973"/>
                  </a:cubicBezTo>
                  <a:cubicBezTo>
                    <a:pt x="8276" y="4973"/>
                    <a:pt x="8283" y="4977"/>
                    <a:pt x="8288" y="4985"/>
                  </a:cubicBezTo>
                  <a:cubicBezTo>
                    <a:pt x="8315" y="5017"/>
                    <a:pt x="8317" y="5134"/>
                    <a:pt x="8297" y="5316"/>
                  </a:cubicBezTo>
                  <a:cubicBezTo>
                    <a:pt x="8286" y="5204"/>
                    <a:pt x="8182" y="5060"/>
                    <a:pt x="8182" y="5060"/>
                  </a:cubicBezTo>
                  <a:lnTo>
                    <a:pt x="8182" y="5065"/>
                  </a:lnTo>
                  <a:cubicBezTo>
                    <a:pt x="7859" y="5858"/>
                    <a:pt x="7601" y="6544"/>
                    <a:pt x="7601" y="6544"/>
                  </a:cubicBezTo>
                  <a:cubicBezTo>
                    <a:pt x="7738" y="6155"/>
                    <a:pt x="7918" y="5680"/>
                    <a:pt x="8119" y="5171"/>
                  </a:cubicBezTo>
                  <a:lnTo>
                    <a:pt x="8119" y="5171"/>
                  </a:lnTo>
                  <a:cubicBezTo>
                    <a:pt x="7918" y="5558"/>
                    <a:pt x="7558" y="6519"/>
                    <a:pt x="7000" y="8268"/>
                  </a:cubicBezTo>
                  <a:lnTo>
                    <a:pt x="8743" y="1897"/>
                  </a:lnTo>
                  <a:lnTo>
                    <a:pt x="8743" y="1895"/>
                  </a:lnTo>
                  <a:lnTo>
                    <a:pt x="8964" y="1018"/>
                  </a:lnTo>
                  <a:cubicBezTo>
                    <a:pt x="8964" y="1018"/>
                    <a:pt x="9128" y="788"/>
                    <a:pt x="9436" y="788"/>
                  </a:cubicBezTo>
                  <a:close/>
                  <a:moveTo>
                    <a:pt x="28105" y="6849"/>
                  </a:moveTo>
                  <a:cubicBezTo>
                    <a:pt x="27948" y="7035"/>
                    <a:pt x="27782" y="7215"/>
                    <a:pt x="27618" y="7397"/>
                  </a:cubicBezTo>
                  <a:lnTo>
                    <a:pt x="27119" y="7933"/>
                  </a:lnTo>
                  <a:cubicBezTo>
                    <a:pt x="26790" y="8287"/>
                    <a:pt x="26452" y="8637"/>
                    <a:pt x="26115" y="8982"/>
                  </a:cubicBezTo>
                  <a:lnTo>
                    <a:pt x="26113" y="8978"/>
                  </a:lnTo>
                  <a:lnTo>
                    <a:pt x="26104" y="8987"/>
                  </a:lnTo>
                  <a:cubicBezTo>
                    <a:pt x="25961" y="8894"/>
                    <a:pt x="25806" y="8794"/>
                    <a:pt x="25638" y="8690"/>
                  </a:cubicBezTo>
                  <a:cubicBezTo>
                    <a:pt x="25433" y="8520"/>
                    <a:pt x="25229" y="8354"/>
                    <a:pt x="25022" y="8191"/>
                  </a:cubicBezTo>
                  <a:cubicBezTo>
                    <a:pt x="24687" y="7927"/>
                    <a:pt x="24349" y="7669"/>
                    <a:pt x="24001" y="7421"/>
                  </a:cubicBezTo>
                  <a:lnTo>
                    <a:pt x="24001" y="7421"/>
                  </a:lnTo>
                  <a:cubicBezTo>
                    <a:pt x="24032" y="7440"/>
                    <a:pt x="24060" y="7454"/>
                    <a:pt x="24091" y="7473"/>
                  </a:cubicBezTo>
                  <a:cubicBezTo>
                    <a:pt x="24067" y="7452"/>
                    <a:pt x="24038" y="7434"/>
                    <a:pt x="24011" y="7413"/>
                  </a:cubicBezTo>
                  <a:lnTo>
                    <a:pt x="24011" y="7413"/>
                  </a:lnTo>
                  <a:cubicBezTo>
                    <a:pt x="24384" y="7624"/>
                    <a:pt x="24742" y="7861"/>
                    <a:pt x="25086" y="8111"/>
                  </a:cubicBezTo>
                  <a:cubicBezTo>
                    <a:pt x="25419" y="8346"/>
                    <a:pt x="25738" y="8600"/>
                    <a:pt x="26051" y="8862"/>
                  </a:cubicBezTo>
                  <a:cubicBezTo>
                    <a:pt x="26374" y="8526"/>
                    <a:pt x="26702" y="8193"/>
                    <a:pt x="27033" y="7867"/>
                  </a:cubicBezTo>
                  <a:lnTo>
                    <a:pt x="27557" y="7356"/>
                  </a:lnTo>
                  <a:cubicBezTo>
                    <a:pt x="27739" y="7188"/>
                    <a:pt x="27915" y="7018"/>
                    <a:pt x="28097" y="6855"/>
                  </a:cubicBezTo>
                  <a:lnTo>
                    <a:pt x="28097" y="6855"/>
                  </a:lnTo>
                  <a:cubicBezTo>
                    <a:pt x="28093" y="6859"/>
                    <a:pt x="28089" y="6861"/>
                    <a:pt x="28087" y="6867"/>
                  </a:cubicBezTo>
                  <a:cubicBezTo>
                    <a:pt x="28093" y="6861"/>
                    <a:pt x="28099" y="6855"/>
                    <a:pt x="28105" y="6849"/>
                  </a:cubicBezTo>
                  <a:close/>
                  <a:moveTo>
                    <a:pt x="10791" y="1734"/>
                  </a:moveTo>
                  <a:cubicBezTo>
                    <a:pt x="12100" y="2151"/>
                    <a:pt x="13399" y="2601"/>
                    <a:pt x="14666" y="3141"/>
                  </a:cubicBezTo>
                  <a:cubicBezTo>
                    <a:pt x="15934" y="3669"/>
                    <a:pt x="17182" y="4250"/>
                    <a:pt x="18406" y="4874"/>
                  </a:cubicBezTo>
                  <a:cubicBezTo>
                    <a:pt x="19629" y="5504"/>
                    <a:pt x="20836" y="6163"/>
                    <a:pt x="22015" y="6871"/>
                  </a:cubicBezTo>
                  <a:cubicBezTo>
                    <a:pt x="23187" y="7575"/>
                    <a:pt x="24339" y="8311"/>
                    <a:pt x="25450" y="9109"/>
                  </a:cubicBezTo>
                  <a:lnTo>
                    <a:pt x="25448" y="9109"/>
                  </a:lnTo>
                  <a:cubicBezTo>
                    <a:pt x="25368" y="9056"/>
                    <a:pt x="25286" y="9005"/>
                    <a:pt x="25206" y="8952"/>
                  </a:cubicBezTo>
                  <a:lnTo>
                    <a:pt x="25206" y="8952"/>
                  </a:lnTo>
                  <a:cubicBezTo>
                    <a:pt x="25284" y="9007"/>
                    <a:pt x="25362" y="9060"/>
                    <a:pt x="25439" y="9117"/>
                  </a:cubicBezTo>
                  <a:lnTo>
                    <a:pt x="25437" y="9117"/>
                  </a:lnTo>
                  <a:cubicBezTo>
                    <a:pt x="24871" y="8741"/>
                    <a:pt x="24300" y="8375"/>
                    <a:pt x="23723" y="8023"/>
                  </a:cubicBezTo>
                  <a:lnTo>
                    <a:pt x="22843" y="7485"/>
                  </a:lnTo>
                  <a:lnTo>
                    <a:pt x="21955" y="6963"/>
                  </a:lnTo>
                  <a:cubicBezTo>
                    <a:pt x="21511" y="6705"/>
                    <a:pt x="21063" y="6450"/>
                    <a:pt x="20613" y="6202"/>
                  </a:cubicBezTo>
                  <a:cubicBezTo>
                    <a:pt x="20611" y="6200"/>
                    <a:pt x="20607" y="6200"/>
                    <a:pt x="20605" y="6196"/>
                  </a:cubicBezTo>
                  <a:cubicBezTo>
                    <a:pt x="20458" y="6114"/>
                    <a:pt x="20310" y="6032"/>
                    <a:pt x="20163" y="5954"/>
                  </a:cubicBezTo>
                  <a:cubicBezTo>
                    <a:pt x="20126" y="5934"/>
                    <a:pt x="20091" y="5916"/>
                    <a:pt x="20055" y="5895"/>
                  </a:cubicBezTo>
                  <a:cubicBezTo>
                    <a:pt x="19488" y="5588"/>
                    <a:pt x="18915" y="5285"/>
                    <a:pt x="18340" y="4995"/>
                  </a:cubicBezTo>
                  <a:cubicBezTo>
                    <a:pt x="18035" y="4835"/>
                    <a:pt x="17728" y="4682"/>
                    <a:pt x="17421" y="4533"/>
                  </a:cubicBezTo>
                  <a:lnTo>
                    <a:pt x="16822" y="4240"/>
                  </a:lnTo>
                  <a:cubicBezTo>
                    <a:pt x="16714" y="4187"/>
                    <a:pt x="16605" y="4136"/>
                    <a:pt x="16497" y="4082"/>
                  </a:cubicBezTo>
                  <a:cubicBezTo>
                    <a:pt x="16186" y="3933"/>
                    <a:pt x="15873" y="3798"/>
                    <a:pt x="15560" y="3655"/>
                  </a:cubicBezTo>
                  <a:cubicBezTo>
                    <a:pt x="15247" y="3512"/>
                    <a:pt x="14936" y="3370"/>
                    <a:pt x="14619" y="3238"/>
                  </a:cubicBezTo>
                  <a:lnTo>
                    <a:pt x="13673" y="2834"/>
                  </a:lnTo>
                  <a:lnTo>
                    <a:pt x="12714" y="2458"/>
                  </a:lnTo>
                  <a:lnTo>
                    <a:pt x="12235" y="2268"/>
                  </a:lnTo>
                  <a:lnTo>
                    <a:pt x="12151" y="2237"/>
                  </a:lnTo>
                  <a:lnTo>
                    <a:pt x="11748" y="2094"/>
                  </a:lnTo>
                  <a:lnTo>
                    <a:pt x="10780" y="1742"/>
                  </a:lnTo>
                  <a:lnTo>
                    <a:pt x="10780" y="1742"/>
                  </a:lnTo>
                  <a:cubicBezTo>
                    <a:pt x="10860" y="1766"/>
                    <a:pt x="10942" y="1793"/>
                    <a:pt x="11020" y="1818"/>
                  </a:cubicBezTo>
                  <a:lnTo>
                    <a:pt x="10791" y="1734"/>
                  </a:lnTo>
                  <a:close/>
                  <a:moveTo>
                    <a:pt x="9813" y="3534"/>
                  </a:moveTo>
                  <a:lnTo>
                    <a:pt x="11705" y="4140"/>
                  </a:lnTo>
                  <a:cubicBezTo>
                    <a:pt x="12247" y="4232"/>
                    <a:pt x="22596" y="7689"/>
                    <a:pt x="22921" y="8451"/>
                  </a:cubicBezTo>
                  <a:cubicBezTo>
                    <a:pt x="22579" y="8369"/>
                    <a:pt x="22240" y="8287"/>
                    <a:pt x="21898" y="8209"/>
                  </a:cubicBezTo>
                  <a:cubicBezTo>
                    <a:pt x="20936" y="7996"/>
                    <a:pt x="19969" y="7800"/>
                    <a:pt x="18985" y="7667"/>
                  </a:cubicBezTo>
                  <a:lnTo>
                    <a:pt x="18985" y="7667"/>
                  </a:lnTo>
                  <a:cubicBezTo>
                    <a:pt x="19899" y="8054"/>
                    <a:pt x="20830" y="8375"/>
                    <a:pt x="21767" y="8682"/>
                  </a:cubicBezTo>
                  <a:cubicBezTo>
                    <a:pt x="22094" y="8788"/>
                    <a:pt x="22422" y="8890"/>
                    <a:pt x="22749" y="8989"/>
                  </a:cubicBezTo>
                  <a:cubicBezTo>
                    <a:pt x="22199" y="9478"/>
                    <a:pt x="20503" y="9598"/>
                    <a:pt x="17591" y="9699"/>
                  </a:cubicBezTo>
                  <a:cubicBezTo>
                    <a:pt x="14371" y="9555"/>
                    <a:pt x="10891" y="9218"/>
                    <a:pt x="8113" y="8496"/>
                  </a:cubicBezTo>
                  <a:lnTo>
                    <a:pt x="9813" y="3534"/>
                  </a:lnTo>
                  <a:close/>
                  <a:moveTo>
                    <a:pt x="24989" y="10093"/>
                  </a:moveTo>
                  <a:cubicBezTo>
                    <a:pt x="24965" y="10097"/>
                    <a:pt x="24940" y="10100"/>
                    <a:pt x="24918" y="10102"/>
                  </a:cubicBezTo>
                  <a:lnTo>
                    <a:pt x="24979" y="10102"/>
                  </a:lnTo>
                  <a:cubicBezTo>
                    <a:pt x="24703" y="10130"/>
                    <a:pt x="24427" y="10151"/>
                    <a:pt x="24151" y="10173"/>
                  </a:cubicBezTo>
                  <a:lnTo>
                    <a:pt x="23320" y="10224"/>
                  </a:lnTo>
                  <a:cubicBezTo>
                    <a:pt x="22763" y="10255"/>
                    <a:pt x="22211" y="10267"/>
                    <a:pt x="21657" y="10284"/>
                  </a:cubicBezTo>
                  <a:cubicBezTo>
                    <a:pt x="21395" y="10286"/>
                    <a:pt x="21133" y="10288"/>
                    <a:pt x="20872" y="10288"/>
                  </a:cubicBezTo>
                  <a:cubicBezTo>
                    <a:pt x="20579" y="10288"/>
                    <a:pt x="20286" y="10285"/>
                    <a:pt x="19995" y="10278"/>
                  </a:cubicBezTo>
                  <a:cubicBezTo>
                    <a:pt x="19439" y="10265"/>
                    <a:pt x="18884" y="10245"/>
                    <a:pt x="18332" y="10202"/>
                  </a:cubicBezTo>
                  <a:lnTo>
                    <a:pt x="18414" y="10202"/>
                  </a:lnTo>
                  <a:cubicBezTo>
                    <a:pt x="18391" y="10200"/>
                    <a:pt x="18369" y="10200"/>
                    <a:pt x="18342" y="10196"/>
                  </a:cubicBezTo>
                  <a:lnTo>
                    <a:pt x="20005" y="10179"/>
                  </a:lnTo>
                  <a:cubicBezTo>
                    <a:pt x="20560" y="10171"/>
                    <a:pt x="21112" y="10169"/>
                    <a:pt x="21665" y="10155"/>
                  </a:cubicBezTo>
                  <a:cubicBezTo>
                    <a:pt x="22219" y="10151"/>
                    <a:pt x="22772" y="10138"/>
                    <a:pt x="23324" y="10128"/>
                  </a:cubicBezTo>
                  <a:cubicBezTo>
                    <a:pt x="23882" y="10112"/>
                    <a:pt x="24433" y="10097"/>
                    <a:pt x="24989" y="10093"/>
                  </a:cubicBezTo>
                  <a:close/>
                  <a:moveTo>
                    <a:pt x="21771" y="8430"/>
                  </a:moveTo>
                  <a:lnTo>
                    <a:pt x="21771" y="8430"/>
                  </a:lnTo>
                  <a:cubicBezTo>
                    <a:pt x="22352" y="8563"/>
                    <a:pt x="22929" y="8706"/>
                    <a:pt x="23506" y="8854"/>
                  </a:cubicBezTo>
                  <a:cubicBezTo>
                    <a:pt x="24081" y="8999"/>
                    <a:pt x="24656" y="9158"/>
                    <a:pt x="25229" y="9310"/>
                  </a:cubicBezTo>
                  <a:cubicBezTo>
                    <a:pt x="25802" y="9469"/>
                    <a:pt x="26374" y="9627"/>
                    <a:pt x="26945" y="9793"/>
                  </a:cubicBezTo>
                  <a:lnTo>
                    <a:pt x="27802" y="10046"/>
                  </a:lnTo>
                  <a:cubicBezTo>
                    <a:pt x="28083" y="10128"/>
                    <a:pt x="28369" y="10212"/>
                    <a:pt x="28654" y="10304"/>
                  </a:cubicBezTo>
                  <a:lnTo>
                    <a:pt x="28547" y="10282"/>
                  </a:lnTo>
                  <a:lnTo>
                    <a:pt x="28547" y="10282"/>
                  </a:lnTo>
                  <a:cubicBezTo>
                    <a:pt x="28580" y="10292"/>
                    <a:pt x="28611" y="10302"/>
                    <a:pt x="28643" y="10312"/>
                  </a:cubicBezTo>
                  <a:cubicBezTo>
                    <a:pt x="28351" y="10247"/>
                    <a:pt x="28066" y="10173"/>
                    <a:pt x="27774" y="10108"/>
                  </a:cubicBezTo>
                  <a:lnTo>
                    <a:pt x="26908" y="9889"/>
                  </a:lnTo>
                  <a:cubicBezTo>
                    <a:pt x="26334" y="9742"/>
                    <a:pt x="25759" y="9586"/>
                    <a:pt x="25186" y="9435"/>
                  </a:cubicBezTo>
                  <a:cubicBezTo>
                    <a:pt x="24613" y="9273"/>
                    <a:pt x="24040" y="9117"/>
                    <a:pt x="23469" y="8952"/>
                  </a:cubicBezTo>
                  <a:cubicBezTo>
                    <a:pt x="22898" y="8784"/>
                    <a:pt x="22330" y="8616"/>
                    <a:pt x="21761" y="8434"/>
                  </a:cubicBezTo>
                  <a:lnTo>
                    <a:pt x="21761" y="8434"/>
                  </a:lnTo>
                  <a:cubicBezTo>
                    <a:pt x="21798" y="8442"/>
                    <a:pt x="21837" y="8453"/>
                    <a:pt x="21871" y="8461"/>
                  </a:cubicBezTo>
                  <a:lnTo>
                    <a:pt x="21771" y="8430"/>
                  </a:lnTo>
                  <a:close/>
                  <a:moveTo>
                    <a:pt x="19987" y="11202"/>
                  </a:moveTo>
                  <a:cubicBezTo>
                    <a:pt x="19987" y="11202"/>
                    <a:pt x="19987" y="11202"/>
                    <a:pt x="19987" y="11202"/>
                  </a:cubicBezTo>
                  <a:lnTo>
                    <a:pt x="19987" y="11202"/>
                  </a:lnTo>
                  <a:cubicBezTo>
                    <a:pt x="19987" y="11202"/>
                    <a:pt x="19987" y="11202"/>
                    <a:pt x="19987" y="11202"/>
                  </a:cubicBezTo>
                  <a:close/>
                  <a:moveTo>
                    <a:pt x="19995" y="11194"/>
                  </a:moveTo>
                  <a:cubicBezTo>
                    <a:pt x="20006" y="11207"/>
                    <a:pt x="20016" y="11220"/>
                    <a:pt x="20027" y="11233"/>
                  </a:cubicBezTo>
                  <a:lnTo>
                    <a:pt x="20027" y="11233"/>
                  </a:lnTo>
                  <a:cubicBezTo>
                    <a:pt x="20004" y="11208"/>
                    <a:pt x="19995" y="11194"/>
                    <a:pt x="19995" y="11194"/>
                  </a:cubicBezTo>
                  <a:close/>
                  <a:moveTo>
                    <a:pt x="20046" y="11251"/>
                  </a:moveTo>
                  <a:lnTo>
                    <a:pt x="20048" y="11255"/>
                  </a:lnTo>
                  <a:cubicBezTo>
                    <a:pt x="20048" y="11255"/>
                    <a:pt x="20047" y="11254"/>
                    <a:pt x="20046" y="11253"/>
                  </a:cubicBezTo>
                  <a:lnTo>
                    <a:pt x="20046" y="11253"/>
                  </a:lnTo>
                  <a:lnTo>
                    <a:pt x="20046" y="11251"/>
                  </a:lnTo>
                  <a:close/>
                  <a:moveTo>
                    <a:pt x="19987" y="11202"/>
                  </a:moveTo>
                  <a:lnTo>
                    <a:pt x="19987" y="11202"/>
                  </a:lnTo>
                  <a:cubicBezTo>
                    <a:pt x="20003" y="11223"/>
                    <a:pt x="20020" y="11243"/>
                    <a:pt x="20038" y="11264"/>
                  </a:cubicBezTo>
                  <a:cubicBezTo>
                    <a:pt x="20001" y="11225"/>
                    <a:pt x="19987" y="11202"/>
                    <a:pt x="19987" y="11202"/>
                  </a:cubicBezTo>
                  <a:close/>
                  <a:moveTo>
                    <a:pt x="20038" y="11264"/>
                  </a:moveTo>
                  <a:cubicBezTo>
                    <a:pt x="20124" y="11358"/>
                    <a:pt x="20331" y="11560"/>
                    <a:pt x="20746" y="11800"/>
                  </a:cubicBezTo>
                  <a:cubicBezTo>
                    <a:pt x="20460" y="11638"/>
                    <a:pt x="20194" y="11454"/>
                    <a:pt x="20038" y="11264"/>
                  </a:cubicBezTo>
                  <a:close/>
                  <a:moveTo>
                    <a:pt x="20888" y="11877"/>
                  </a:moveTo>
                  <a:lnTo>
                    <a:pt x="20888" y="11877"/>
                  </a:lnTo>
                  <a:cubicBezTo>
                    <a:pt x="21187" y="12035"/>
                    <a:pt x="21492" y="12166"/>
                    <a:pt x="21711" y="12253"/>
                  </a:cubicBezTo>
                  <a:lnTo>
                    <a:pt x="21711" y="12253"/>
                  </a:lnTo>
                  <a:cubicBezTo>
                    <a:pt x="21380" y="12125"/>
                    <a:pt x="21109" y="11997"/>
                    <a:pt x="20888" y="11877"/>
                  </a:cubicBezTo>
                  <a:close/>
                  <a:moveTo>
                    <a:pt x="21987" y="12356"/>
                  </a:moveTo>
                  <a:cubicBezTo>
                    <a:pt x="21993" y="12357"/>
                    <a:pt x="21997" y="12359"/>
                    <a:pt x="22001" y="12360"/>
                  </a:cubicBezTo>
                  <a:lnTo>
                    <a:pt x="22001" y="12360"/>
                  </a:lnTo>
                  <a:cubicBezTo>
                    <a:pt x="21999" y="12359"/>
                    <a:pt x="21996" y="12359"/>
                    <a:pt x="21992" y="12358"/>
                  </a:cubicBezTo>
                  <a:cubicBezTo>
                    <a:pt x="21991" y="12358"/>
                    <a:pt x="21989" y="12357"/>
                    <a:pt x="21987" y="12356"/>
                  </a:cubicBezTo>
                  <a:close/>
                  <a:moveTo>
                    <a:pt x="25812" y="10214"/>
                  </a:moveTo>
                  <a:lnTo>
                    <a:pt x="25818" y="10230"/>
                  </a:lnTo>
                  <a:cubicBezTo>
                    <a:pt x="25935" y="10705"/>
                    <a:pt x="26047" y="11182"/>
                    <a:pt x="26156" y="11659"/>
                  </a:cubicBezTo>
                  <a:lnTo>
                    <a:pt x="26311" y="12375"/>
                  </a:lnTo>
                  <a:cubicBezTo>
                    <a:pt x="26360" y="12616"/>
                    <a:pt x="26411" y="12853"/>
                    <a:pt x="26452" y="13097"/>
                  </a:cubicBezTo>
                  <a:cubicBezTo>
                    <a:pt x="26381" y="12862"/>
                    <a:pt x="26317" y="12626"/>
                    <a:pt x="26248" y="12391"/>
                  </a:cubicBezTo>
                  <a:lnTo>
                    <a:pt x="26248" y="12391"/>
                  </a:lnTo>
                  <a:cubicBezTo>
                    <a:pt x="26293" y="12628"/>
                    <a:pt x="26344" y="12864"/>
                    <a:pt x="26389" y="13101"/>
                  </a:cubicBezTo>
                  <a:cubicBezTo>
                    <a:pt x="26317" y="12866"/>
                    <a:pt x="26252" y="12630"/>
                    <a:pt x="26184" y="12395"/>
                  </a:cubicBezTo>
                  <a:lnTo>
                    <a:pt x="25992" y="11687"/>
                  </a:lnTo>
                  <a:cubicBezTo>
                    <a:pt x="25871" y="11235"/>
                    <a:pt x="25759" y="10779"/>
                    <a:pt x="25648" y="10325"/>
                  </a:cubicBezTo>
                  <a:cubicBezTo>
                    <a:pt x="25317" y="10378"/>
                    <a:pt x="24983" y="10423"/>
                    <a:pt x="24650" y="10453"/>
                  </a:cubicBezTo>
                  <a:cubicBezTo>
                    <a:pt x="24578" y="10462"/>
                    <a:pt x="24507" y="10470"/>
                    <a:pt x="24433" y="10476"/>
                  </a:cubicBezTo>
                  <a:cubicBezTo>
                    <a:pt x="24056" y="10509"/>
                    <a:pt x="23674" y="10530"/>
                    <a:pt x="23294" y="10530"/>
                  </a:cubicBezTo>
                  <a:cubicBezTo>
                    <a:pt x="23246" y="10530"/>
                    <a:pt x="23199" y="10530"/>
                    <a:pt x="23152" y="10529"/>
                  </a:cubicBezTo>
                  <a:cubicBezTo>
                    <a:pt x="23177" y="10527"/>
                    <a:pt x="23199" y="10523"/>
                    <a:pt x="23220" y="10521"/>
                  </a:cubicBezTo>
                  <a:lnTo>
                    <a:pt x="23218" y="10521"/>
                  </a:lnTo>
                  <a:cubicBezTo>
                    <a:pt x="23312" y="10513"/>
                    <a:pt x="23408" y="10503"/>
                    <a:pt x="23504" y="10492"/>
                  </a:cubicBezTo>
                  <a:cubicBezTo>
                    <a:pt x="23811" y="10460"/>
                    <a:pt x="24118" y="10425"/>
                    <a:pt x="24421" y="10382"/>
                  </a:cubicBezTo>
                  <a:cubicBezTo>
                    <a:pt x="24758" y="10335"/>
                    <a:pt x="25096" y="10284"/>
                    <a:pt x="25431" y="10228"/>
                  </a:cubicBezTo>
                  <a:lnTo>
                    <a:pt x="25460" y="10228"/>
                  </a:lnTo>
                  <a:cubicBezTo>
                    <a:pt x="25472" y="10226"/>
                    <a:pt x="25482" y="10226"/>
                    <a:pt x="25495" y="10224"/>
                  </a:cubicBezTo>
                  <a:cubicBezTo>
                    <a:pt x="25605" y="10222"/>
                    <a:pt x="25710" y="10216"/>
                    <a:pt x="25812" y="10214"/>
                  </a:cubicBezTo>
                  <a:close/>
                  <a:moveTo>
                    <a:pt x="20234" y="10469"/>
                  </a:moveTo>
                  <a:cubicBezTo>
                    <a:pt x="20880" y="10469"/>
                    <a:pt x="21676" y="10473"/>
                    <a:pt x="22604" y="10488"/>
                  </a:cubicBezTo>
                  <a:cubicBezTo>
                    <a:pt x="22604" y="10488"/>
                    <a:pt x="22601" y="10488"/>
                    <a:pt x="22595" y="10488"/>
                  </a:cubicBezTo>
                  <a:cubicBezTo>
                    <a:pt x="22410" y="10488"/>
                    <a:pt x="19377" y="10496"/>
                    <a:pt x="19367" y="11002"/>
                  </a:cubicBezTo>
                  <a:cubicBezTo>
                    <a:pt x="19367" y="11020"/>
                    <a:pt x="19371" y="11035"/>
                    <a:pt x="19377" y="11053"/>
                  </a:cubicBezTo>
                  <a:cubicBezTo>
                    <a:pt x="19562" y="11562"/>
                    <a:pt x="21482" y="12198"/>
                    <a:pt x="21928" y="12337"/>
                  </a:cubicBezTo>
                  <a:lnTo>
                    <a:pt x="21928" y="12337"/>
                  </a:lnTo>
                  <a:cubicBezTo>
                    <a:pt x="21950" y="12346"/>
                    <a:pt x="21969" y="12353"/>
                    <a:pt x="21984" y="12358"/>
                  </a:cubicBezTo>
                  <a:cubicBezTo>
                    <a:pt x="22643" y="12594"/>
                    <a:pt x="23510" y="12825"/>
                    <a:pt x="24642" y="13015"/>
                  </a:cubicBezTo>
                  <a:lnTo>
                    <a:pt x="25167" y="13289"/>
                  </a:lnTo>
                  <a:cubicBezTo>
                    <a:pt x="25167" y="13289"/>
                    <a:pt x="20490" y="12833"/>
                    <a:pt x="19983" y="12628"/>
                  </a:cubicBezTo>
                  <a:cubicBezTo>
                    <a:pt x="19478" y="12424"/>
                    <a:pt x="19248" y="11605"/>
                    <a:pt x="18320" y="10486"/>
                  </a:cubicBezTo>
                  <a:cubicBezTo>
                    <a:pt x="18320" y="10486"/>
                    <a:pt x="19003" y="10469"/>
                    <a:pt x="20234" y="10469"/>
                  </a:cubicBezTo>
                  <a:close/>
                  <a:moveTo>
                    <a:pt x="4484" y="1"/>
                  </a:moveTo>
                  <a:cubicBezTo>
                    <a:pt x="2006" y="1"/>
                    <a:pt x="1107" y="1042"/>
                    <a:pt x="655" y="2693"/>
                  </a:cubicBezTo>
                  <a:cubicBezTo>
                    <a:pt x="0" y="5091"/>
                    <a:pt x="811" y="6859"/>
                    <a:pt x="6744" y="8629"/>
                  </a:cubicBezTo>
                  <a:cubicBezTo>
                    <a:pt x="6779" y="8749"/>
                    <a:pt x="6869" y="8849"/>
                    <a:pt x="6998" y="8882"/>
                  </a:cubicBezTo>
                  <a:lnTo>
                    <a:pt x="7583" y="9044"/>
                  </a:lnTo>
                  <a:cubicBezTo>
                    <a:pt x="7614" y="9052"/>
                    <a:pt x="7645" y="9056"/>
                    <a:pt x="7675" y="9056"/>
                  </a:cubicBezTo>
                  <a:cubicBezTo>
                    <a:pt x="7768" y="9056"/>
                    <a:pt x="7856" y="9020"/>
                    <a:pt x="7922" y="8962"/>
                  </a:cubicBezTo>
                  <a:cubicBezTo>
                    <a:pt x="10709" y="9692"/>
                    <a:pt x="14191" y="10040"/>
                    <a:pt x="17424" y="10190"/>
                  </a:cubicBezTo>
                  <a:cubicBezTo>
                    <a:pt x="18590" y="11188"/>
                    <a:pt x="19191" y="13025"/>
                    <a:pt x="19932" y="13105"/>
                  </a:cubicBezTo>
                  <a:cubicBezTo>
                    <a:pt x="20572" y="13173"/>
                    <a:pt x="24689" y="13651"/>
                    <a:pt x="26243" y="13833"/>
                  </a:cubicBezTo>
                  <a:cubicBezTo>
                    <a:pt x="26260" y="13835"/>
                    <a:pt x="26277" y="13836"/>
                    <a:pt x="26294" y="13836"/>
                  </a:cubicBezTo>
                  <a:cubicBezTo>
                    <a:pt x="26565" y="13836"/>
                    <a:pt x="26778" y="13589"/>
                    <a:pt x="26722" y="13314"/>
                  </a:cubicBezTo>
                  <a:lnTo>
                    <a:pt x="26108" y="10206"/>
                  </a:lnTo>
                  <a:cubicBezTo>
                    <a:pt x="26180" y="10204"/>
                    <a:pt x="26250" y="10202"/>
                    <a:pt x="26315" y="10198"/>
                  </a:cubicBezTo>
                  <a:cubicBezTo>
                    <a:pt x="26444" y="10194"/>
                    <a:pt x="26561" y="10140"/>
                    <a:pt x="26647" y="10052"/>
                  </a:cubicBezTo>
                  <a:cubicBezTo>
                    <a:pt x="26917" y="10118"/>
                    <a:pt x="27189" y="10181"/>
                    <a:pt x="27463" y="10243"/>
                  </a:cubicBezTo>
                  <a:cubicBezTo>
                    <a:pt x="28424" y="10453"/>
                    <a:pt x="29390" y="10652"/>
                    <a:pt x="30374" y="10785"/>
                  </a:cubicBezTo>
                  <a:cubicBezTo>
                    <a:pt x="29460" y="10398"/>
                    <a:pt x="28529" y="10075"/>
                    <a:pt x="27592" y="9768"/>
                  </a:cubicBezTo>
                  <a:cubicBezTo>
                    <a:pt x="27311" y="9678"/>
                    <a:pt x="27029" y="9590"/>
                    <a:pt x="26749" y="9504"/>
                  </a:cubicBezTo>
                  <a:cubicBezTo>
                    <a:pt x="26710" y="9416"/>
                    <a:pt x="26649" y="9341"/>
                    <a:pt x="26565" y="9285"/>
                  </a:cubicBezTo>
                  <a:cubicBezTo>
                    <a:pt x="26514" y="9253"/>
                    <a:pt x="26460" y="9218"/>
                    <a:pt x="26403" y="9181"/>
                  </a:cubicBezTo>
                  <a:lnTo>
                    <a:pt x="28492" y="6840"/>
                  </a:lnTo>
                  <a:cubicBezTo>
                    <a:pt x="28690" y="6621"/>
                    <a:pt x="28615" y="6272"/>
                    <a:pt x="28345" y="6151"/>
                  </a:cubicBezTo>
                  <a:cubicBezTo>
                    <a:pt x="26913" y="5515"/>
                    <a:pt x="23126" y="3833"/>
                    <a:pt x="22538" y="3567"/>
                  </a:cubicBezTo>
                  <a:cubicBezTo>
                    <a:pt x="22466" y="3534"/>
                    <a:pt x="22386" y="3520"/>
                    <a:pt x="22297" y="3520"/>
                  </a:cubicBezTo>
                  <a:cubicBezTo>
                    <a:pt x="21560" y="3520"/>
                    <a:pt x="20279" y="4539"/>
                    <a:pt x="18944" y="4792"/>
                  </a:cubicBezTo>
                  <a:cubicBezTo>
                    <a:pt x="16088" y="3276"/>
                    <a:pt x="12910" y="1797"/>
                    <a:pt x="10138" y="1005"/>
                  </a:cubicBezTo>
                  <a:cubicBezTo>
                    <a:pt x="10130" y="852"/>
                    <a:pt x="10028" y="713"/>
                    <a:pt x="9872" y="670"/>
                  </a:cubicBezTo>
                  <a:lnTo>
                    <a:pt x="9287" y="508"/>
                  </a:lnTo>
                  <a:cubicBezTo>
                    <a:pt x="9256" y="500"/>
                    <a:pt x="9224" y="496"/>
                    <a:pt x="9193" y="496"/>
                  </a:cubicBezTo>
                  <a:cubicBezTo>
                    <a:pt x="9066" y="496"/>
                    <a:pt x="8948" y="563"/>
                    <a:pt x="8882" y="670"/>
                  </a:cubicBezTo>
                  <a:cubicBezTo>
                    <a:pt x="7029" y="211"/>
                    <a:pt x="5597" y="1"/>
                    <a:pt x="44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
            <p:cNvSpPr/>
            <p:nvPr/>
          </p:nvSpPr>
          <p:spPr>
            <a:xfrm>
              <a:off x="2067550" y="4167875"/>
              <a:ext cx="1875" cy="750"/>
            </a:xfrm>
            <a:custGeom>
              <a:avLst/>
              <a:gdLst/>
              <a:ahLst/>
              <a:cxnLst/>
              <a:rect l="l" t="t" r="r" b="b"/>
              <a:pathLst>
                <a:path w="75" h="30" extrusionOk="0">
                  <a:moveTo>
                    <a:pt x="1" y="29"/>
                  </a:moveTo>
                  <a:cubicBezTo>
                    <a:pt x="1" y="29"/>
                    <a:pt x="27" y="19"/>
                    <a:pt x="74" y="1"/>
                  </a:cubicBezTo>
                  <a:cubicBezTo>
                    <a:pt x="27" y="19"/>
                    <a:pt x="1" y="29"/>
                    <a:pt x="1" y="29"/>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
            <p:cNvSpPr/>
            <p:nvPr/>
          </p:nvSpPr>
          <p:spPr>
            <a:xfrm>
              <a:off x="2067550" y="4167975"/>
              <a:ext cx="1875" cy="700"/>
            </a:xfrm>
            <a:custGeom>
              <a:avLst/>
              <a:gdLst/>
              <a:ahLst/>
              <a:cxnLst/>
              <a:rect l="l" t="t" r="r" b="b"/>
              <a:pathLst>
                <a:path w="75" h="28" extrusionOk="0">
                  <a:moveTo>
                    <a:pt x="74" y="1"/>
                  </a:moveTo>
                  <a:cubicBezTo>
                    <a:pt x="50" y="7"/>
                    <a:pt x="27" y="15"/>
                    <a:pt x="1" y="27"/>
                  </a:cubicBezTo>
                  <a:cubicBezTo>
                    <a:pt x="25" y="17"/>
                    <a:pt x="50" y="7"/>
                    <a:pt x="74"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
            <p:cNvSpPr/>
            <p:nvPr/>
          </p:nvSpPr>
          <p:spPr>
            <a:xfrm>
              <a:off x="2084375" y="4137800"/>
              <a:ext cx="121300" cy="51850"/>
            </a:xfrm>
            <a:custGeom>
              <a:avLst/>
              <a:gdLst/>
              <a:ahLst/>
              <a:cxnLst/>
              <a:rect l="l" t="t" r="r" b="b"/>
              <a:pathLst>
                <a:path w="4852" h="2074" extrusionOk="0">
                  <a:moveTo>
                    <a:pt x="1" y="1"/>
                  </a:moveTo>
                  <a:cubicBezTo>
                    <a:pt x="19" y="3"/>
                    <a:pt x="33" y="3"/>
                    <a:pt x="52" y="5"/>
                  </a:cubicBezTo>
                  <a:cubicBezTo>
                    <a:pt x="33" y="3"/>
                    <a:pt x="19" y="1"/>
                    <a:pt x="1" y="1"/>
                  </a:cubicBezTo>
                  <a:close/>
                  <a:moveTo>
                    <a:pt x="53" y="5"/>
                  </a:moveTo>
                  <a:cubicBezTo>
                    <a:pt x="598" y="88"/>
                    <a:pt x="4852" y="2073"/>
                    <a:pt x="4852" y="2073"/>
                  </a:cubicBezTo>
                  <a:cubicBezTo>
                    <a:pt x="4852" y="2071"/>
                    <a:pt x="598" y="88"/>
                    <a:pt x="53" y="5"/>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
            <p:cNvSpPr/>
            <p:nvPr/>
          </p:nvSpPr>
          <p:spPr>
            <a:xfrm>
              <a:off x="2044775" y="4160450"/>
              <a:ext cx="70125" cy="56800"/>
            </a:xfrm>
            <a:custGeom>
              <a:avLst/>
              <a:gdLst/>
              <a:ahLst/>
              <a:cxnLst/>
              <a:rect l="l" t="t" r="r" b="b"/>
              <a:pathLst>
                <a:path w="2805" h="2272" extrusionOk="0">
                  <a:moveTo>
                    <a:pt x="979" y="1"/>
                  </a:moveTo>
                  <a:cubicBezTo>
                    <a:pt x="685" y="1"/>
                    <a:pt x="439" y="38"/>
                    <a:pt x="314" y="142"/>
                  </a:cubicBezTo>
                  <a:cubicBezTo>
                    <a:pt x="439" y="40"/>
                    <a:pt x="685" y="1"/>
                    <a:pt x="979" y="1"/>
                  </a:cubicBezTo>
                  <a:close/>
                  <a:moveTo>
                    <a:pt x="314" y="142"/>
                  </a:moveTo>
                  <a:cubicBezTo>
                    <a:pt x="0" y="399"/>
                    <a:pt x="1191" y="1248"/>
                    <a:pt x="2033" y="1793"/>
                  </a:cubicBezTo>
                  <a:lnTo>
                    <a:pt x="2033" y="1793"/>
                  </a:lnTo>
                  <a:cubicBezTo>
                    <a:pt x="1192" y="1248"/>
                    <a:pt x="1" y="400"/>
                    <a:pt x="314" y="142"/>
                  </a:cubicBezTo>
                  <a:close/>
                  <a:moveTo>
                    <a:pt x="2033" y="1793"/>
                  </a:moveTo>
                  <a:cubicBezTo>
                    <a:pt x="2423" y="2046"/>
                    <a:pt x="2738" y="2234"/>
                    <a:pt x="2794" y="2268"/>
                  </a:cubicBezTo>
                  <a:cubicBezTo>
                    <a:pt x="2796" y="2270"/>
                    <a:pt x="2800" y="2270"/>
                    <a:pt x="2804" y="2272"/>
                  </a:cubicBezTo>
                  <a:cubicBezTo>
                    <a:pt x="2804" y="2272"/>
                    <a:pt x="2464" y="2072"/>
                    <a:pt x="2033" y="1793"/>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
            <p:cNvSpPr/>
            <p:nvPr/>
          </p:nvSpPr>
          <p:spPr>
            <a:xfrm>
              <a:off x="2092825" y="4165075"/>
              <a:ext cx="25800" cy="2925"/>
            </a:xfrm>
            <a:custGeom>
              <a:avLst/>
              <a:gdLst/>
              <a:ahLst/>
              <a:cxnLst/>
              <a:rect l="l" t="t" r="r" b="b"/>
              <a:pathLst>
                <a:path w="1032" h="117" extrusionOk="0">
                  <a:moveTo>
                    <a:pt x="0" y="0"/>
                  </a:moveTo>
                  <a:cubicBezTo>
                    <a:pt x="87" y="2"/>
                    <a:pt x="171" y="7"/>
                    <a:pt x="253" y="13"/>
                  </a:cubicBezTo>
                  <a:lnTo>
                    <a:pt x="253" y="13"/>
                  </a:lnTo>
                  <a:cubicBezTo>
                    <a:pt x="172" y="7"/>
                    <a:pt x="87" y="2"/>
                    <a:pt x="0" y="0"/>
                  </a:cubicBezTo>
                  <a:close/>
                  <a:moveTo>
                    <a:pt x="253" y="13"/>
                  </a:moveTo>
                  <a:cubicBezTo>
                    <a:pt x="686" y="44"/>
                    <a:pt x="1031" y="117"/>
                    <a:pt x="1031" y="117"/>
                  </a:cubicBezTo>
                  <a:cubicBezTo>
                    <a:pt x="1014" y="112"/>
                    <a:pt x="674" y="43"/>
                    <a:pt x="253" y="13"/>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
            <p:cNvSpPr/>
            <p:nvPr/>
          </p:nvSpPr>
          <p:spPr>
            <a:xfrm>
              <a:off x="2069400" y="4165575"/>
              <a:ext cx="14550" cy="2425"/>
            </a:xfrm>
            <a:custGeom>
              <a:avLst/>
              <a:gdLst/>
              <a:ahLst/>
              <a:cxnLst/>
              <a:rect l="l" t="t" r="r" b="b"/>
              <a:pathLst>
                <a:path w="582" h="97" extrusionOk="0">
                  <a:moveTo>
                    <a:pt x="581" y="1"/>
                  </a:moveTo>
                  <a:cubicBezTo>
                    <a:pt x="283" y="19"/>
                    <a:pt x="96" y="66"/>
                    <a:pt x="0" y="97"/>
                  </a:cubicBezTo>
                  <a:cubicBezTo>
                    <a:pt x="98" y="66"/>
                    <a:pt x="285" y="19"/>
                    <a:pt x="581"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
            <p:cNvSpPr/>
            <p:nvPr/>
          </p:nvSpPr>
          <p:spPr>
            <a:xfrm>
              <a:off x="2089750" y="4165025"/>
              <a:ext cx="1600" cy="25"/>
            </a:xfrm>
            <a:custGeom>
              <a:avLst/>
              <a:gdLst/>
              <a:ahLst/>
              <a:cxnLst/>
              <a:rect l="l" t="t" r="r" b="b"/>
              <a:pathLst>
                <a:path w="64" h="1" extrusionOk="0">
                  <a:moveTo>
                    <a:pt x="1" y="0"/>
                  </a:moveTo>
                  <a:lnTo>
                    <a:pt x="64"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
            <p:cNvSpPr/>
            <p:nvPr/>
          </p:nvSpPr>
          <p:spPr>
            <a:xfrm>
              <a:off x="1604200" y="4064550"/>
              <a:ext cx="8050" cy="4225"/>
            </a:xfrm>
            <a:custGeom>
              <a:avLst/>
              <a:gdLst/>
              <a:ahLst/>
              <a:cxnLst/>
              <a:rect l="l" t="t" r="r" b="b"/>
              <a:pathLst>
                <a:path w="322" h="169" extrusionOk="0">
                  <a:moveTo>
                    <a:pt x="322" y="1"/>
                  </a:moveTo>
                  <a:cubicBezTo>
                    <a:pt x="209" y="52"/>
                    <a:pt x="101" y="107"/>
                    <a:pt x="1" y="169"/>
                  </a:cubicBezTo>
                  <a:cubicBezTo>
                    <a:pt x="101" y="109"/>
                    <a:pt x="209" y="52"/>
                    <a:pt x="322"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
            <p:cNvSpPr/>
            <p:nvPr/>
          </p:nvSpPr>
          <p:spPr>
            <a:xfrm>
              <a:off x="1614850" y="4064775"/>
              <a:ext cx="18025" cy="13525"/>
            </a:xfrm>
            <a:custGeom>
              <a:avLst/>
              <a:gdLst/>
              <a:ahLst/>
              <a:cxnLst/>
              <a:rect l="l" t="t" r="r" b="b"/>
              <a:pathLst>
                <a:path w="721" h="541" extrusionOk="0">
                  <a:moveTo>
                    <a:pt x="0" y="0"/>
                  </a:moveTo>
                  <a:cubicBezTo>
                    <a:pt x="113" y="68"/>
                    <a:pt x="387" y="237"/>
                    <a:pt x="720" y="540"/>
                  </a:cubicBezTo>
                  <a:cubicBezTo>
                    <a:pt x="387" y="237"/>
                    <a:pt x="113" y="68"/>
                    <a:pt x="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
            <p:cNvSpPr/>
            <p:nvPr/>
          </p:nvSpPr>
          <p:spPr>
            <a:xfrm>
              <a:off x="1563175" y="4161075"/>
              <a:ext cx="300" cy="1100"/>
            </a:xfrm>
            <a:custGeom>
              <a:avLst/>
              <a:gdLst/>
              <a:ahLst/>
              <a:cxnLst/>
              <a:rect l="l" t="t" r="r" b="b"/>
              <a:pathLst>
                <a:path w="12" h="44" extrusionOk="0">
                  <a:moveTo>
                    <a:pt x="11" y="1"/>
                  </a:moveTo>
                  <a:lnTo>
                    <a:pt x="11" y="1"/>
                  </a:lnTo>
                  <a:cubicBezTo>
                    <a:pt x="7" y="15"/>
                    <a:pt x="3" y="27"/>
                    <a:pt x="1" y="43"/>
                  </a:cubicBezTo>
                  <a:cubicBezTo>
                    <a:pt x="3" y="27"/>
                    <a:pt x="9" y="13"/>
                    <a:pt x="11"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
            <p:cNvSpPr/>
            <p:nvPr/>
          </p:nvSpPr>
          <p:spPr>
            <a:xfrm>
              <a:off x="1633775" y="4079400"/>
              <a:ext cx="325" cy="125"/>
            </a:xfrm>
            <a:custGeom>
              <a:avLst/>
              <a:gdLst/>
              <a:ahLst/>
              <a:cxnLst/>
              <a:rect l="l" t="t" r="r" b="b"/>
              <a:pathLst>
                <a:path w="13" h="5" extrusionOk="0">
                  <a:moveTo>
                    <a:pt x="0" y="4"/>
                  </a:moveTo>
                  <a:cubicBezTo>
                    <a:pt x="8" y="0"/>
                    <a:pt x="12" y="0"/>
                    <a:pt x="12" y="0"/>
                  </a:cubicBezTo>
                  <a:lnTo>
                    <a:pt x="12" y="0"/>
                  </a:lnTo>
                  <a:cubicBezTo>
                    <a:pt x="12" y="0"/>
                    <a:pt x="8" y="0"/>
                    <a:pt x="0" y="4"/>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
            <p:cNvSpPr/>
            <p:nvPr/>
          </p:nvSpPr>
          <p:spPr>
            <a:xfrm>
              <a:off x="1609825" y="4079550"/>
              <a:ext cx="24075" cy="11775"/>
            </a:xfrm>
            <a:custGeom>
              <a:avLst/>
              <a:gdLst/>
              <a:ahLst/>
              <a:cxnLst/>
              <a:rect l="l" t="t" r="r" b="b"/>
              <a:pathLst>
                <a:path w="963" h="471" extrusionOk="0">
                  <a:moveTo>
                    <a:pt x="962" y="0"/>
                  </a:moveTo>
                  <a:lnTo>
                    <a:pt x="962" y="0"/>
                  </a:lnTo>
                  <a:cubicBezTo>
                    <a:pt x="962" y="0"/>
                    <a:pt x="532" y="115"/>
                    <a:pt x="1" y="471"/>
                  </a:cubicBezTo>
                  <a:cubicBezTo>
                    <a:pt x="532" y="117"/>
                    <a:pt x="962" y="0"/>
                    <a:pt x="962"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
            <p:cNvSpPr/>
            <p:nvPr/>
          </p:nvSpPr>
          <p:spPr>
            <a:xfrm>
              <a:off x="1561700" y="4167125"/>
              <a:ext cx="525" cy="2825"/>
            </a:xfrm>
            <a:custGeom>
              <a:avLst/>
              <a:gdLst/>
              <a:ahLst/>
              <a:cxnLst/>
              <a:rect l="l" t="t" r="r" b="b"/>
              <a:pathLst>
                <a:path w="21" h="113" extrusionOk="0">
                  <a:moveTo>
                    <a:pt x="21" y="0"/>
                  </a:moveTo>
                  <a:cubicBezTo>
                    <a:pt x="13" y="39"/>
                    <a:pt x="5" y="76"/>
                    <a:pt x="0" y="112"/>
                  </a:cubicBezTo>
                  <a:cubicBezTo>
                    <a:pt x="9" y="76"/>
                    <a:pt x="13" y="39"/>
                    <a:pt x="21"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
            <p:cNvSpPr/>
            <p:nvPr/>
          </p:nvSpPr>
          <p:spPr>
            <a:xfrm>
              <a:off x="1560775" y="4152025"/>
              <a:ext cx="700" cy="18075"/>
            </a:xfrm>
            <a:custGeom>
              <a:avLst/>
              <a:gdLst/>
              <a:ahLst/>
              <a:cxnLst/>
              <a:rect l="l" t="t" r="r" b="b"/>
              <a:pathLst>
                <a:path w="28" h="723" extrusionOk="0">
                  <a:moveTo>
                    <a:pt x="5" y="0"/>
                  </a:moveTo>
                  <a:cubicBezTo>
                    <a:pt x="2" y="76"/>
                    <a:pt x="1" y="147"/>
                    <a:pt x="1" y="213"/>
                  </a:cubicBezTo>
                  <a:lnTo>
                    <a:pt x="1" y="213"/>
                  </a:lnTo>
                  <a:cubicBezTo>
                    <a:pt x="1" y="147"/>
                    <a:pt x="2" y="76"/>
                    <a:pt x="5" y="0"/>
                  </a:cubicBezTo>
                  <a:close/>
                  <a:moveTo>
                    <a:pt x="1" y="213"/>
                  </a:moveTo>
                  <a:cubicBezTo>
                    <a:pt x="1" y="527"/>
                    <a:pt x="27" y="723"/>
                    <a:pt x="27" y="723"/>
                  </a:cubicBezTo>
                  <a:cubicBezTo>
                    <a:pt x="27" y="723"/>
                    <a:pt x="1" y="526"/>
                    <a:pt x="1" y="213"/>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
            <p:cNvSpPr/>
            <p:nvPr/>
          </p:nvSpPr>
          <p:spPr>
            <a:xfrm>
              <a:off x="2067800" y="4167775"/>
              <a:ext cx="1875" cy="650"/>
            </a:xfrm>
            <a:custGeom>
              <a:avLst/>
              <a:gdLst/>
              <a:ahLst/>
              <a:cxnLst/>
              <a:rect l="l" t="t" r="r" b="b"/>
              <a:pathLst>
                <a:path w="75" h="26" extrusionOk="0">
                  <a:moveTo>
                    <a:pt x="72" y="1"/>
                  </a:moveTo>
                  <a:cubicBezTo>
                    <a:pt x="50" y="9"/>
                    <a:pt x="27" y="19"/>
                    <a:pt x="1" y="25"/>
                  </a:cubicBezTo>
                  <a:cubicBezTo>
                    <a:pt x="27" y="19"/>
                    <a:pt x="50" y="11"/>
                    <a:pt x="75"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
            <p:cNvSpPr/>
            <p:nvPr/>
          </p:nvSpPr>
          <p:spPr>
            <a:xfrm>
              <a:off x="1731775" y="4162225"/>
              <a:ext cx="1275" cy="2000"/>
            </a:xfrm>
            <a:custGeom>
              <a:avLst/>
              <a:gdLst/>
              <a:ahLst/>
              <a:cxnLst/>
              <a:rect l="l" t="t" r="r" b="b"/>
              <a:pathLst>
                <a:path w="51" h="80" extrusionOk="0">
                  <a:moveTo>
                    <a:pt x="50" y="0"/>
                  </a:moveTo>
                  <a:cubicBezTo>
                    <a:pt x="49" y="0"/>
                    <a:pt x="9" y="62"/>
                    <a:pt x="0" y="79"/>
                  </a:cubicBezTo>
                  <a:cubicBezTo>
                    <a:pt x="38" y="20"/>
                    <a:pt x="50" y="0"/>
                    <a:pt x="5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
            <p:cNvSpPr/>
            <p:nvPr/>
          </p:nvSpPr>
          <p:spPr>
            <a:xfrm>
              <a:off x="1551525" y="4090800"/>
              <a:ext cx="9125" cy="21500"/>
            </a:xfrm>
            <a:custGeom>
              <a:avLst/>
              <a:gdLst/>
              <a:ahLst/>
              <a:cxnLst/>
              <a:rect l="l" t="t" r="r" b="b"/>
              <a:pathLst>
                <a:path w="365" h="860" extrusionOk="0">
                  <a:moveTo>
                    <a:pt x="364" y="0"/>
                  </a:moveTo>
                  <a:lnTo>
                    <a:pt x="364" y="0"/>
                  </a:lnTo>
                  <a:cubicBezTo>
                    <a:pt x="213" y="270"/>
                    <a:pt x="99" y="563"/>
                    <a:pt x="0" y="860"/>
                  </a:cubicBezTo>
                  <a:cubicBezTo>
                    <a:pt x="99" y="563"/>
                    <a:pt x="215" y="270"/>
                    <a:pt x="364"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
            <p:cNvSpPr/>
            <p:nvPr/>
          </p:nvSpPr>
          <p:spPr>
            <a:xfrm>
              <a:off x="1561350" y="4062925"/>
              <a:ext cx="20875" cy="23400"/>
            </a:xfrm>
            <a:custGeom>
              <a:avLst/>
              <a:gdLst/>
              <a:ahLst/>
              <a:cxnLst/>
              <a:rect l="l" t="t" r="r" b="b"/>
              <a:pathLst>
                <a:path w="835" h="936" extrusionOk="0">
                  <a:moveTo>
                    <a:pt x="835" y="0"/>
                  </a:moveTo>
                  <a:cubicBezTo>
                    <a:pt x="831" y="0"/>
                    <a:pt x="829" y="2"/>
                    <a:pt x="825" y="4"/>
                  </a:cubicBezTo>
                  <a:cubicBezTo>
                    <a:pt x="818" y="10"/>
                    <a:pt x="810" y="15"/>
                    <a:pt x="803" y="21"/>
                  </a:cubicBezTo>
                  <a:lnTo>
                    <a:pt x="803" y="21"/>
                  </a:lnTo>
                  <a:cubicBezTo>
                    <a:pt x="813" y="14"/>
                    <a:pt x="824" y="7"/>
                    <a:pt x="835" y="0"/>
                  </a:cubicBezTo>
                  <a:close/>
                  <a:moveTo>
                    <a:pt x="803" y="21"/>
                  </a:moveTo>
                  <a:cubicBezTo>
                    <a:pt x="775" y="39"/>
                    <a:pt x="750" y="59"/>
                    <a:pt x="726" y="80"/>
                  </a:cubicBezTo>
                  <a:cubicBezTo>
                    <a:pt x="752" y="59"/>
                    <a:pt x="778" y="40"/>
                    <a:pt x="803" y="21"/>
                  </a:cubicBezTo>
                  <a:close/>
                  <a:moveTo>
                    <a:pt x="726" y="80"/>
                  </a:moveTo>
                  <a:lnTo>
                    <a:pt x="726" y="80"/>
                  </a:lnTo>
                  <a:cubicBezTo>
                    <a:pt x="426" y="311"/>
                    <a:pt x="180" y="612"/>
                    <a:pt x="0" y="935"/>
                  </a:cubicBezTo>
                  <a:cubicBezTo>
                    <a:pt x="184" y="612"/>
                    <a:pt x="428" y="311"/>
                    <a:pt x="726" y="8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
            <p:cNvSpPr/>
            <p:nvPr/>
          </p:nvSpPr>
          <p:spPr>
            <a:xfrm>
              <a:off x="1551275" y="4086300"/>
              <a:ext cx="10100" cy="26100"/>
            </a:xfrm>
            <a:custGeom>
              <a:avLst/>
              <a:gdLst/>
              <a:ahLst/>
              <a:cxnLst/>
              <a:rect l="l" t="t" r="r" b="b"/>
              <a:pathLst>
                <a:path w="404" h="1044" extrusionOk="0">
                  <a:moveTo>
                    <a:pt x="403" y="0"/>
                  </a:moveTo>
                  <a:cubicBezTo>
                    <a:pt x="221" y="332"/>
                    <a:pt x="90" y="684"/>
                    <a:pt x="0" y="1044"/>
                  </a:cubicBezTo>
                  <a:cubicBezTo>
                    <a:pt x="90" y="684"/>
                    <a:pt x="223" y="330"/>
                    <a:pt x="403"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
            <p:cNvSpPr/>
            <p:nvPr/>
          </p:nvSpPr>
          <p:spPr>
            <a:xfrm>
              <a:off x="2022850" y="4162650"/>
              <a:ext cx="25" cy="25"/>
            </a:xfrm>
            <a:custGeom>
              <a:avLst/>
              <a:gdLst/>
              <a:ahLst/>
              <a:cxnLst/>
              <a:rect l="l" t="t" r="r" b="b"/>
              <a:pathLst>
                <a:path w="1" h="1" extrusionOk="0">
                  <a:moveTo>
                    <a:pt x="0" y="1"/>
                  </a:move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
            <p:cNvSpPr/>
            <p:nvPr/>
          </p:nvSpPr>
          <p:spPr>
            <a:xfrm>
              <a:off x="2149950" y="4290125"/>
              <a:ext cx="1975" cy="225"/>
            </a:xfrm>
            <a:custGeom>
              <a:avLst/>
              <a:gdLst/>
              <a:ahLst/>
              <a:cxnLst/>
              <a:rect l="l" t="t" r="r" b="b"/>
              <a:pathLst>
                <a:path w="79" h="9" extrusionOk="0">
                  <a:moveTo>
                    <a:pt x="72" y="0"/>
                  </a:moveTo>
                  <a:cubicBezTo>
                    <a:pt x="50" y="4"/>
                    <a:pt x="23" y="7"/>
                    <a:pt x="1" y="9"/>
                  </a:cubicBezTo>
                  <a:lnTo>
                    <a:pt x="7" y="9"/>
                  </a:lnTo>
                  <a:cubicBezTo>
                    <a:pt x="29" y="7"/>
                    <a:pt x="56" y="4"/>
                    <a:pt x="78"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
            <p:cNvSpPr/>
            <p:nvPr/>
          </p:nvSpPr>
          <p:spPr>
            <a:xfrm>
              <a:off x="1985625" y="4290275"/>
              <a:ext cx="166100" cy="4650"/>
            </a:xfrm>
            <a:custGeom>
              <a:avLst/>
              <a:gdLst/>
              <a:ahLst/>
              <a:cxnLst/>
              <a:rect l="l" t="t" r="r" b="b"/>
              <a:pathLst>
                <a:path w="6644" h="186" extrusionOk="0">
                  <a:moveTo>
                    <a:pt x="6641" y="1"/>
                  </a:moveTo>
                  <a:cubicBezTo>
                    <a:pt x="6367" y="29"/>
                    <a:pt x="6091" y="48"/>
                    <a:pt x="5815" y="72"/>
                  </a:cubicBezTo>
                  <a:cubicBezTo>
                    <a:pt x="6091" y="50"/>
                    <a:pt x="6367" y="29"/>
                    <a:pt x="6643" y="1"/>
                  </a:cubicBezTo>
                  <a:close/>
                  <a:moveTo>
                    <a:pt x="0" y="101"/>
                  </a:moveTo>
                  <a:cubicBezTo>
                    <a:pt x="506" y="142"/>
                    <a:pt x="1014" y="161"/>
                    <a:pt x="1523" y="173"/>
                  </a:cubicBezTo>
                  <a:lnTo>
                    <a:pt x="1523" y="173"/>
                  </a:lnTo>
                  <a:cubicBezTo>
                    <a:pt x="1016" y="161"/>
                    <a:pt x="507" y="140"/>
                    <a:pt x="2" y="101"/>
                  </a:cubicBezTo>
                  <a:close/>
                  <a:moveTo>
                    <a:pt x="4984" y="123"/>
                  </a:moveTo>
                  <a:lnTo>
                    <a:pt x="4984" y="123"/>
                  </a:lnTo>
                  <a:cubicBezTo>
                    <a:pt x="4427" y="154"/>
                    <a:pt x="3877" y="166"/>
                    <a:pt x="3321" y="183"/>
                  </a:cubicBezTo>
                  <a:cubicBezTo>
                    <a:pt x="3320" y="183"/>
                    <a:pt x="3319" y="183"/>
                    <a:pt x="3319" y="183"/>
                  </a:cubicBezTo>
                  <a:lnTo>
                    <a:pt x="3319" y="183"/>
                  </a:lnTo>
                  <a:cubicBezTo>
                    <a:pt x="3320" y="183"/>
                    <a:pt x="3321" y="183"/>
                    <a:pt x="3323" y="183"/>
                  </a:cubicBezTo>
                  <a:cubicBezTo>
                    <a:pt x="3873" y="166"/>
                    <a:pt x="4429" y="156"/>
                    <a:pt x="4984" y="123"/>
                  </a:cubicBezTo>
                  <a:close/>
                  <a:moveTo>
                    <a:pt x="1523" y="173"/>
                  </a:moveTo>
                  <a:cubicBezTo>
                    <a:pt x="1568" y="174"/>
                    <a:pt x="1614" y="175"/>
                    <a:pt x="1659" y="176"/>
                  </a:cubicBezTo>
                  <a:cubicBezTo>
                    <a:pt x="1972" y="183"/>
                    <a:pt x="2285" y="186"/>
                    <a:pt x="2598" y="186"/>
                  </a:cubicBezTo>
                  <a:cubicBezTo>
                    <a:pt x="2838" y="186"/>
                    <a:pt x="3078" y="184"/>
                    <a:pt x="3319" y="183"/>
                  </a:cubicBezTo>
                  <a:lnTo>
                    <a:pt x="3319" y="183"/>
                  </a:lnTo>
                  <a:cubicBezTo>
                    <a:pt x="3064" y="184"/>
                    <a:pt x="2810" y="185"/>
                    <a:pt x="2555" y="185"/>
                  </a:cubicBezTo>
                  <a:cubicBezTo>
                    <a:pt x="2257" y="185"/>
                    <a:pt x="1959" y="183"/>
                    <a:pt x="1661" y="176"/>
                  </a:cubicBezTo>
                  <a:cubicBezTo>
                    <a:pt x="1615" y="175"/>
                    <a:pt x="1569" y="174"/>
                    <a:pt x="1523" y="173"/>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
            <p:cNvSpPr/>
            <p:nvPr/>
          </p:nvSpPr>
          <p:spPr>
            <a:xfrm>
              <a:off x="1985775" y="4292575"/>
              <a:ext cx="1900" cy="125"/>
            </a:xfrm>
            <a:custGeom>
              <a:avLst/>
              <a:gdLst/>
              <a:ahLst/>
              <a:cxnLst/>
              <a:rect l="l" t="t" r="r" b="b"/>
              <a:pathLst>
                <a:path w="76" h="5" extrusionOk="0">
                  <a:moveTo>
                    <a:pt x="0" y="1"/>
                  </a:moveTo>
                  <a:cubicBezTo>
                    <a:pt x="6" y="1"/>
                    <a:pt x="12" y="1"/>
                    <a:pt x="17" y="2"/>
                  </a:cubicBezTo>
                  <a:lnTo>
                    <a:pt x="17" y="2"/>
                  </a:lnTo>
                  <a:cubicBezTo>
                    <a:pt x="13" y="1"/>
                    <a:pt x="9" y="1"/>
                    <a:pt x="4" y="1"/>
                  </a:cubicBezTo>
                  <a:close/>
                  <a:moveTo>
                    <a:pt x="17" y="2"/>
                  </a:moveTo>
                  <a:cubicBezTo>
                    <a:pt x="34" y="3"/>
                    <a:pt x="52" y="5"/>
                    <a:pt x="72" y="5"/>
                  </a:cubicBezTo>
                  <a:lnTo>
                    <a:pt x="72" y="5"/>
                  </a:lnTo>
                  <a:cubicBezTo>
                    <a:pt x="53" y="3"/>
                    <a:pt x="35" y="3"/>
                    <a:pt x="17" y="2"/>
                  </a:cubicBezTo>
                  <a:close/>
                  <a:moveTo>
                    <a:pt x="72" y="5"/>
                  </a:moveTo>
                  <a:cubicBezTo>
                    <a:pt x="72" y="5"/>
                    <a:pt x="72" y="5"/>
                    <a:pt x="72" y="5"/>
                  </a:cubicBezTo>
                  <a:lnTo>
                    <a:pt x="76" y="5"/>
                  </a:lnTo>
                  <a:cubicBezTo>
                    <a:pt x="74" y="5"/>
                    <a:pt x="73" y="5"/>
                    <a:pt x="72" y="5"/>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
            <p:cNvSpPr/>
            <p:nvPr/>
          </p:nvSpPr>
          <p:spPr>
            <a:xfrm>
              <a:off x="2105975" y="4300975"/>
              <a:ext cx="1700" cy="175"/>
            </a:xfrm>
            <a:custGeom>
              <a:avLst/>
              <a:gdLst/>
              <a:ahLst/>
              <a:cxnLst/>
              <a:rect l="l" t="t" r="r" b="b"/>
              <a:pathLst>
                <a:path w="68" h="7" extrusionOk="0">
                  <a:moveTo>
                    <a:pt x="68" y="0"/>
                  </a:moveTo>
                  <a:cubicBezTo>
                    <a:pt x="48" y="0"/>
                    <a:pt x="28" y="2"/>
                    <a:pt x="5" y="6"/>
                  </a:cubicBezTo>
                  <a:lnTo>
                    <a:pt x="5" y="6"/>
                  </a:lnTo>
                  <a:cubicBezTo>
                    <a:pt x="24" y="4"/>
                    <a:pt x="45" y="2"/>
                    <a:pt x="68" y="0"/>
                  </a:cubicBezTo>
                  <a:close/>
                  <a:moveTo>
                    <a:pt x="5" y="6"/>
                  </a:moveTo>
                  <a:cubicBezTo>
                    <a:pt x="4" y="6"/>
                    <a:pt x="2" y="6"/>
                    <a:pt x="0" y="6"/>
                  </a:cubicBezTo>
                  <a:lnTo>
                    <a:pt x="2" y="6"/>
                  </a:lnTo>
                  <a:cubicBezTo>
                    <a:pt x="3" y="6"/>
                    <a:pt x="4" y="6"/>
                    <a:pt x="5" y="6"/>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
            <p:cNvSpPr/>
            <p:nvPr/>
          </p:nvSpPr>
          <p:spPr>
            <a:xfrm>
              <a:off x="2183300" y="4347400"/>
              <a:ext cx="3500" cy="17925"/>
            </a:xfrm>
            <a:custGeom>
              <a:avLst/>
              <a:gdLst/>
              <a:ahLst/>
              <a:cxnLst/>
              <a:rect l="l" t="t" r="r" b="b"/>
              <a:pathLst>
                <a:path w="140" h="717" extrusionOk="0">
                  <a:moveTo>
                    <a:pt x="1" y="1"/>
                  </a:moveTo>
                  <a:lnTo>
                    <a:pt x="1" y="7"/>
                  </a:lnTo>
                  <a:cubicBezTo>
                    <a:pt x="48" y="244"/>
                    <a:pt x="97" y="480"/>
                    <a:pt x="140" y="717"/>
                  </a:cubicBezTo>
                  <a:lnTo>
                    <a:pt x="140" y="715"/>
                  </a:lnTo>
                  <a:cubicBezTo>
                    <a:pt x="99" y="478"/>
                    <a:pt x="48" y="240"/>
                    <a:pt x="1"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
            <p:cNvSpPr/>
            <p:nvPr/>
          </p:nvSpPr>
          <p:spPr>
            <a:xfrm>
              <a:off x="2107650" y="4293200"/>
              <a:ext cx="80850" cy="71975"/>
            </a:xfrm>
            <a:custGeom>
              <a:avLst/>
              <a:gdLst/>
              <a:ahLst/>
              <a:cxnLst/>
              <a:rect l="l" t="t" r="r" b="b"/>
              <a:pathLst>
                <a:path w="3234" h="2879" extrusionOk="0">
                  <a:moveTo>
                    <a:pt x="2595" y="0"/>
                  </a:moveTo>
                  <a:lnTo>
                    <a:pt x="2595" y="0"/>
                  </a:lnTo>
                  <a:cubicBezTo>
                    <a:pt x="2493" y="4"/>
                    <a:pt x="2388" y="8"/>
                    <a:pt x="2278" y="10"/>
                  </a:cubicBezTo>
                  <a:cubicBezTo>
                    <a:pt x="2388" y="8"/>
                    <a:pt x="2497" y="4"/>
                    <a:pt x="2595" y="0"/>
                  </a:cubicBezTo>
                  <a:close/>
                  <a:moveTo>
                    <a:pt x="2278" y="10"/>
                  </a:moveTo>
                  <a:cubicBezTo>
                    <a:pt x="2265" y="12"/>
                    <a:pt x="2255" y="12"/>
                    <a:pt x="2243" y="17"/>
                  </a:cubicBezTo>
                  <a:cubicBezTo>
                    <a:pt x="2255" y="14"/>
                    <a:pt x="2265" y="14"/>
                    <a:pt x="2278" y="10"/>
                  </a:cubicBezTo>
                  <a:close/>
                  <a:moveTo>
                    <a:pt x="2214" y="17"/>
                  </a:moveTo>
                  <a:lnTo>
                    <a:pt x="2214" y="17"/>
                  </a:lnTo>
                  <a:cubicBezTo>
                    <a:pt x="1879" y="70"/>
                    <a:pt x="1541" y="121"/>
                    <a:pt x="1204" y="170"/>
                  </a:cubicBezTo>
                  <a:cubicBezTo>
                    <a:pt x="1541" y="121"/>
                    <a:pt x="1879" y="72"/>
                    <a:pt x="2214" y="17"/>
                  </a:cubicBezTo>
                  <a:close/>
                  <a:moveTo>
                    <a:pt x="1203" y="170"/>
                  </a:moveTo>
                  <a:lnTo>
                    <a:pt x="1203" y="170"/>
                  </a:lnTo>
                  <a:cubicBezTo>
                    <a:pt x="901" y="211"/>
                    <a:pt x="594" y="246"/>
                    <a:pt x="287" y="280"/>
                  </a:cubicBezTo>
                  <a:cubicBezTo>
                    <a:pt x="594" y="250"/>
                    <a:pt x="901" y="211"/>
                    <a:pt x="1203" y="170"/>
                  </a:cubicBezTo>
                  <a:close/>
                  <a:moveTo>
                    <a:pt x="287" y="280"/>
                  </a:moveTo>
                  <a:cubicBezTo>
                    <a:pt x="191" y="289"/>
                    <a:pt x="95" y="297"/>
                    <a:pt x="1" y="307"/>
                  </a:cubicBezTo>
                  <a:lnTo>
                    <a:pt x="3" y="307"/>
                  </a:lnTo>
                  <a:cubicBezTo>
                    <a:pt x="97" y="301"/>
                    <a:pt x="191" y="291"/>
                    <a:pt x="287" y="280"/>
                  </a:cubicBezTo>
                  <a:close/>
                  <a:moveTo>
                    <a:pt x="2601" y="17"/>
                  </a:moveTo>
                  <a:lnTo>
                    <a:pt x="2601" y="17"/>
                  </a:lnTo>
                  <a:cubicBezTo>
                    <a:pt x="2677" y="331"/>
                    <a:pt x="2753" y="648"/>
                    <a:pt x="2826" y="964"/>
                  </a:cubicBezTo>
                  <a:lnTo>
                    <a:pt x="2826" y="964"/>
                  </a:lnTo>
                  <a:cubicBezTo>
                    <a:pt x="2753" y="648"/>
                    <a:pt x="2678" y="332"/>
                    <a:pt x="2601" y="17"/>
                  </a:cubicBezTo>
                  <a:close/>
                  <a:moveTo>
                    <a:pt x="2826" y="964"/>
                  </a:moveTo>
                  <a:cubicBezTo>
                    <a:pt x="2863" y="1124"/>
                    <a:pt x="2900" y="1283"/>
                    <a:pt x="2937" y="1443"/>
                  </a:cubicBezTo>
                  <a:lnTo>
                    <a:pt x="3092" y="2159"/>
                  </a:lnTo>
                  <a:cubicBezTo>
                    <a:pt x="3093" y="2166"/>
                    <a:pt x="3095" y="2173"/>
                    <a:pt x="3096" y="2180"/>
                  </a:cubicBezTo>
                  <a:lnTo>
                    <a:pt x="3096" y="2180"/>
                  </a:lnTo>
                  <a:cubicBezTo>
                    <a:pt x="3095" y="2172"/>
                    <a:pt x="3093" y="2165"/>
                    <a:pt x="3092" y="2157"/>
                  </a:cubicBezTo>
                  <a:lnTo>
                    <a:pt x="2937" y="1440"/>
                  </a:lnTo>
                  <a:cubicBezTo>
                    <a:pt x="2900" y="1282"/>
                    <a:pt x="2864" y="1123"/>
                    <a:pt x="2826" y="964"/>
                  </a:cubicBezTo>
                  <a:close/>
                  <a:moveTo>
                    <a:pt x="3096" y="2180"/>
                  </a:moveTo>
                  <a:lnTo>
                    <a:pt x="3096" y="2180"/>
                  </a:lnTo>
                  <a:cubicBezTo>
                    <a:pt x="3140" y="2414"/>
                    <a:pt x="3190" y="2645"/>
                    <a:pt x="3233" y="2879"/>
                  </a:cubicBezTo>
                  <a:lnTo>
                    <a:pt x="3233" y="2875"/>
                  </a:lnTo>
                  <a:cubicBezTo>
                    <a:pt x="3190" y="2643"/>
                    <a:pt x="3144" y="2412"/>
                    <a:pt x="3096" y="218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
            <p:cNvSpPr/>
            <p:nvPr/>
          </p:nvSpPr>
          <p:spPr>
            <a:xfrm>
              <a:off x="2027050" y="4317700"/>
              <a:ext cx="1300" cy="1550"/>
            </a:xfrm>
            <a:custGeom>
              <a:avLst/>
              <a:gdLst/>
              <a:ahLst/>
              <a:cxnLst/>
              <a:rect l="l" t="t" r="r" b="b"/>
              <a:pathLst>
                <a:path w="52" h="62" extrusionOk="0">
                  <a:moveTo>
                    <a:pt x="0" y="0"/>
                  </a:moveTo>
                  <a:cubicBezTo>
                    <a:pt x="0" y="0"/>
                    <a:pt x="0" y="0"/>
                    <a:pt x="0" y="0"/>
                  </a:cubicBezTo>
                  <a:cubicBezTo>
                    <a:pt x="2" y="2"/>
                    <a:pt x="16" y="26"/>
                    <a:pt x="50" y="60"/>
                  </a:cubicBezTo>
                  <a:lnTo>
                    <a:pt x="50" y="60"/>
                  </a:lnTo>
                  <a:cubicBezTo>
                    <a:pt x="50" y="60"/>
                    <a:pt x="50" y="60"/>
                    <a:pt x="50" y="60"/>
                  </a:cubicBezTo>
                  <a:lnTo>
                    <a:pt x="50" y="60"/>
                  </a:lnTo>
                  <a:cubicBezTo>
                    <a:pt x="16" y="22"/>
                    <a:pt x="1" y="0"/>
                    <a:pt x="0" y="0"/>
                  </a:cubicBezTo>
                  <a:close/>
                  <a:moveTo>
                    <a:pt x="50" y="60"/>
                  </a:moveTo>
                  <a:cubicBezTo>
                    <a:pt x="49" y="60"/>
                    <a:pt x="49" y="61"/>
                    <a:pt x="51" y="62"/>
                  </a:cubicBezTo>
                  <a:cubicBezTo>
                    <a:pt x="51" y="61"/>
                    <a:pt x="50" y="61"/>
                    <a:pt x="50" y="60"/>
                  </a:cubicBezTo>
                  <a:lnTo>
                    <a:pt x="50" y="60"/>
                  </a:lnTo>
                  <a:cubicBezTo>
                    <a:pt x="50" y="60"/>
                    <a:pt x="50" y="60"/>
                    <a:pt x="50" y="60"/>
                  </a:cubicBezTo>
                  <a:close/>
                  <a:moveTo>
                    <a:pt x="50" y="60"/>
                  </a:moveTo>
                  <a:cubicBezTo>
                    <a:pt x="50" y="61"/>
                    <a:pt x="51" y="61"/>
                    <a:pt x="51" y="62"/>
                  </a:cubicBezTo>
                  <a:cubicBezTo>
                    <a:pt x="51" y="61"/>
                    <a:pt x="51" y="60"/>
                    <a:pt x="50" y="6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
            <p:cNvSpPr/>
            <p:nvPr/>
          </p:nvSpPr>
          <p:spPr>
            <a:xfrm>
              <a:off x="2127450" y="4223225"/>
              <a:ext cx="2025" cy="1450"/>
            </a:xfrm>
            <a:custGeom>
              <a:avLst/>
              <a:gdLst/>
              <a:ahLst/>
              <a:cxnLst/>
              <a:rect l="l" t="t" r="r" b="b"/>
              <a:pathLst>
                <a:path w="81" h="58" extrusionOk="0">
                  <a:moveTo>
                    <a:pt x="0" y="0"/>
                  </a:moveTo>
                  <a:lnTo>
                    <a:pt x="0" y="0"/>
                  </a:lnTo>
                  <a:cubicBezTo>
                    <a:pt x="27" y="17"/>
                    <a:pt x="54" y="37"/>
                    <a:pt x="80" y="58"/>
                  </a:cubicBezTo>
                  <a:cubicBezTo>
                    <a:pt x="56" y="37"/>
                    <a:pt x="29" y="17"/>
                    <a:pt x="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
            <p:cNvSpPr/>
            <p:nvPr/>
          </p:nvSpPr>
          <p:spPr>
            <a:xfrm>
              <a:off x="2178500" y="4209225"/>
              <a:ext cx="51100" cy="50175"/>
            </a:xfrm>
            <a:custGeom>
              <a:avLst/>
              <a:gdLst/>
              <a:ahLst/>
              <a:cxnLst/>
              <a:rect l="l" t="t" r="r" b="b"/>
              <a:pathLst>
                <a:path w="2044" h="2007" extrusionOk="0">
                  <a:moveTo>
                    <a:pt x="2044" y="0"/>
                  </a:moveTo>
                  <a:cubicBezTo>
                    <a:pt x="1862" y="164"/>
                    <a:pt x="1686" y="331"/>
                    <a:pt x="1508" y="501"/>
                  </a:cubicBezTo>
                  <a:lnTo>
                    <a:pt x="984" y="1012"/>
                  </a:lnTo>
                  <a:cubicBezTo>
                    <a:pt x="863" y="1132"/>
                    <a:pt x="742" y="1253"/>
                    <a:pt x="622" y="1374"/>
                  </a:cubicBezTo>
                  <a:lnTo>
                    <a:pt x="622" y="1374"/>
                  </a:lnTo>
                  <a:cubicBezTo>
                    <a:pt x="742" y="1253"/>
                    <a:pt x="863" y="1133"/>
                    <a:pt x="984" y="1015"/>
                  </a:cubicBezTo>
                  <a:lnTo>
                    <a:pt x="1508" y="503"/>
                  </a:lnTo>
                  <a:cubicBezTo>
                    <a:pt x="1686" y="335"/>
                    <a:pt x="1862" y="164"/>
                    <a:pt x="2044" y="0"/>
                  </a:cubicBezTo>
                  <a:close/>
                  <a:moveTo>
                    <a:pt x="622" y="1374"/>
                  </a:moveTo>
                  <a:cubicBezTo>
                    <a:pt x="413" y="1583"/>
                    <a:pt x="205" y="1794"/>
                    <a:pt x="0" y="2007"/>
                  </a:cubicBezTo>
                  <a:cubicBezTo>
                    <a:pt x="206" y="1794"/>
                    <a:pt x="414" y="1583"/>
                    <a:pt x="622" y="1374"/>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
            <p:cNvSpPr/>
            <p:nvPr/>
          </p:nvSpPr>
          <p:spPr>
            <a:xfrm>
              <a:off x="2179975" y="4262250"/>
              <a:ext cx="75" cy="125"/>
            </a:xfrm>
            <a:custGeom>
              <a:avLst/>
              <a:gdLst/>
              <a:ahLst/>
              <a:cxnLst/>
              <a:rect l="l" t="t" r="r" b="b"/>
              <a:pathLst>
                <a:path w="3" h="5" extrusionOk="0">
                  <a:moveTo>
                    <a:pt x="1" y="0"/>
                  </a:moveTo>
                  <a:lnTo>
                    <a:pt x="3" y="4"/>
                  </a:lnTo>
                  <a:lnTo>
                    <a:pt x="3" y="4"/>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
            <p:cNvSpPr/>
            <p:nvPr/>
          </p:nvSpPr>
          <p:spPr>
            <a:xfrm>
              <a:off x="2127225" y="4223350"/>
              <a:ext cx="52525" cy="39125"/>
            </a:xfrm>
            <a:custGeom>
              <a:avLst/>
              <a:gdLst/>
              <a:ahLst/>
              <a:cxnLst/>
              <a:rect l="l" t="t" r="r" b="b"/>
              <a:pathLst>
                <a:path w="2101" h="1565" extrusionOk="0">
                  <a:moveTo>
                    <a:pt x="0" y="0"/>
                  </a:moveTo>
                  <a:cubicBezTo>
                    <a:pt x="348" y="252"/>
                    <a:pt x="685" y="507"/>
                    <a:pt x="1020" y="769"/>
                  </a:cubicBezTo>
                  <a:cubicBezTo>
                    <a:pt x="687" y="507"/>
                    <a:pt x="348" y="252"/>
                    <a:pt x="0" y="0"/>
                  </a:cubicBezTo>
                  <a:close/>
                  <a:moveTo>
                    <a:pt x="1020" y="769"/>
                  </a:moveTo>
                  <a:lnTo>
                    <a:pt x="1020" y="769"/>
                  </a:lnTo>
                  <a:cubicBezTo>
                    <a:pt x="1225" y="936"/>
                    <a:pt x="1431" y="1102"/>
                    <a:pt x="1634" y="1268"/>
                  </a:cubicBezTo>
                  <a:cubicBezTo>
                    <a:pt x="1431" y="1102"/>
                    <a:pt x="1227" y="936"/>
                    <a:pt x="1020" y="769"/>
                  </a:cubicBezTo>
                  <a:close/>
                  <a:moveTo>
                    <a:pt x="1634" y="1268"/>
                  </a:moveTo>
                  <a:cubicBezTo>
                    <a:pt x="1800" y="1372"/>
                    <a:pt x="1955" y="1473"/>
                    <a:pt x="2100" y="1565"/>
                  </a:cubicBezTo>
                  <a:cubicBezTo>
                    <a:pt x="1957" y="1473"/>
                    <a:pt x="1800" y="1372"/>
                    <a:pt x="1634" y="1268"/>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
            <p:cNvSpPr/>
            <p:nvPr/>
          </p:nvSpPr>
          <p:spPr>
            <a:xfrm>
              <a:off x="2229225" y="4209000"/>
              <a:ext cx="550" cy="550"/>
            </a:xfrm>
            <a:custGeom>
              <a:avLst/>
              <a:gdLst/>
              <a:ahLst/>
              <a:cxnLst/>
              <a:rect l="l" t="t" r="r" b="b"/>
              <a:pathLst>
                <a:path w="22" h="22" extrusionOk="0">
                  <a:moveTo>
                    <a:pt x="21" y="1"/>
                  </a:moveTo>
                  <a:cubicBezTo>
                    <a:pt x="15" y="7"/>
                    <a:pt x="9" y="11"/>
                    <a:pt x="1" y="21"/>
                  </a:cubicBezTo>
                  <a:lnTo>
                    <a:pt x="5" y="19"/>
                  </a:lnTo>
                  <a:cubicBezTo>
                    <a:pt x="9" y="11"/>
                    <a:pt x="17" y="7"/>
                    <a:pt x="21"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
            <p:cNvSpPr/>
            <p:nvPr/>
          </p:nvSpPr>
          <p:spPr>
            <a:xfrm>
              <a:off x="2071175" y="4248550"/>
              <a:ext cx="172100" cy="46975"/>
            </a:xfrm>
            <a:custGeom>
              <a:avLst/>
              <a:gdLst/>
              <a:ahLst/>
              <a:cxnLst/>
              <a:rect l="l" t="t" r="r" b="b"/>
              <a:pathLst>
                <a:path w="6884" h="1879" extrusionOk="0">
                  <a:moveTo>
                    <a:pt x="1" y="0"/>
                  </a:moveTo>
                  <a:cubicBezTo>
                    <a:pt x="570" y="180"/>
                    <a:pt x="1140" y="350"/>
                    <a:pt x="1709" y="516"/>
                  </a:cubicBezTo>
                  <a:cubicBezTo>
                    <a:pt x="1140" y="350"/>
                    <a:pt x="570" y="180"/>
                    <a:pt x="5" y="0"/>
                  </a:cubicBezTo>
                  <a:close/>
                  <a:moveTo>
                    <a:pt x="1711" y="516"/>
                  </a:moveTo>
                  <a:cubicBezTo>
                    <a:pt x="2281" y="682"/>
                    <a:pt x="2854" y="839"/>
                    <a:pt x="3426" y="998"/>
                  </a:cubicBezTo>
                  <a:cubicBezTo>
                    <a:pt x="2856" y="839"/>
                    <a:pt x="2281" y="682"/>
                    <a:pt x="1711" y="516"/>
                  </a:cubicBezTo>
                  <a:close/>
                  <a:moveTo>
                    <a:pt x="3428" y="999"/>
                  </a:moveTo>
                  <a:lnTo>
                    <a:pt x="3428" y="999"/>
                  </a:lnTo>
                  <a:cubicBezTo>
                    <a:pt x="4000" y="1152"/>
                    <a:pt x="4572" y="1310"/>
                    <a:pt x="5150" y="1457"/>
                  </a:cubicBezTo>
                  <a:cubicBezTo>
                    <a:pt x="4574" y="1310"/>
                    <a:pt x="4000" y="1152"/>
                    <a:pt x="3428" y="999"/>
                  </a:cubicBezTo>
                  <a:close/>
                  <a:moveTo>
                    <a:pt x="6014" y="1674"/>
                  </a:moveTo>
                  <a:lnTo>
                    <a:pt x="6014" y="1674"/>
                  </a:lnTo>
                  <a:cubicBezTo>
                    <a:pt x="6240" y="1728"/>
                    <a:pt x="6467" y="1784"/>
                    <a:pt x="6694" y="1836"/>
                  </a:cubicBezTo>
                  <a:lnTo>
                    <a:pt x="6694" y="1836"/>
                  </a:lnTo>
                  <a:cubicBezTo>
                    <a:pt x="6467" y="1783"/>
                    <a:pt x="6240" y="1727"/>
                    <a:pt x="6014" y="1674"/>
                  </a:cubicBezTo>
                  <a:close/>
                  <a:moveTo>
                    <a:pt x="6694" y="1836"/>
                  </a:moveTo>
                  <a:cubicBezTo>
                    <a:pt x="6756" y="1850"/>
                    <a:pt x="6819" y="1864"/>
                    <a:pt x="6881" y="1878"/>
                  </a:cubicBezTo>
                  <a:lnTo>
                    <a:pt x="6883" y="1878"/>
                  </a:lnTo>
                  <a:cubicBezTo>
                    <a:pt x="6820" y="1864"/>
                    <a:pt x="6757" y="1850"/>
                    <a:pt x="6694" y="1836"/>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
            <p:cNvSpPr/>
            <p:nvPr/>
          </p:nvSpPr>
          <p:spPr>
            <a:xfrm>
              <a:off x="2071400" y="4248375"/>
              <a:ext cx="2525" cy="800"/>
            </a:xfrm>
            <a:custGeom>
              <a:avLst/>
              <a:gdLst/>
              <a:ahLst/>
              <a:cxnLst/>
              <a:rect l="l" t="t" r="r" b="b"/>
              <a:pathLst>
                <a:path w="101" h="32" extrusionOk="0">
                  <a:moveTo>
                    <a:pt x="0" y="1"/>
                  </a:moveTo>
                  <a:lnTo>
                    <a:pt x="0" y="1"/>
                  </a:lnTo>
                  <a:cubicBezTo>
                    <a:pt x="31" y="11"/>
                    <a:pt x="63" y="21"/>
                    <a:pt x="98" y="32"/>
                  </a:cubicBezTo>
                  <a:lnTo>
                    <a:pt x="100" y="32"/>
                  </a:lnTo>
                  <a:lnTo>
                    <a:pt x="0" y="1"/>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
            <p:cNvSpPr/>
            <p:nvPr/>
          </p:nvSpPr>
          <p:spPr>
            <a:xfrm>
              <a:off x="2240850" y="4294825"/>
              <a:ext cx="2675" cy="650"/>
            </a:xfrm>
            <a:custGeom>
              <a:avLst/>
              <a:gdLst/>
              <a:ahLst/>
              <a:cxnLst/>
              <a:rect l="l" t="t" r="r" b="b"/>
              <a:pathLst>
                <a:path w="107" h="26" extrusionOk="0">
                  <a:moveTo>
                    <a:pt x="0" y="1"/>
                  </a:moveTo>
                  <a:cubicBezTo>
                    <a:pt x="33" y="7"/>
                    <a:pt x="68" y="15"/>
                    <a:pt x="105" y="25"/>
                  </a:cubicBezTo>
                  <a:lnTo>
                    <a:pt x="107" y="25"/>
                  </a:lnTo>
                  <a:cubicBezTo>
                    <a:pt x="72" y="15"/>
                    <a:pt x="35" y="7"/>
                    <a:pt x="0"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
            <p:cNvSpPr/>
            <p:nvPr/>
          </p:nvSpPr>
          <p:spPr>
            <a:xfrm>
              <a:off x="2045775" y="4332775"/>
              <a:ext cx="30950" cy="14000"/>
            </a:xfrm>
            <a:custGeom>
              <a:avLst/>
              <a:gdLst/>
              <a:ahLst/>
              <a:cxnLst/>
              <a:rect l="l" t="t" r="r" b="b"/>
              <a:pathLst>
                <a:path w="1238" h="560" extrusionOk="0">
                  <a:moveTo>
                    <a:pt x="0" y="1"/>
                  </a:moveTo>
                  <a:lnTo>
                    <a:pt x="0" y="1"/>
                  </a:lnTo>
                  <a:cubicBezTo>
                    <a:pt x="1" y="1"/>
                    <a:pt x="1" y="2"/>
                    <a:pt x="2" y="2"/>
                  </a:cubicBezTo>
                  <a:lnTo>
                    <a:pt x="2" y="2"/>
                  </a:lnTo>
                  <a:cubicBezTo>
                    <a:pt x="1" y="2"/>
                    <a:pt x="1" y="1"/>
                    <a:pt x="0" y="1"/>
                  </a:cubicBezTo>
                  <a:close/>
                  <a:moveTo>
                    <a:pt x="2" y="2"/>
                  </a:moveTo>
                  <a:cubicBezTo>
                    <a:pt x="5" y="3"/>
                    <a:pt x="7" y="5"/>
                    <a:pt x="10" y="7"/>
                  </a:cubicBezTo>
                  <a:lnTo>
                    <a:pt x="10" y="7"/>
                  </a:lnTo>
                  <a:cubicBezTo>
                    <a:pt x="8" y="4"/>
                    <a:pt x="5" y="3"/>
                    <a:pt x="2" y="2"/>
                  </a:cubicBezTo>
                  <a:close/>
                  <a:moveTo>
                    <a:pt x="10" y="7"/>
                  </a:moveTo>
                  <a:cubicBezTo>
                    <a:pt x="10" y="7"/>
                    <a:pt x="10" y="7"/>
                    <a:pt x="10" y="7"/>
                  </a:cubicBezTo>
                  <a:cubicBezTo>
                    <a:pt x="155" y="90"/>
                    <a:pt x="325" y="179"/>
                    <a:pt x="523" y="270"/>
                  </a:cubicBezTo>
                  <a:lnTo>
                    <a:pt x="523" y="270"/>
                  </a:lnTo>
                  <a:cubicBezTo>
                    <a:pt x="325" y="179"/>
                    <a:pt x="155" y="90"/>
                    <a:pt x="10" y="7"/>
                  </a:cubicBezTo>
                  <a:close/>
                  <a:moveTo>
                    <a:pt x="523" y="270"/>
                  </a:moveTo>
                  <a:cubicBezTo>
                    <a:pt x="729" y="365"/>
                    <a:pt x="966" y="462"/>
                    <a:pt x="1238" y="559"/>
                  </a:cubicBezTo>
                  <a:cubicBezTo>
                    <a:pt x="1226" y="553"/>
                    <a:pt x="1211" y="549"/>
                    <a:pt x="1195" y="543"/>
                  </a:cubicBezTo>
                  <a:cubicBezTo>
                    <a:pt x="941" y="452"/>
                    <a:pt x="719" y="360"/>
                    <a:pt x="523" y="27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
            <p:cNvSpPr/>
            <p:nvPr/>
          </p:nvSpPr>
          <p:spPr>
            <a:xfrm>
              <a:off x="2026825" y="4317900"/>
              <a:ext cx="1275" cy="1500"/>
            </a:xfrm>
            <a:custGeom>
              <a:avLst/>
              <a:gdLst/>
              <a:ahLst/>
              <a:cxnLst/>
              <a:rect l="l" t="t" r="r" b="b"/>
              <a:pathLst>
                <a:path w="51" h="60" extrusionOk="0">
                  <a:moveTo>
                    <a:pt x="1" y="0"/>
                  </a:moveTo>
                  <a:cubicBezTo>
                    <a:pt x="0" y="0"/>
                    <a:pt x="12" y="18"/>
                    <a:pt x="39" y="48"/>
                  </a:cubicBezTo>
                  <a:lnTo>
                    <a:pt x="39" y="48"/>
                  </a:lnTo>
                  <a:cubicBezTo>
                    <a:pt x="18" y="22"/>
                    <a:pt x="5" y="4"/>
                    <a:pt x="1" y="0"/>
                  </a:cubicBezTo>
                  <a:cubicBezTo>
                    <a:pt x="1" y="0"/>
                    <a:pt x="1" y="0"/>
                    <a:pt x="1" y="0"/>
                  </a:cubicBezTo>
                  <a:close/>
                  <a:moveTo>
                    <a:pt x="39" y="48"/>
                  </a:moveTo>
                  <a:cubicBezTo>
                    <a:pt x="41" y="50"/>
                    <a:pt x="42" y="52"/>
                    <a:pt x="44" y="54"/>
                  </a:cubicBezTo>
                  <a:lnTo>
                    <a:pt x="50" y="60"/>
                  </a:lnTo>
                  <a:cubicBezTo>
                    <a:pt x="46" y="56"/>
                    <a:pt x="43" y="52"/>
                    <a:pt x="39" y="48"/>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
            <p:cNvSpPr/>
            <p:nvPr/>
          </p:nvSpPr>
          <p:spPr>
            <a:xfrm>
              <a:off x="2076700" y="4346750"/>
              <a:ext cx="250" cy="75"/>
            </a:xfrm>
            <a:custGeom>
              <a:avLst/>
              <a:gdLst/>
              <a:ahLst/>
              <a:cxnLst/>
              <a:rect l="l" t="t" r="r" b="b"/>
              <a:pathLst>
                <a:path w="10" h="3" extrusionOk="0">
                  <a:moveTo>
                    <a:pt x="1" y="0"/>
                  </a:moveTo>
                  <a:cubicBezTo>
                    <a:pt x="3" y="0"/>
                    <a:pt x="5" y="2"/>
                    <a:pt x="9" y="2"/>
                  </a:cubicBezTo>
                  <a:cubicBezTo>
                    <a:pt x="5" y="2"/>
                    <a:pt x="3" y="0"/>
                    <a:pt x="1"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
            <p:cNvSpPr/>
            <p:nvPr/>
          </p:nvSpPr>
          <p:spPr>
            <a:xfrm>
              <a:off x="2011300" y="4300050"/>
              <a:ext cx="80875" cy="12850"/>
            </a:xfrm>
            <a:custGeom>
              <a:avLst/>
              <a:gdLst/>
              <a:ahLst/>
              <a:cxnLst/>
              <a:rect l="l" t="t" r="r" b="b"/>
              <a:pathLst>
                <a:path w="3235" h="514" extrusionOk="0">
                  <a:moveTo>
                    <a:pt x="3223" y="0"/>
                  </a:moveTo>
                  <a:cubicBezTo>
                    <a:pt x="3224" y="0"/>
                    <a:pt x="3224" y="0"/>
                    <a:pt x="3224" y="0"/>
                  </a:cubicBezTo>
                  <a:lnTo>
                    <a:pt x="3235" y="0"/>
                  </a:lnTo>
                  <a:cubicBezTo>
                    <a:pt x="3235" y="0"/>
                    <a:pt x="3231" y="0"/>
                    <a:pt x="3223" y="0"/>
                  </a:cubicBezTo>
                  <a:close/>
                  <a:moveTo>
                    <a:pt x="3182" y="0"/>
                  </a:moveTo>
                  <a:cubicBezTo>
                    <a:pt x="2961" y="0"/>
                    <a:pt x="2069" y="9"/>
                    <a:pt x="1285" y="91"/>
                  </a:cubicBezTo>
                  <a:lnTo>
                    <a:pt x="1285" y="91"/>
                  </a:lnTo>
                  <a:cubicBezTo>
                    <a:pt x="2128" y="3"/>
                    <a:pt x="3097" y="0"/>
                    <a:pt x="3221" y="0"/>
                  </a:cubicBezTo>
                  <a:cubicBezTo>
                    <a:pt x="3222" y="0"/>
                    <a:pt x="3223" y="0"/>
                    <a:pt x="3223" y="0"/>
                  </a:cubicBezTo>
                  <a:lnTo>
                    <a:pt x="3223" y="0"/>
                  </a:lnTo>
                  <a:cubicBezTo>
                    <a:pt x="3214" y="0"/>
                    <a:pt x="3201" y="0"/>
                    <a:pt x="3182" y="0"/>
                  </a:cubicBezTo>
                  <a:close/>
                  <a:moveTo>
                    <a:pt x="1285" y="91"/>
                  </a:moveTo>
                  <a:cubicBezTo>
                    <a:pt x="604" y="162"/>
                    <a:pt x="5" y="288"/>
                    <a:pt x="0" y="514"/>
                  </a:cubicBezTo>
                  <a:cubicBezTo>
                    <a:pt x="5" y="289"/>
                    <a:pt x="604" y="162"/>
                    <a:pt x="1285" y="9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
            <p:cNvSpPr/>
            <p:nvPr/>
          </p:nvSpPr>
          <p:spPr>
            <a:xfrm>
              <a:off x="1985250" y="4300050"/>
              <a:ext cx="171125" cy="70000"/>
            </a:xfrm>
            <a:custGeom>
              <a:avLst/>
              <a:gdLst/>
              <a:ahLst/>
              <a:cxnLst/>
              <a:rect l="l" t="t" r="r" b="b"/>
              <a:pathLst>
                <a:path w="6845" h="2800" extrusionOk="0">
                  <a:moveTo>
                    <a:pt x="0" y="0"/>
                  </a:moveTo>
                  <a:cubicBezTo>
                    <a:pt x="926" y="1117"/>
                    <a:pt x="1155" y="1936"/>
                    <a:pt x="1662" y="2138"/>
                  </a:cubicBezTo>
                  <a:cubicBezTo>
                    <a:pt x="1155" y="1934"/>
                    <a:pt x="926" y="1117"/>
                    <a:pt x="0" y="0"/>
                  </a:cubicBezTo>
                  <a:close/>
                  <a:moveTo>
                    <a:pt x="1662" y="2138"/>
                  </a:moveTo>
                  <a:lnTo>
                    <a:pt x="1662" y="2138"/>
                  </a:lnTo>
                  <a:cubicBezTo>
                    <a:pt x="2167" y="2343"/>
                    <a:pt x="6844" y="2799"/>
                    <a:pt x="6844" y="2799"/>
                  </a:cubicBezTo>
                  <a:cubicBezTo>
                    <a:pt x="6797" y="2793"/>
                    <a:pt x="2165" y="2341"/>
                    <a:pt x="1662" y="2138"/>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
            <p:cNvSpPr/>
            <p:nvPr/>
          </p:nvSpPr>
          <p:spPr>
            <a:xfrm>
              <a:off x="2076925" y="4346800"/>
              <a:ext cx="675" cy="225"/>
            </a:xfrm>
            <a:custGeom>
              <a:avLst/>
              <a:gdLst/>
              <a:ahLst/>
              <a:cxnLst/>
              <a:rect l="l" t="t" r="r" b="b"/>
              <a:pathLst>
                <a:path w="27" h="9" extrusionOk="0">
                  <a:moveTo>
                    <a:pt x="0" y="0"/>
                  </a:moveTo>
                  <a:lnTo>
                    <a:pt x="0" y="0"/>
                  </a:lnTo>
                  <a:cubicBezTo>
                    <a:pt x="5" y="2"/>
                    <a:pt x="10" y="4"/>
                    <a:pt x="13" y="5"/>
                  </a:cubicBezTo>
                  <a:lnTo>
                    <a:pt x="13" y="5"/>
                  </a:lnTo>
                  <a:cubicBezTo>
                    <a:pt x="9" y="3"/>
                    <a:pt x="5" y="1"/>
                    <a:pt x="0" y="0"/>
                  </a:cubicBezTo>
                  <a:close/>
                  <a:moveTo>
                    <a:pt x="13" y="5"/>
                  </a:moveTo>
                  <a:lnTo>
                    <a:pt x="13" y="5"/>
                  </a:lnTo>
                  <a:cubicBezTo>
                    <a:pt x="16" y="6"/>
                    <a:pt x="18" y="7"/>
                    <a:pt x="21" y="8"/>
                  </a:cubicBezTo>
                  <a:lnTo>
                    <a:pt x="21" y="8"/>
                  </a:lnTo>
                  <a:cubicBezTo>
                    <a:pt x="19" y="7"/>
                    <a:pt x="16" y="6"/>
                    <a:pt x="13" y="5"/>
                  </a:cubicBezTo>
                  <a:close/>
                  <a:moveTo>
                    <a:pt x="21" y="8"/>
                  </a:moveTo>
                  <a:cubicBezTo>
                    <a:pt x="22" y="8"/>
                    <a:pt x="24" y="8"/>
                    <a:pt x="25" y="8"/>
                  </a:cubicBezTo>
                  <a:lnTo>
                    <a:pt x="27" y="8"/>
                  </a:lnTo>
                  <a:cubicBezTo>
                    <a:pt x="25" y="8"/>
                    <a:pt x="23" y="8"/>
                    <a:pt x="21" y="8"/>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
            <p:cNvSpPr/>
            <p:nvPr/>
          </p:nvSpPr>
          <p:spPr>
            <a:xfrm>
              <a:off x="2027975" y="4319375"/>
              <a:ext cx="17775" cy="13425"/>
            </a:xfrm>
            <a:custGeom>
              <a:avLst/>
              <a:gdLst/>
              <a:ahLst/>
              <a:cxnLst/>
              <a:rect l="l" t="t" r="r" b="b"/>
              <a:pathLst>
                <a:path w="711" h="537" extrusionOk="0">
                  <a:moveTo>
                    <a:pt x="0" y="1"/>
                  </a:moveTo>
                  <a:lnTo>
                    <a:pt x="0" y="1"/>
                  </a:lnTo>
                  <a:cubicBezTo>
                    <a:pt x="155" y="190"/>
                    <a:pt x="420" y="373"/>
                    <a:pt x="704" y="533"/>
                  </a:cubicBezTo>
                  <a:lnTo>
                    <a:pt x="704" y="533"/>
                  </a:lnTo>
                  <a:cubicBezTo>
                    <a:pt x="702" y="532"/>
                    <a:pt x="701" y="531"/>
                    <a:pt x="700" y="529"/>
                  </a:cubicBezTo>
                  <a:cubicBezTo>
                    <a:pt x="419" y="373"/>
                    <a:pt x="162" y="191"/>
                    <a:pt x="6" y="5"/>
                  </a:cubicBezTo>
                  <a:lnTo>
                    <a:pt x="0" y="1"/>
                  </a:lnTo>
                  <a:close/>
                  <a:moveTo>
                    <a:pt x="704" y="533"/>
                  </a:moveTo>
                  <a:lnTo>
                    <a:pt x="704" y="533"/>
                  </a:lnTo>
                  <a:cubicBezTo>
                    <a:pt x="706" y="535"/>
                    <a:pt x="708" y="536"/>
                    <a:pt x="710" y="537"/>
                  </a:cubicBezTo>
                  <a:cubicBezTo>
                    <a:pt x="708" y="536"/>
                    <a:pt x="706" y="534"/>
                    <a:pt x="704" y="533"/>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
            <p:cNvSpPr/>
            <p:nvPr/>
          </p:nvSpPr>
          <p:spPr>
            <a:xfrm>
              <a:off x="1629625" y="4059450"/>
              <a:ext cx="22675" cy="15925"/>
            </a:xfrm>
            <a:custGeom>
              <a:avLst/>
              <a:gdLst/>
              <a:ahLst/>
              <a:cxnLst/>
              <a:rect l="l" t="t" r="r" b="b"/>
              <a:pathLst>
                <a:path w="907" h="637" extrusionOk="0">
                  <a:moveTo>
                    <a:pt x="0" y="0"/>
                  </a:moveTo>
                  <a:cubicBezTo>
                    <a:pt x="655" y="353"/>
                    <a:pt x="903" y="637"/>
                    <a:pt x="907" y="637"/>
                  </a:cubicBezTo>
                  <a:cubicBezTo>
                    <a:pt x="907" y="637"/>
                    <a:pt x="907" y="637"/>
                    <a:pt x="907" y="637"/>
                  </a:cubicBezTo>
                  <a:cubicBezTo>
                    <a:pt x="907" y="637"/>
                    <a:pt x="659" y="354"/>
                    <a:pt x="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
            <p:cNvSpPr/>
            <p:nvPr/>
          </p:nvSpPr>
          <p:spPr>
            <a:xfrm>
              <a:off x="1732750" y="4069325"/>
              <a:ext cx="125" cy="25"/>
            </a:xfrm>
            <a:custGeom>
              <a:avLst/>
              <a:gdLst/>
              <a:ahLst/>
              <a:cxnLst/>
              <a:rect l="l" t="t" r="r" b="b"/>
              <a:pathLst>
                <a:path w="5" h="1" extrusionOk="0">
                  <a:moveTo>
                    <a:pt x="4" y="0"/>
                  </a:moveTo>
                  <a:lnTo>
                    <a:pt x="4" y="0"/>
                  </a:lnTo>
                  <a:lnTo>
                    <a:pt x="0"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
            <p:cNvSpPr/>
            <p:nvPr/>
          </p:nvSpPr>
          <p:spPr>
            <a:xfrm>
              <a:off x="1702150" y="4085225"/>
              <a:ext cx="43600" cy="159300"/>
            </a:xfrm>
            <a:custGeom>
              <a:avLst/>
              <a:gdLst/>
              <a:ahLst/>
              <a:cxnLst/>
              <a:rect l="l" t="t" r="r" b="b"/>
              <a:pathLst>
                <a:path w="1744" h="6372" extrusionOk="0">
                  <a:moveTo>
                    <a:pt x="1744" y="0"/>
                  </a:moveTo>
                  <a:lnTo>
                    <a:pt x="1" y="6369"/>
                  </a:lnTo>
                  <a:lnTo>
                    <a:pt x="1" y="6371"/>
                  </a:lnTo>
                  <a:lnTo>
                    <a:pt x="1744"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
            <p:cNvSpPr/>
            <p:nvPr/>
          </p:nvSpPr>
          <p:spPr>
            <a:xfrm>
              <a:off x="1751250" y="4057475"/>
              <a:ext cx="17425" cy="5775"/>
            </a:xfrm>
            <a:custGeom>
              <a:avLst/>
              <a:gdLst/>
              <a:ahLst/>
              <a:cxnLst/>
              <a:rect l="l" t="t" r="r" b="b"/>
              <a:pathLst>
                <a:path w="697" h="231" extrusionOk="0">
                  <a:moveTo>
                    <a:pt x="473" y="0"/>
                  </a:moveTo>
                  <a:cubicBezTo>
                    <a:pt x="387" y="0"/>
                    <a:pt x="313" y="18"/>
                    <a:pt x="249" y="44"/>
                  </a:cubicBezTo>
                  <a:lnTo>
                    <a:pt x="249" y="44"/>
                  </a:lnTo>
                  <a:cubicBezTo>
                    <a:pt x="313" y="18"/>
                    <a:pt x="387" y="1"/>
                    <a:pt x="473" y="1"/>
                  </a:cubicBezTo>
                  <a:cubicBezTo>
                    <a:pt x="541" y="1"/>
                    <a:pt x="615" y="12"/>
                    <a:pt x="696" y="38"/>
                  </a:cubicBezTo>
                  <a:cubicBezTo>
                    <a:pt x="615" y="11"/>
                    <a:pt x="541" y="0"/>
                    <a:pt x="473" y="0"/>
                  </a:cubicBezTo>
                  <a:close/>
                  <a:moveTo>
                    <a:pt x="249" y="44"/>
                  </a:moveTo>
                  <a:cubicBezTo>
                    <a:pt x="86" y="111"/>
                    <a:pt x="1" y="231"/>
                    <a:pt x="1" y="231"/>
                  </a:cubicBezTo>
                  <a:cubicBezTo>
                    <a:pt x="2" y="229"/>
                    <a:pt x="87" y="111"/>
                    <a:pt x="249" y="44"/>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
            <p:cNvSpPr/>
            <p:nvPr/>
          </p:nvSpPr>
          <p:spPr>
            <a:xfrm>
              <a:off x="1740150" y="4060325"/>
              <a:ext cx="2900" cy="625"/>
            </a:xfrm>
            <a:custGeom>
              <a:avLst/>
              <a:gdLst/>
              <a:ahLst/>
              <a:cxnLst/>
              <a:rect l="l" t="t" r="r" b="b"/>
              <a:pathLst>
                <a:path w="116" h="25" extrusionOk="0">
                  <a:moveTo>
                    <a:pt x="1" y="0"/>
                  </a:moveTo>
                  <a:cubicBezTo>
                    <a:pt x="35" y="6"/>
                    <a:pt x="72" y="16"/>
                    <a:pt x="111" y="25"/>
                  </a:cubicBezTo>
                  <a:lnTo>
                    <a:pt x="115" y="25"/>
                  </a:lnTo>
                  <a:cubicBezTo>
                    <a:pt x="80" y="16"/>
                    <a:pt x="44" y="6"/>
                    <a:pt x="5"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
            <p:cNvSpPr/>
            <p:nvPr/>
          </p:nvSpPr>
          <p:spPr>
            <a:xfrm>
              <a:off x="2042550" y="4192800"/>
              <a:ext cx="33625" cy="19050"/>
            </a:xfrm>
            <a:custGeom>
              <a:avLst/>
              <a:gdLst/>
              <a:ahLst/>
              <a:cxnLst/>
              <a:rect l="l" t="t" r="r" b="b"/>
              <a:pathLst>
                <a:path w="1345" h="762" extrusionOk="0">
                  <a:moveTo>
                    <a:pt x="0" y="0"/>
                  </a:moveTo>
                  <a:lnTo>
                    <a:pt x="0" y="0"/>
                  </a:lnTo>
                  <a:cubicBezTo>
                    <a:pt x="450" y="250"/>
                    <a:pt x="898" y="503"/>
                    <a:pt x="1344" y="761"/>
                  </a:cubicBezTo>
                  <a:cubicBezTo>
                    <a:pt x="898" y="503"/>
                    <a:pt x="450" y="248"/>
                    <a:pt x="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
            <p:cNvSpPr/>
            <p:nvPr/>
          </p:nvSpPr>
          <p:spPr>
            <a:xfrm>
              <a:off x="1962725" y="4151125"/>
              <a:ext cx="65825" cy="34075"/>
            </a:xfrm>
            <a:custGeom>
              <a:avLst/>
              <a:gdLst/>
              <a:ahLst/>
              <a:cxnLst/>
              <a:rect l="l" t="t" r="r" b="b"/>
              <a:pathLst>
                <a:path w="2633" h="1363" extrusionOk="0">
                  <a:moveTo>
                    <a:pt x="1" y="0"/>
                  </a:moveTo>
                  <a:lnTo>
                    <a:pt x="1" y="0"/>
                  </a:lnTo>
                  <a:cubicBezTo>
                    <a:pt x="307" y="149"/>
                    <a:pt x="614" y="303"/>
                    <a:pt x="918" y="462"/>
                  </a:cubicBezTo>
                  <a:cubicBezTo>
                    <a:pt x="616" y="303"/>
                    <a:pt x="307" y="149"/>
                    <a:pt x="1" y="0"/>
                  </a:cubicBezTo>
                  <a:close/>
                  <a:moveTo>
                    <a:pt x="918" y="462"/>
                  </a:moveTo>
                  <a:cubicBezTo>
                    <a:pt x="1115" y="561"/>
                    <a:pt x="1311" y="662"/>
                    <a:pt x="1507" y="764"/>
                  </a:cubicBezTo>
                  <a:lnTo>
                    <a:pt x="1507" y="764"/>
                  </a:lnTo>
                  <a:cubicBezTo>
                    <a:pt x="1312" y="662"/>
                    <a:pt x="1115" y="561"/>
                    <a:pt x="918" y="462"/>
                  </a:cubicBezTo>
                  <a:close/>
                  <a:moveTo>
                    <a:pt x="1507" y="764"/>
                  </a:moveTo>
                  <a:cubicBezTo>
                    <a:pt x="1885" y="960"/>
                    <a:pt x="2259" y="1160"/>
                    <a:pt x="2633" y="1362"/>
                  </a:cubicBezTo>
                  <a:cubicBezTo>
                    <a:pt x="2260" y="1159"/>
                    <a:pt x="1884" y="959"/>
                    <a:pt x="1507" y="764"/>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
            <p:cNvSpPr/>
            <p:nvPr/>
          </p:nvSpPr>
          <p:spPr>
            <a:xfrm>
              <a:off x="1892625" y="4118725"/>
              <a:ext cx="23550" cy="10450"/>
            </a:xfrm>
            <a:custGeom>
              <a:avLst/>
              <a:gdLst/>
              <a:ahLst/>
              <a:cxnLst/>
              <a:rect l="l" t="t" r="r" b="b"/>
              <a:pathLst>
                <a:path w="942" h="418" extrusionOk="0">
                  <a:moveTo>
                    <a:pt x="1" y="1"/>
                  </a:moveTo>
                  <a:lnTo>
                    <a:pt x="1" y="1"/>
                  </a:lnTo>
                  <a:cubicBezTo>
                    <a:pt x="123" y="52"/>
                    <a:pt x="245" y="104"/>
                    <a:pt x="366" y="158"/>
                  </a:cubicBezTo>
                  <a:lnTo>
                    <a:pt x="366" y="158"/>
                  </a:lnTo>
                  <a:cubicBezTo>
                    <a:pt x="245" y="104"/>
                    <a:pt x="123" y="51"/>
                    <a:pt x="1" y="1"/>
                  </a:cubicBezTo>
                  <a:close/>
                  <a:moveTo>
                    <a:pt x="366" y="158"/>
                  </a:moveTo>
                  <a:lnTo>
                    <a:pt x="366" y="158"/>
                  </a:lnTo>
                  <a:cubicBezTo>
                    <a:pt x="558" y="243"/>
                    <a:pt x="749" y="330"/>
                    <a:pt x="942" y="418"/>
                  </a:cubicBezTo>
                  <a:cubicBezTo>
                    <a:pt x="751" y="330"/>
                    <a:pt x="559" y="243"/>
                    <a:pt x="366" y="158"/>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
            <p:cNvSpPr/>
            <p:nvPr/>
          </p:nvSpPr>
          <p:spPr>
            <a:xfrm>
              <a:off x="1796675" y="4081375"/>
              <a:ext cx="24275" cy="8725"/>
            </a:xfrm>
            <a:custGeom>
              <a:avLst/>
              <a:gdLst/>
              <a:ahLst/>
              <a:cxnLst/>
              <a:rect l="l" t="t" r="r" b="b"/>
              <a:pathLst>
                <a:path w="971" h="349" extrusionOk="0">
                  <a:moveTo>
                    <a:pt x="0" y="1"/>
                  </a:moveTo>
                  <a:lnTo>
                    <a:pt x="970" y="349"/>
                  </a:lnTo>
                  <a:lnTo>
                    <a:pt x="5" y="1"/>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
            <p:cNvSpPr/>
            <p:nvPr/>
          </p:nvSpPr>
          <p:spPr>
            <a:xfrm>
              <a:off x="2031250" y="4186550"/>
              <a:ext cx="11050" cy="6100"/>
            </a:xfrm>
            <a:custGeom>
              <a:avLst/>
              <a:gdLst/>
              <a:ahLst/>
              <a:cxnLst/>
              <a:rect l="l" t="t" r="r" b="b"/>
              <a:pathLst>
                <a:path w="442" h="244" extrusionOk="0">
                  <a:moveTo>
                    <a:pt x="0" y="0"/>
                  </a:moveTo>
                  <a:lnTo>
                    <a:pt x="0" y="0"/>
                  </a:lnTo>
                  <a:cubicBezTo>
                    <a:pt x="96" y="53"/>
                    <a:pt x="191" y="105"/>
                    <a:pt x="285" y="157"/>
                  </a:cubicBezTo>
                  <a:lnTo>
                    <a:pt x="285" y="157"/>
                  </a:lnTo>
                  <a:cubicBezTo>
                    <a:pt x="191" y="104"/>
                    <a:pt x="96" y="52"/>
                    <a:pt x="0" y="0"/>
                  </a:cubicBezTo>
                  <a:close/>
                  <a:moveTo>
                    <a:pt x="285" y="157"/>
                  </a:moveTo>
                  <a:cubicBezTo>
                    <a:pt x="337" y="186"/>
                    <a:pt x="390" y="215"/>
                    <a:pt x="442" y="244"/>
                  </a:cubicBezTo>
                  <a:cubicBezTo>
                    <a:pt x="390" y="215"/>
                    <a:pt x="338" y="186"/>
                    <a:pt x="285" y="157"/>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
            <p:cNvSpPr/>
            <p:nvPr/>
          </p:nvSpPr>
          <p:spPr>
            <a:xfrm>
              <a:off x="1583175" y="4060975"/>
              <a:ext cx="1700" cy="1200"/>
            </a:xfrm>
            <a:custGeom>
              <a:avLst/>
              <a:gdLst/>
              <a:ahLst/>
              <a:cxnLst/>
              <a:rect l="l" t="t" r="r" b="b"/>
              <a:pathLst>
                <a:path w="68" h="48" extrusionOk="0">
                  <a:moveTo>
                    <a:pt x="68" y="1"/>
                  </a:moveTo>
                  <a:cubicBezTo>
                    <a:pt x="54" y="11"/>
                    <a:pt x="39" y="19"/>
                    <a:pt x="23" y="27"/>
                  </a:cubicBezTo>
                  <a:cubicBezTo>
                    <a:pt x="23" y="27"/>
                    <a:pt x="23" y="27"/>
                    <a:pt x="23" y="27"/>
                  </a:cubicBezTo>
                  <a:lnTo>
                    <a:pt x="23" y="27"/>
                  </a:lnTo>
                  <a:cubicBezTo>
                    <a:pt x="21" y="31"/>
                    <a:pt x="18" y="35"/>
                    <a:pt x="14" y="39"/>
                  </a:cubicBezTo>
                  <a:lnTo>
                    <a:pt x="14" y="39"/>
                  </a:lnTo>
                  <a:cubicBezTo>
                    <a:pt x="19" y="36"/>
                    <a:pt x="23" y="32"/>
                    <a:pt x="27" y="29"/>
                  </a:cubicBezTo>
                  <a:cubicBezTo>
                    <a:pt x="39" y="19"/>
                    <a:pt x="54" y="11"/>
                    <a:pt x="68" y="1"/>
                  </a:cubicBezTo>
                  <a:close/>
                  <a:moveTo>
                    <a:pt x="14" y="39"/>
                  </a:moveTo>
                  <a:lnTo>
                    <a:pt x="14" y="39"/>
                  </a:lnTo>
                  <a:cubicBezTo>
                    <a:pt x="9" y="42"/>
                    <a:pt x="5" y="45"/>
                    <a:pt x="1" y="48"/>
                  </a:cubicBezTo>
                  <a:cubicBezTo>
                    <a:pt x="6" y="45"/>
                    <a:pt x="10" y="42"/>
                    <a:pt x="14" y="39"/>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
            <p:cNvSpPr/>
            <p:nvPr/>
          </p:nvSpPr>
          <p:spPr>
            <a:xfrm>
              <a:off x="1581850" y="4061700"/>
              <a:ext cx="2025" cy="1350"/>
            </a:xfrm>
            <a:custGeom>
              <a:avLst/>
              <a:gdLst/>
              <a:ahLst/>
              <a:cxnLst/>
              <a:rect l="l" t="t" r="r" b="b"/>
              <a:pathLst>
                <a:path w="81" h="54" extrusionOk="0">
                  <a:moveTo>
                    <a:pt x="80" y="0"/>
                  </a:moveTo>
                  <a:cubicBezTo>
                    <a:pt x="60" y="14"/>
                    <a:pt x="40" y="27"/>
                    <a:pt x="21" y="41"/>
                  </a:cubicBezTo>
                  <a:lnTo>
                    <a:pt x="21" y="41"/>
                  </a:lnTo>
                  <a:cubicBezTo>
                    <a:pt x="33" y="34"/>
                    <a:pt x="44" y="27"/>
                    <a:pt x="54" y="19"/>
                  </a:cubicBezTo>
                  <a:cubicBezTo>
                    <a:pt x="62" y="13"/>
                    <a:pt x="72" y="6"/>
                    <a:pt x="80" y="0"/>
                  </a:cubicBezTo>
                  <a:close/>
                  <a:moveTo>
                    <a:pt x="21" y="41"/>
                  </a:moveTo>
                  <a:cubicBezTo>
                    <a:pt x="15" y="45"/>
                    <a:pt x="8" y="49"/>
                    <a:pt x="1" y="53"/>
                  </a:cubicBezTo>
                  <a:cubicBezTo>
                    <a:pt x="5" y="53"/>
                    <a:pt x="9" y="51"/>
                    <a:pt x="11" y="49"/>
                  </a:cubicBezTo>
                  <a:cubicBezTo>
                    <a:pt x="14" y="47"/>
                    <a:pt x="18" y="44"/>
                    <a:pt x="21" y="4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
            <p:cNvSpPr/>
            <p:nvPr/>
          </p:nvSpPr>
          <p:spPr>
            <a:xfrm>
              <a:off x="1730175" y="4164300"/>
              <a:ext cx="1575" cy="2825"/>
            </a:xfrm>
            <a:custGeom>
              <a:avLst/>
              <a:gdLst/>
              <a:ahLst/>
              <a:cxnLst/>
              <a:rect l="l" t="t" r="r" b="b"/>
              <a:pathLst>
                <a:path w="63" h="113" extrusionOk="0">
                  <a:moveTo>
                    <a:pt x="62" y="0"/>
                  </a:moveTo>
                  <a:cubicBezTo>
                    <a:pt x="44" y="29"/>
                    <a:pt x="23" y="66"/>
                    <a:pt x="1" y="111"/>
                  </a:cubicBezTo>
                  <a:lnTo>
                    <a:pt x="1" y="113"/>
                  </a:lnTo>
                  <a:cubicBezTo>
                    <a:pt x="21" y="68"/>
                    <a:pt x="44" y="31"/>
                    <a:pt x="62"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
            <p:cNvSpPr/>
            <p:nvPr/>
          </p:nvSpPr>
          <p:spPr>
            <a:xfrm>
              <a:off x="1717200" y="4167100"/>
              <a:ext cx="12950" cy="34400"/>
            </a:xfrm>
            <a:custGeom>
              <a:avLst/>
              <a:gdLst/>
              <a:ahLst/>
              <a:cxnLst/>
              <a:rect l="l" t="t" r="r" b="b"/>
              <a:pathLst>
                <a:path w="518" h="1376" extrusionOk="0">
                  <a:moveTo>
                    <a:pt x="518" y="1"/>
                  </a:moveTo>
                  <a:cubicBezTo>
                    <a:pt x="462" y="143"/>
                    <a:pt x="407" y="282"/>
                    <a:pt x="355" y="417"/>
                  </a:cubicBezTo>
                  <a:lnTo>
                    <a:pt x="355" y="417"/>
                  </a:lnTo>
                  <a:cubicBezTo>
                    <a:pt x="407" y="282"/>
                    <a:pt x="462" y="143"/>
                    <a:pt x="518" y="1"/>
                  </a:cubicBezTo>
                  <a:close/>
                  <a:moveTo>
                    <a:pt x="355" y="417"/>
                  </a:moveTo>
                  <a:cubicBezTo>
                    <a:pt x="219" y="767"/>
                    <a:pt x="97" y="1092"/>
                    <a:pt x="0" y="1376"/>
                  </a:cubicBezTo>
                  <a:cubicBezTo>
                    <a:pt x="99" y="1093"/>
                    <a:pt x="220" y="767"/>
                    <a:pt x="355" y="417"/>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
            <p:cNvSpPr/>
            <p:nvPr/>
          </p:nvSpPr>
          <p:spPr>
            <a:xfrm>
              <a:off x="1731725" y="4164250"/>
              <a:ext cx="25" cy="75"/>
            </a:xfrm>
            <a:custGeom>
              <a:avLst/>
              <a:gdLst/>
              <a:ahLst/>
              <a:cxnLst/>
              <a:rect l="l" t="t" r="r" b="b"/>
              <a:pathLst>
                <a:path w="1" h="3" extrusionOk="0">
                  <a:moveTo>
                    <a:pt x="0" y="0"/>
                  </a:moveTo>
                  <a:cubicBezTo>
                    <a:pt x="0" y="0"/>
                    <a:pt x="0" y="2"/>
                    <a:pt x="0" y="0"/>
                  </a:cubicBezTo>
                  <a:cubicBezTo>
                    <a:pt x="0" y="2"/>
                    <a:pt x="0" y="2"/>
                    <a:pt x="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
            <p:cNvSpPr/>
            <p:nvPr/>
          </p:nvSpPr>
          <p:spPr>
            <a:xfrm>
              <a:off x="1731725" y="4164250"/>
              <a:ext cx="25" cy="25"/>
            </a:xfrm>
            <a:custGeom>
              <a:avLst/>
              <a:gdLst/>
              <a:ahLst/>
              <a:cxnLst/>
              <a:rect l="l" t="t" r="r" b="b"/>
              <a:pathLst>
                <a:path w="1" h="1" extrusionOk="0">
                  <a:moveTo>
                    <a:pt x="0" y="0"/>
                  </a:moveTo>
                  <a:lnTo>
                    <a:pt x="0" y="0"/>
                  </a:lnTo>
                  <a:lnTo>
                    <a:pt x="0" y="0"/>
                  </a:lnTo>
                  <a:lnTo>
                    <a:pt x="0"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
            <p:cNvSpPr/>
            <p:nvPr/>
          </p:nvSpPr>
          <p:spPr>
            <a:xfrm>
              <a:off x="1731725" y="4164250"/>
              <a:ext cx="75" cy="75"/>
            </a:xfrm>
            <a:custGeom>
              <a:avLst/>
              <a:gdLst/>
              <a:ahLst/>
              <a:cxnLst/>
              <a:rect l="l" t="t" r="r" b="b"/>
              <a:pathLst>
                <a:path w="3" h="3" extrusionOk="0">
                  <a:moveTo>
                    <a:pt x="0" y="0"/>
                  </a:moveTo>
                  <a:lnTo>
                    <a:pt x="0" y="0"/>
                  </a:lnTo>
                  <a:lnTo>
                    <a:pt x="0" y="0"/>
                  </a:lnTo>
                  <a:lnTo>
                    <a:pt x="0" y="0"/>
                  </a:lnTo>
                  <a:lnTo>
                    <a:pt x="0" y="0"/>
                  </a:lnTo>
                  <a:lnTo>
                    <a:pt x="0" y="0"/>
                  </a:lnTo>
                  <a:cubicBezTo>
                    <a:pt x="0" y="2"/>
                    <a:pt x="0" y="0"/>
                    <a:pt x="0" y="0"/>
                  </a:cubicBezTo>
                  <a:cubicBezTo>
                    <a:pt x="2" y="0"/>
                    <a:pt x="0" y="0"/>
                    <a:pt x="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
            <p:cNvSpPr/>
            <p:nvPr/>
          </p:nvSpPr>
          <p:spPr>
            <a:xfrm>
              <a:off x="1731725" y="4164200"/>
              <a:ext cx="75" cy="75"/>
            </a:xfrm>
            <a:custGeom>
              <a:avLst/>
              <a:gdLst/>
              <a:ahLst/>
              <a:cxnLst/>
              <a:rect l="l" t="t" r="r" b="b"/>
              <a:pathLst>
                <a:path w="3" h="3" extrusionOk="0">
                  <a:moveTo>
                    <a:pt x="2" y="0"/>
                  </a:moveTo>
                  <a:lnTo>
                    <a:pt x="0" y="2"/>
                  </a:lnTo>
                  <a:cubicBezTo>
                    <a:pt x="2" y="2"/>
                    <a:pt x="2" y="2"/>
                    <a:pt x="2"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
            <p:cNvSpPr/>
            <p:nvPr/>
          </p:nvSpPr>
          <p:spPr>
            <a:xfrm>
              <a:off x="1731725" y="4164200"/>
              <a:ext cx="75" cy="75"/>
            </a:xfrm>
            <a:custGeom>
              <a:avLst/>
              <a:gdLst/>
              <a:ahLst/>
              <a:cxnLst/>
              <a:rect l="l" t="t" r="r" b="b"/>
              <a:pathLst>
                <a:path w="3" h="3" extrusionOk="0">
                  <a:moveTo>
                    <a:pt x="2" y="0"/>
                  </a:moveTo>
                  <a:cubicBezTo>
                    <a:pt x="2" y="0"/>
                    <a:pt x="0" y="0"/>
                    <a:pt x="0" y="2"/>
                  </a:cubicBezTo>
                  <a:cubicBezTo>
                    <a:pt x="2" y="2"/>
                    <a:pt x="2" y="2"/>
                    <a:pt x="2"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
            <p:cNvSpPr/>
            <p:nvPr/>
          </p:nvSpPr>
          <p:spPr>
            <a:xfrm>
              <a:off x="1731725" y="4164250"/>
              <a:ext cx="25" cy="25"/>
            </a:xfrm>
            <a:custGeom>
              <a:avLst/>
              <a:gdLst/>
              <a:ahLst/>
              <a:cxnLst/>
              <a:rect l="l" t="t" r="r" b="b"/>
              <a:pathLst>
                <a:path w="1" h="1" extrusionOk="0">
                  <a:moveTo>
                    <a:pt x="0" y="0"/>
                  </a:move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
            <p:cNvSpPr/>
            <p:nvPr/>
          </p:nvSpPr>
          <p:spPr>
            <a:xfrm>
              <a:off x="1731725" y="4164250"/>
              <a:ext cx="25" cy="25"/>
            </a:xfrm>
            <a:custGeom>
              <a:avLst/>
              <a:gdLst/>
              <a:ahLst/>
              <a:cxnLst/>
              <a:rect l="l" t="t" r="r" b="b"/>
              <a:pathLst>
                <a:path w="1" h="1" extrusionOk="0">
                  <a:moveTo>
                    <a:pt x="0" y="0"/>
                  </a:move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
            <p:cNvSpPr/>
            <p:nvPr/>
          </p:nvSpPr>
          <p:spPr>
            <a:xfrm>
              <a:off x="1731725" y="4103675"/>
              <a:ext cx="29625" cy="60600"/>
            </a:xfrm>
            <a:custGeom>
              <a:avLst/>
              <a:gdLst/>
              <a:ahLst/>
              <a:cxnLst/>
              <a:rect l="l" t="t" r="r" b="b"/>
              <a:pathLst>
                <a:path w="1185" h="2424" extrusionOk="0">
                  <a:moveTo>
                    <a:pt x="1183" y="1"/>
                  </a:moveTo>
                  <a:cubicBezTo>
                    <a:pt x="1161" y="1"/>
                    <a:pt x="907" y="58"/>
                    <a:pt x="0" y="2423"/>
                  </a:cubicBezTo>
                  <a:cubicBezTo>
                    <a:pt x="438" y="1347"/>
                    <a:pt x="988" y="71"/>
                    <a:pt x="1185" y="1"/>
                  </a:cubicBezTo>
                  <a:cubicBezTo>
                    <a:pt x="1185" y="1"/>
                    <a:pt x="1184" y="1"/>
                    <a:pt x="1183"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
            <p:cNvSpPr/>
            <p:nvPr/>
          </p:nvSpPr>
          <p:spPr>
            <a:xfrm>
              <a:off x="1731725" y="4164250"/>
              <a:ext cx="25" cy="25"/>
            </a:xfrm>
            <a:custGeom>
              <a:avLst/>
              <a:gdLst/>
              <a:ahLst/>
              <a:cxnLst/>
              <a:rect l="l" t="t" r="r" b="b"/>
              <a:pathLst>
                <a:path w="1" h="1" extrusionOk="0">
                  <a:moveTo>
                    <a:pt x="0" y="0"/>
                  </a:move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
            <p:cNvSpPr/>
            <p:nvPr/>
          </p:nvSpPr>
          <p:spPr>
            <a:xfrm>
              <a:off x="1731725" y="4164250"/>
              <a:ext cx="25" cy="25"/>
            </a:xfrm>
            <a:custGeom>
              <a:avLst/>
              <a:gdLst/>
              <a:ahLst/>
              <a:cxnLst/>
              <a:rect l="l" t="t" r="r" b="b"/>
              <a:pathLst>
                <a:path w="1" h="1" extrusionOk="0">
                  <a:moveTo>
                    <a:pt x="0" y="0"/>
                  </a:moveTo>
                  <a:lnTo>
                    <a:pt x="0" y="0"/>
                  </a:lnTo>
                  <a:lnTo>
                    <a:pt x="0"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
            <p:cNvSpPr/>
            <p:nvPr/>
          </p:nvSpPr>
          <p:spPr>
            <a:xfrm>
              <a:off x="1731725" y="4164250"/>
              <a:ext cx="25" cy="25"/>
            </a:xfrm>
            <a:custGeom>
              <a:avLst/>
              <a:gdLst/>
              <a:ahLst/>
              <a:cxnLst/>
              <a:rect l="l" t="t" r="r" b="b"/>
              <a:pathLst>
                <a:path w="1" h="1" extrusionOk="0">
                  <a:moveTo>
                    <a:pt x="0" y="0"/>
                  </a:moveTo>
                  <a:lnTo>
                    <a:pt x="0"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
            <p:cNvSpPr/>
            <p:nvPr/>
          </p:nvSpPr>
          <p:spPr>
            <a:xfrm>
              <a:off x="1716575" y="4147675"/>
              <a:ext cx="2075" cy="400"/>
            </a:xfrm>
            <a:custGeom>
              <a:avLst/>
              <a:gdLst/>
              <a:ahLst/>
              <a:cxnLst/>
              <a:rect l="l" t="t" r="r" b="b"/>
              <a:pathLst>
                <a:path w="83" h="16" extrusionOk="0">
                  <a:moveTo>
                    <a:pt x="1" y="0"/>
                  </a:moveTo>
                  <a:lnTo>
                    <a:pt x="1" y="0"/>
                  </a:lnTo>
                  <a:cubicBezTo>
                    <a:pt x="21" y="11"/>
                    <a:pt x="39" y="15"/>
                    <a:pt x="55" y="15"/>
                  </a:cubicBezTo>
                  <a:cubicBezTo>
                    <a:pt x="65" y="15"/>
                    <a:pt x="74" y="14"/>
                    <a:pt x="82" y="11"/>
                  </a:cubicBezTo>
                  <a:cubicBezTo>
                    <a:pt x="54" y="9"/>
                    <a:pt x="27" y="5"/>
                    <a:pt x="1"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
            <p:cNvSpPr/>
            <p:nvPr/>
          </p:nvSpPr>
          <p:spPr>
            <a:xfrm>
              <a:off x="1734625" y="4170650"/>
              <a:ext cx="25" cy="25"/>
            </a:xfrm>
            <a:custGeom>
              <a:avLst/>
              <a:gdLst/>
              <a:ahLst/>
              <a:cxnLst/>
              <a:rect l="l" t="t" r="r" b="b"/>
              <a:pathLst>
                <a:path w="1" h="1" extrusionOk="0">
                  <a:moveTo>
                    <a:pt x="1" y="0"/>
                  </a:moveTo>
                  <a:lnTo>
                    <a:pt x="1" y="0"/>
                  </a:lnTo>
                  <a:lnTo>
                    <a:pt x="1" y="0"/>
                  </a:lnTo>
                  <a:lnTo>
                    <a:pt x="1"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
            <p:cNvSpPr/>
            <p:nvPr/>
          </p:nvSpPr>
          <p:spPr>
            <a:xfrm>
              <a:off x="1731725" y="4162075"/>
              <a:ext cx="3400" cy="8600"/>
            </a:xfrm>
            <a:custGeom>
              <a:avLst/>
              <a:gdLst/>
              <a:ahLst/>
              <a:cxnLst/>
              <a:rect l="l" t="t" r="r" b="b"/>
              <a:pathLst>
                <a:path w="136" h="344" extrusionOk="0">
                  <a:moveTo>
                    <a:pt x="8" y="75"/>
                  </a:moveTo>
                  <a:cubicBezTo>
                    <a:pt x="8" y="76"/>
                    <a:pt x="7" y="76"/>
                    <a:pt x="7" y="77"/>
                  </a:cubicBezTo>
                  <a:lnTo>
                    <a:pt x="7" y="77"/>
                  </a:lnTo>
                  <a:cubicBezTo>
                    <a:pt x="8" y="76"/>
                    <a:pt x="8" y="76"/>
                    <a:pt x="8" y="75"/>
                  </a:cubicBezTo>
                  <a:close/>
                  <a:moveTo>
                    <a:pt x="87" y="1"/>
                  </a:moveTo>
                  <a:cubicBezTo>
                    <a:pt x="66" y="1"/>
                    <a:pt x="39" y="27"/>
                    <a:pt x="4" y="83"/>
                  </a:cubicBezTo>
                  <a:lnTo>
                    <a:pt x="4" y="83"/>
                  </a:lnTo>
                  <a:cubicBezTo>
                    <a:pt x="4" y="81"/>
                    <a:pt x="5" y="79"/>
                    <a:pt x="7" y="77"/>
                  </a:cubicBezTo>
                  <a:lnTo>
                    <a:pt x="7" y="77"/>
                  </a:lnTo>
                  <a:cubicBezTo>
                    <a:pt x="6" y="78"/>
                    <a:pt x="4" y="78"/>
                    <a:pt x="4" y="79"/>
                  </a:cubicBezTo>
                  <a:cubicBezTo>
                    <a:pt x="4" y="83"/>
                    <a:pt x="2" y="85"/>
                    <a:pt x="0" y="87"/>
                  </a:cubicBezTo>
                  <a:cubicBezTo>
                    <a:pt x="0" y="87"/>
                    <a:pt x="104" y="231"/>
                    <a:pt x="115" y="343"/>
                  </a:cubicBezTo>
                  <a:cubicBezTo>
                    <a:pt x="135" y="161"/>
                    <a:pt x="133" y="44"/>
                    <a:pt x="106" y="12"/>
                  </a:cubicBezTo>
                  <a:cubicBezTo>
                    <a:pt x="101" y="4"/>
                    <a:pt x="94" y="1"/>
                    <a:pt x="87"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
            <p:cNvSpPr/>
            <p:nvPr/>
          </p:nvSpPr>
          <p:spPr>
            <a:xfrm>
              <a:off x="1731825" y="4162075"/>
              <a:ext cx="2675" cy="2150"/>
            </a:xfrm>
            <a:custGeom>
              <a:avLst/>
              <a:gdLst/>
              <a:ahLst/>
              <a:cxnLst/>
              <a:rect l="l" t="t" r="r" b="b"/>
              <a:pathLst>
                <a:path w="107" h="86" extrusionOk="0">
                  <a:moveTo>
                    <a:pt x="87" y="0"/>
                  </a:moveTo>
                  <a:cubicBezTo>
                    <a:pt x="84" y="0"/>
                    <a:pt x="82" y="1"/>
                    <a:pt x="80" y="1"/>
                  </a:cubicBezTo>
                  <a:lnTo>
                    <a:pt x="80" y="1"/>
                  </a:lnTo>
                  <a:cubicBezTo>
                    <a:pt x="82" y="1"/>
                    <a:pt x="84" y="1"/>
                    <a:pt x="86" y="1"/>
                  </a:cubicBezTo>
                  <a:cubicBezTo>
                    <a:pt x="94" y="1"/>
                    <a:pt x="101" y="4"/>
                    <a:pt x="107" y="12"/>
                  </a:cubicBezTo>
                  <a:cubicBezTo>
                    <a:pt x="101" y="4"/>
                    <a:pt x="94" y="0"/>
                    <a:pt x="87" y="0"/>
                  </a:cubicBezTo>
                  <a:close/>
                  <a:moveTo>
                    <a:pt x="80" y="1"/>
                  </a:moveTo>
                  <a:cubicBezTo>
                    <a:pt x="61" y="6"/>
                    <a:pt x="38" y="28"/>
                    <a:pt x="10" y="70"/>
                  </a:cubicBezTo>
                  <a:lnTo>
                    <a:pt x="10" y="70"/>
                  </a:lnTo>
                  <a:cubicBezTo>
                    <a:pt x="39" y="29"/>
                    <a:pt x="62" y="6"/>
                    <a:pt x="80" y="1"/>
                  </a:cubicBezTo>
                  <a:close/>
                  <a:moveTo>
                    <a:pt x="10" y="70"/>
                  </a:moveTo>
                  <a:cubicBezTo>
                    <a:pt x="9" y="72"/>
                    <a:pt x="8" y="73"/>
                    <a:pt x="6" y="75"/>
                  </a:cubicBezTo>
                  <a:cubicBezTo>
                    <a:pt x="4" y="79"/>
                    <a:pt x="0" y="83"/>
                    <a:pt x="0" y="85"/>
                  </a:cubicBezTo>
                  <a:cubicBezTo>
                    <a:pt x="3" y="80"/>
                    <a:pt x="7" y="75"/>
                    <a:pt x="10" y="7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
            <p:cNvSpPr/>
            <p:nvPr/>
          </p:nvSpPr>
          <p:spPr>
            <a:xfrm>
              <a:off x="1731725" y="4164050"/>
              <a:ext cx="125" cy="225"/>
            </a:xfrm>
            <a:custGeom>
              <a:avLst/>
              <a:gdLst/>
              <a:ahLst/>
              <a:cxnLst/>
              <a:rect l="l" t="t" r="r" b="b"/>
              <a:pathLst>
                <a:path w="5" h="9" extrusionOk="0">
                  <a:moveTo>
                    <a:pt x="4" y="0"/>
                  </a:moveTo>
                  <a:cubicBezTo>
                    <a:pt x="2" y="4"/>
                    <a:pt x="2" y="6"/>
                    <a:pt x="0" y="8"/>
                  </a:cubicBezTo>
                  <a:lnTo>
                    <a:pt x="2" y="6"/>
                  </a:lnTo>
                  <a:cubicBezTo>
                    <a:pt x="4" y="4"/>
                    <a:pt x="4" y="4"/>
                    <a:pt x="4"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
            <p:cNvSpPr/>
            <p:nvPr/>
          </p:nvSpPr>
          <p:spPr>
            <a:xfrm>
              <a:off x="1734575" y="4170650"/>
              <a:ext cx="75" cy="25"/>
            </a:xfrm>
            <a:custGeom>
              <a:avLst/>
              <a:gdLst/>
              <a:ahLst/>
              <a:cxnLst/>
              <a:rect l="l" t="t" r="r" b="b"/>
              <a:pathLst>
                <a:path w="3" h="1" extrusionOk="0">
                  <a:moveTo>
                    <a:pt x="1" y="0"/>
                  </a:moveTo>
                  <a:lnTo>
                    <a:pt x="1" y="0"/>
                  </a:lnTo>
                  <a:cubicBezTo>
                    <a:pt x="3" y="0"/>
                    <a:pt x="3" y="0"/>
                    <a:pt x="1"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
            <p:cNvSpPr/>
            <p:nvPr/>
          </p:nvSpPr>
          <p:spPr>
            <a:xfrm>
              <a:off x="1731775" y="4164200"/>
              <a:ext cx="25" cy="25"/>
            </a:xfrm>
            <a:custGeom>
              <a:avLst/>
              <a:gdLst/>
              <a:ahLst/>
              <a:cxnLst/>
              <a:rect l="l" t="t" r="r" b="b"/>
              <a:pathLst>
                <a:path w="1" h="1" extrusionOk="0">
                  <a:moveTo>
                    <a:pt x="0" y="0"/>
                  </a:moveTo>
                  <a:lnTo>
                    <a:pt x="0"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
            <p:cNvSpPr/>
            <p:nvPr/>
          </p:nvSpPr>
          <p:spPr>
            <a:xfrm>
              <a:off x="1585675" y="4046625"/>
              <a:ext cx="157375" cy="14275"/>
            </a:xfrm>
            <a:custGeom>
              <a:avLst/>
              <a:gdLst/>
              <a:ahLst/>
              <a:cxnLst/>
              <a:rect l="l" t="t" r="r" b="b"/>
              <a:pathLst>
                <a:path w="6295" h="571" extrusionOk="0">
                  <a:moveTo>
                    <a:pt x="2391" y="1"/>
                  </a:moveTo>
                  <a:cubicBezTo>
                    <a:pt x="2220" y="1"/>
                    <a:pt x="2048" y="6"/>
                    <a:pt x="1875" y="18"/>
                  </a:cubicBezTo>
                  <a:cubicBezTo>
                    <a:pt x="1503" y="47"/>
                    <a:pt x="1128" y="104"/>
                    <a:pt x="766" y="217"/>
                  </a:cubicBezTo>
                  <a:cubicBezTo>
                    <a:pt x="500" y="296"/>
                    <a:pt x="238" y="409"/>
                    <a:pt x="1" y="558"/>
                  </a:cubicBezTo>
                  <a:cubicBezTo>
                    <a:pt x="236" y="411"/>
                    <a:pt x="492" y="305"/>
                    <a:pt x="756" y="225"/>
                  </a:cubicBezTo>
                  <a:cubicBezTo>
                    <a:pt x="1116" y="114"/>
                    <a:pt x="1488" y="57"/>
                    <a:pt x="1865" y="26"/>
                  </a:cubicBezTo>
                  <a:cubicBezTo>
                    <a:pt x="2037" y="14"/>
                    <a:pt x="2208" y="9"/>
                    <a:pt x="2380" y="9"/>
                  </a:cubicBezTo>
                  <a:cubicBezTo>
                    <a:pt x="2583" y="9"/>
                    <a:pt x="2785" y="16"/>
                    <a:pt x="2988" y="28"/>
                  </a:cubicBezTo>
                  <a:cubicBezTo>
                    <a:pt x="3360" y="51"/>
                    <a:pt x="3733" y="84"/>
                    <a:pt x="4101" y="143"/>
                  </a:cubicBezTo>
                  <a:cubicBezTo>
                    <a:pt x="4801" y="243"/>
                    <a:pt x="5492" y="384"/>
                    <a:pt x="6178" y="550"/>
                  </a:cubicBezTo>
                  <a:cubicBezTo>
                    <a:pt x="6214" y="558"/>
                    <a:pt x="6255" y="562"/>
                    <a:pt x="6294" y="571"/>
                  </a:cubicBezTo>
                  <a:cubicBezTo>
                    <a:pt x="5574" y="391"/>
                    <a:pt x="4844" y="243"/>
                    <a:pt x="4107" y="135"/>
                  </a:cubicBezTo>
                  <a:cubicBezTo>
                    <a:pt x="3745" y="77"/>
                    <a:pt x="3371" y="43"/>
                    <a:pt x="2998" y="20"/>
                  </a:cubicBezTo>
                  <a:cubicBezTo>
                    <a:pt x="2796" y="8"/>
                    <a:pt x="2594" y="1"/>
                    <a:pt x="2391" y="1"/>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
            <p:cNvSpPr/>
            <p:nvPr/>
          </p:nvSpPr>
          <p:spPr>
            <a:xfrm>
              <a:off x="1740150" y="4060325"/>
              <a:ext cx="25" cy="25"/>
            </a:xfrm>
            <a:custGeom>
              <a:avLst/>
              <a:gdLst/>
              <a:ahLst/>
              <a:cxnLst/>
              <a:rect l="l" t="t" r="r" b="b"/>
              <a:pathLst>
                <a:path w="1" h="1" extrusionOk="0">
                  <a:moveTo>
                    <a:pt x="1" y="0"/>
                  </a:moveTo>
                  <a:lnTo>
                    <a:pt x="1" y="0"/>
                  </a:lnTo>
                  <a:lnTo>
                    <a:pt x="1" y="0"/>
                  </a:lnTo>
                  <a:lnTo>
                    <a:pt x="1" y="0"/>
                  </a:ln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
            <p:cNvSpPr/>
            <p:nvPr/>
          </p:nvSpPr>
          <p:spPr>
            <a:xfrm>
              <a:off x="1584775" y="4047175"/>
              <a:ext cx="155400" cy="13975"/>
            </a:xfrm>
            <a:custGeom>
              <a:avLst/>
              <a:gdLst/>
              <a:ahLst/>
              <a:cxnLst/>
              <a:rect l="l" t="t" r="r" b="b"/>
              <a:pathLst>
                <a:path w="6216" h="559" extrusionOk="0">
                  <a:moveTo>
                    <a:pt x="1903" y="0"/>
                  </a:moveTo>
                  <a:lnTo>
                    <a:pt x="1903" y="0"/>
                  </a:lnTo>
                  <a:cubicBezTo>
                    <a:pt x="1868" y="3"/>
                    <a:pt x="1833" y="6"/>
                    <a:pt x="1799" y="9"/>
                  </a:cubicBezTo>
                  <a:lnTo>
                    <a:pt x="1799" y="9"/>
                  </a:lnTo>
                  <a:cubicBezTo>
                    <a:pt x="1833" y="6"/>
                    <a:pt x="1868" y="3"/>
                    <a:pt x="1903" y="0"/>
                  </a:cubicBezTo>
                  <a:close/>
                  <a:moveTo>
                    <a:pt x="3026" y="4"/>
                  </a:moveTo>
                  <a:lnTo>
                    <a:pt x="3026" y="4"/>
                  </a:lnTo>
                  <a:cubicBezTo>
                    <a:pt x="3396" y="29"/>
                    <a:pt x="3771" y="62"/>
                    <a:pt x="4139" y="119"/>
                  </a:cubicBezTo>
                  <a:cubicBezTo>
                    <a:pt x="3771" y="60"/>
                    <a:pt x="3400" y="27"/>
                    <a:pt x="3026" y="4"/>
                  </a:cubicBezTo>
                  <a:close/>
                  <a:moveTo>
                    <a:pt x="1799" y="9"/>
                  </a:moveTo>
                  <a:cubicBezTo>
                    <a:pt x="1461" y="40"/>
                    <a:pt x="1122" y="99"/>
                    <a:pt x="794" y="201"/>
                  </a:cubicBezTo>
                  <a:cubicBezTo>
                    <a:pt x="1121" y="101"/>
                    <a:pt x="1459" y="41"/>
                    <a:pt x="1799" y="9"/>
                  </a:cubicBezTo>
                  <a:close/>
                  <a:moveTo>
                    <a:pt x="4164" y="122"/>
                  </a:moveTo>
                  <a:cubicBezTo>
                    <a:pt x="4853" y="222"/>
                    <a:pt x="5538" y="360"/>
                    <a:pt x="6212" y="526"/>
                  </a:cubicBezTo>
                  <a:lnTo>
                    <a:pt x="6216" y="526"/>
                  </a:lnTo>
                  <a:cubicBezTo>
                    <a:pt x="5538" y="360"/>
                    <a:pt x="4853" y="222"/>
                    <a:pt x="4164" y="122"/>
                  </a:cubicBezTo>
                  <a:close/>
                  <a:moveTo>
                    <a:pt x="794" y="201"/>
                  </a:moveTo>
                  <a:cubicBezTo>
                    <a:pt x="530" y="281"/>
                    <a:pt x="274" y="389"/>
                    <a:pt x="39" y="532"/>
                  </a:cubicBezTo>
                  <a:cubicBezTo>
                    <a:pt x="30" y="538"/>
                    <a:pt x="22" y="545"/>
                    <a:pt x="12" y="551"/>
                  </a:cubicBezTo>
                  <a:lnTo>
                    <a:pt x="12" y="551"/>
                  </a:lnTo>
                  <a:cubicBezTo>
                    <a:pt x="255" y="399"/>
                    <a:pt x="522" y="283"/>
                    <a:pt x="794" y="201"/>
                  </a:cubicBezTo>
                  <a:close/>
                  <a:moveTo>
                    <a:pt x="12" y="551"/>
                  </a:moveTo>
                  <a:lnTo>
                    <a:pt x="12" y="551"/>
                  </a:lnTo>
                  <a:cubicBezTo>
                    <a:pt x="8" y="554"/>
                    <a:pt x="4" y="556"/>
                    <a:pt x="0" y="559"/>
                  </a:cubicBezTo>
                  <a:cubicBezTo>
                    <a:pt x="4" y="556"/>
                    <a:pt x="9" y="554"/>
                    <a:pt x="12" y="551"/>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
            <p:cNvSpPr/>
            <p:nvPr/>
          </p:nvSpPr>
          <p:spPr>
            <a:xfrm>
              <a:off x="1584925" y="4046575"/>
              <a:ext cx="158375" cy="14425"/>
            </a:xfrm>
            <a:custGeom>
              <a:avLst/>
              <a:gdLst/>
              <a:ahLst/>
              <a:cxnLst/>
              <a:rect l="l" t="t" r="r" b="b"/>
              <a:pathLst>
                <a:path w="6335" h="577" extrusionOk="0">
                  <a:moveTo>
                    <a:pt x="2423" y="1"/>
                  </a:moveTo>
                  <a:cubicBezTo>
                    <a:pt x="2251" y="1"/>
                    <a:pt x="2079" y="6"/>
                    <a:pt x="1907" y="18"/>
                  </a:cubicBezTo>
                  <a:cubicBezTo>
                    <a:pt x="2080" y="6"/>
                    <a:pt x="2252" y="1"/>
                    <a:pt x="2424" y="1"/>
                  </a:cubicBezTo>
                  <a:lnTo>
                    <a:pt x="2424" y="1"/>
                  </a:lnTo>
                  <a:cubicBezTo>
                    <a:pt x="2424" y="1"/>
                    <a:pt x="2423" y="1"/>
                    <a:pt x="2423" y="1"/>
                  </a:cubicBezTo>
                  <a:close/>
                  <a:moveTo>
                    <a:pt x="2424" y="1"/>
                  </a:moveTo>
                  <a:cubicBezTo>
                    <a:pt x="2424" y="1"/>
                    <a:pt x="2424" y="1"/>
                    <a:pt x="2424" y="1"/>
                  </a:cubicBezTo>
                  <a:lnTo>
                    <a:pt x="2424" y="1"/>
                  </a:lnTo>
                  <a:cubicBezTo>
                    <a:pt x="2626" y="1"/>
                    <a:pt x="2829" y="8"/>
                    <a:pt x="3030" y="20"/>
                  </a:cubicBezTo>
                  <a:cubicBezTo>
                    <a:pt x="2829" y="8"/>
                    <a:pt x="2627" y="1"/>
                    <a:pt x="2424" y="1"/>
                  </a:cubicBezTo>
                  <a:close/>
                  <a:moveTo>
                    <a:pt x="3030" y="20"/>
                  </a:moveTo>
                  <a:lnTo>
                    <a:pt x="3030" y="20"/>
                  </a:lnTo>
                  <a:cubicBezTo>
                    <a:pt x="3401" y="45"/>
                    <a:pt x="3775" y="79"/>
                    <a:pt x="4143" y="135"/>
                  </a:cubicBezTo>
                  <a:cubicBezTo>
                    <a:pt x="3775" y="75"/>
                    <a:pt x="3405" y="43"/>
                    <a:pt x="3030" y="20"/>
                  </a:cubicBezTo>
                  <a:close/>
                  <a:moveTo>
                    <a:pt x="798" y="217"/>
                  </a:moveTo>
                  <a:cubicBezTo>
                    <a:pt x="598" y="277"/>
                    <a:pt x="401" y="355"/>
                    <a:pt x="214" y="453"/>
                  </a:cubicBezTo>
                  <a:lnTo>
                    <a:pt x="214" y="453"/>
                  </a:lnTo>
                  <a:cubicBezTo>
                    <a:pt x="400" y="356"/>
                    <a:pt x="598" y="278"/>
                    <a:pt x="798" y="217"/>
                  </a:cubicBezTo>
                  <a:close/>
                  <a:moveTo>
                    <a:pt x="214" y="453"/>
                  </a:moveTo>
                  <a:cubicBezTo>
                    <a:pt x="159" y="482"/>
                    <a:pt x="106" y="512"/>
                    <a:pt x="53" y="544"/>
                  </a:cubicBezTo>
                  <a:lnTo>
                    <a:pt x="53" y="544"/>
                  </a:lnTo>
                  <a:cubicBezTo>
                    <a:pt x="106" y="512"/>
                    <a:pt x="159" y="482"/>
                    <a:pt x="214" y="453"/>
                  </a:cubicBezTo>
                  <a:close/>
                  <a:moveTo>
                    <a:pt x="4143" y="135"/>
                  </a:moveTo>
                  <a:cubicBezTo>
                    <a:pt x="4880" y="239"/>
                    <a:pt x="5608" y="390"/>
                    <a:pt x="6330" y="571"/>
                  </a:cubicBezTo>
                  <a:lnTo>
                    <a:pt x="6334" y="571"/>
                  </a:lnTo>
                  <a:cubicBezTo>
                    <a:pt x="5614" y="390"/>
                    <a:pt x="4882" y="239"/>
                    <a:pt x="4143" y="135"/>
                  </a:cubicBezTo>
                  <a:close/>
                  <a:moveTo>
                    <a:pt x="53" y="544"/>
                  </a:moveTo>
                  <a:cubicBezTo>
                    <a:pt x="35" y="555"/>
                    <a:pt x="18" y="566"/>
                    <a:pt x="0" y="577"/>
                  </a:cubicBezTo>
                  <a:cubicBezTo>
                    <a:pt x="11" y="571"/>
                    <a:pt x="23" y="562"/>
                    <a:pt x="33" y="556"/>
                  </a:cubicBezTo>
                  <a:cubicBezTo>
                    <a:pt x="40" y="552"/>
                    <a:pt x="46" y="548"/>
                    <a:pt x="53" y="544"/>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
            <p:cNvSpPr/>
            <p:nvPr/>
          </p:nvSpPr>
          <p:spPr>
            <a:xfrm>
              <a:off x="1583900" y="4060475"/>
              <a:ext cx="1875" cy="1250"/>
            </a:xfrm>
            <a:custGeom>
              <a:avLst/>
              <a:gdLst/>
              <a:ahLst/>
              <a:cxnLst/>
              <a:rect l="l" t="t" r="r" b="b"/>
              <a:pathLst>
                <a:path w="75" h="50" extrusionOk="0">
                  <a:moveTo>
                    <a:pt x="74" y="0"/>
                  </a:moveTo>
                  <a:lnTo>
                    <a:pt x="74" y="0"/>
                  </a:lnTo>
                  <a:cubicBezTo>
                    <a:pt x="70" y="3"/>
                    <a:pt x="67" y="5"/>
                    <a:pt x="63" y="8"/>
                  </a:cubicBezTo>
                  <a:lnTo>
                    <a:pt x="63" y="8"/>
                  </a:lnTo>
                  <a:cubicBezTo>
                    <a:pt x="67" y="6"/>
                    <a:pt x="71" y="3"/>
                    <a:pt x="74" y="0"/>
                  </a:cubicBezTo>
                  <a:close/>
                  <a:moveTo>
                    <a:pt x="63" y="8"/>
                  </a:moveTo>
                  <a:cubicBezTo>
                    <a:pt x="56" y="13"/>
                    <a:pt x="48" y="17"/>
                    <a:pt x="41" y="21"/>
                  </a:cubicBezTo>
                  <a:cubicBezTo>
                    <a:pt x="29" y="31"/>
                    <a:pt x="13" y="39"/>
                    <a:pt x="0" y="49"/>
                  </a:cubicBezTo>
                  <a:cubicBezTo>
                    <a:pt x="13" y="41"/>
                    <a:pt x="23" y="35"/>
                    <a:pt x="35" y="27"/>
                  </a:cubicBezTo>
                  <a:cubicBezTo>
                    <a:pt x="45" y="21"/>
                    <a:pt x="54" y="14"/>
                    <a:pt x="63" y="8"/>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
            <p:cNvSpPr/>
            <p:nvPr/>
          </p:nvSpPr>
          <p:spPr>
            <a:xfrm>
              <a:off x="1629875" y="4058775"/>
              <a:ext cx="103200" cy="10350"/>
            </a:xfrm>
            <a:custGeom>
              <a:avLst/>
              <a:gdLst/>
              <a:ahLst/>
              <a:cxnLst/>
              <a:rect l="l" t="t" r="r" b="b"/>
              <a:pathLst>
                <a:path w="4128" h="414" extrusionOk="0">
                  <a:moveTo>
                    <a:pt x="563" y="0"/>
                  </a:moveTo>
                  <a:cubicBezTo>
                    <a:pt x="202" y="0"/>
                    <a:pt x="9" y="20"/>
                    <a:pt x="1" y="21"/>
                  </a:cubicBezTo>
                  <a:cubicBezTo>
                    <a:pt x="3" y="23"/>
                    <a:pt x="5" y="25"/>
                    <a:pt x="7" y="25"/>
                  </a:cubicBezTo>
                  <a:cubicBezTo>
                    <a:pt x="64" y="21"/>
                    <a:pt x="249" y="7"/>
                    <a:pt x="552" y="7"/>
                  </a:cubicBezTo>
                  <a:cubicBezTo>
                    <a:pt x="1201" y="7"/>
                    <a:pt x="2394" y="68"/>
                    <a:pt x="4045" y="406"/>
                  </a:cubicBezTo>
                  <a:lnTo>
                    <a:pt x="4048" y="406"/>
                  </a:lnTo>
                  <a:cubicBezTo>
                    <a:pt x="4088" y="412"/>
                    <a:pt x="4117" y="414"/>
                    <a:pt x="4127" y="414"/>
                  </a:cubicBezTo>
                  <a:cubicBezTo>
                    <a:pt x="2439" y="64"/>
                    <a:pt x="1221" y="0"/>
                    <a:pt x="563" y="0"/>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
            <p:cNvSpPr/>
            <p:nvPr/>
          </p:nvSpPr>
          <p:spPr>
            <a:xfrm>
              <a:off x="1731000" y="4068900"/>
              <a:ext cx="75" cy="25"/>
            </a:xfrm>
            <a:custGeom>
              <a:avLst/>
              <a:gdLst/>
              <a:ahLst/>
              <a:cxnLst/>
              <a:rect l="l" t="t" r="r" b="b"/>
              <a:pathLst>
                <a:path w="3" h="1" extrusionOk="0">
                  <a:moveTo>
                    <a:pt x="0" y="1"/>
                  </a:moveTo>
                  <a:cubicBezTo>
                    <a:pt x="0" y="1"/>
                    <a:pt x="3" y="1"/>
                    <a:pt x="0" y="1"/>
                  </a:cubicBezTo>
                  <a:cubicBezTo>
                    <a:pt x="3" y="1"/>
                    <a:pt x="3" y="1"/>
                    <a:pt x="0" y="1"/>
                  </a:cubicBezTo>
                  <a:cubicBezTo>
                    <a:pt x="3" y="1"/>
                    <a:pt x="3" y="1"/>
                    <a:pt x="0" y="1"/>
                  </a:cubicBezTo>
                  <a:cubicBezTo>
                    <a:pt x="3" y="1"/>
                    <a:pt x="0" y="1"/>
                    <a:pt x="0" y="1"/>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
            <p:cNvSpPr/>
            <p:nvPr/>
          </p:nvSpPr>
          <p:spPr>
            <a:xfrm>
              <a:off x="1630025" y="4059400"/>
              <a:ext cx="25" cy="25"/>
            </a:xfrm>
            <a:custGeom>
              <a:avLst/>
              <a:gdLst/>
              <a:ahLst/>
              <a:cxnLst/>
              <a:rect l="l" t="t" r="r" b="b"/>
              <a:pathLst>
                <a:path w="1" h="1" extrusionOk="0">
                  <a:moveTo>
                    <a:pt x="1" y="0"/>
                  </a:moveTo>
                  <a:lnTo>
                    <a:pt x="1" y="0"/>
                  </a:ln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
            <p:cNvSpPr/>
            <p:nvPr/>
          </p:nvSpPr>
          <p:spPr>
            <a:xfrm>
              <a:off x="1629775" y="4059300"/>
              <a:ext cx="125" cy="25"/>
            </a:xfrm>
            <a:custGeom>
              <a:avLst/>
              <a:gdLst/>
              <a:ahLst/>
              <a:cxnLst/>
              <a:rect l="l" t="t" r="r" b="b"/>
              <a:pathLst>
                <a:path w="5" h="1" extrusionOk="0">
                  <a:moveTo>
                    <a:pt x="1" y="0"/>
                  </a:moveTo>
                  <a:lnTo>
                    <a:pt x="5" y="0"/>
                  </a:ln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
            <p:cNvSpPr/>
            <p:nvPr/>
          </p:nvSpPr>
          <p:spPr>
            <a:xfrm>
              <a:off x="1731050" y="4068900"/>
              <a:ext cx="2075" cy="225"/>
            </a:xfrm>
            <a:custGeom>
              <a:avLst/>
              <a:gdLst/>
              <a:ahLst/>
              <a:cxnLst/>
              <a:rect l="l" t="t" r="r" b="b"/>
              <a:pathLst>
                <a:path w="83" h="9" extrusionOk="0">
                  <a:moveTo>
                    <a:pt x="1" y="1"/>
                  </a:moveTo>
                  <a:cubicBezTo>
                    <a:pt x="6" y="1"/>
                    <a:pt x="10" y="2"/>
                    <a:pt x="15" y="2"/>
                  </a:cubicBezTo>
                  <a:lnTo>
                    <a:pt x="15" y="2"/>
                  </a:lnTo>
                  <a:cubicBezTo>
                    <a:pt x="12" y="2"/>
                    <a:pt x="8" y="1"/>
                    <a:pt x="5" y="1"/>
                  </a:cubicBezTo>
                  <a:close/>
                  <a:moveTo>
                    <a:pt x="15" y="2"/>
                  </a:moveTo>
                  <a:cubicBezTo>
                    <a:pt x="36" y="5"/>
                    <a:pt x="53" y="7"/>
                    <a:pt x="65" y="8"/>
                  </a:cubicBezTo>
                  <a:lnTo>
                    <a:pt x="65" y="8"/>
                  </a:lnTo>
                  <a:cubicBezTo>
                    <a:pt x="54" y="6"/>
                    <a:pt x="37" y="4"/>
                    <a:pt x="15" y="2"/>
                  </a:cubicBezTo>
                  <a:close/>
                  <a:moveTo>
                    <a:pt x="65" y="8"/>
                  </a:moveTo>
                  <a:cubicBezTo>
                    <a:pt x="72" y="9"/>
                    <a:pt x="77" y="9"/>
                    <a:pt x="80" y="9"/>
                  </a:cubicBezTo>
                  <a:lnTo>
                    <a:pt x="82" y="9"/>
                  </a:lnTo>
                  <a:cubicBezTo>
                    <a:pt x="81" y="9"/>
                    <a:pt x="75" y="9"/>
                    <a:pt x="65" y="8"/>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
            <p:cNvSpPr/>
            <p:nvPr/>
          </p:nvSpPr>
          <p:spPr>
            <a:xfrm>
              <a:off x="1629875" y="4059300"/>
              <a:ext cx="175" cy="125"/>
            </a:xfrm>
            <a:custGeom>
              <a:avLst/>
              <a:gdLst/>
              <a:ahLst/>
              <a:cxnLst/>
              <a:rect l="l" t="t" r="r" b="b"/>
              <a:pathLst>
                <a:path w="7" h="5" extrusionOk="0">
                  <a:moveTo>
                    <a:pt x="1" y="0"/>
                  </a:moveTo>
                  <a:lnTo>
                    <a:pt x="1" y="0"/>
                  </a:lnTo>
                  <a:cubicBezTo>
                    <a:pt x="3" y="2"/>
                    <a:pt x="5" y="4"/>
                    <a:pt x="7" y="4"/>
                  </a:cubicBezTo>
                  <a:cubicBezTo>
                    <a:pt x="5" y="2"/>
                    <a:pt x="3" y="2"/>
                    <a:pt x="1" y="0"/>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
            <p:cNvSpPr/>
            <p:nvPr/>
          </p:nvSpPr>
          <p:spPr>
            <a:xfrm>
              <a:off x="1630025" y="4059400"/>
              <a:ext cx="25" cy="25"/>
            </a:xfrm>
            <a:custGeom>
              <a:avLst/>
              <a:gdLst/>
              <a:ahLst/>
              <a:cxnLst/>
              <a:rect l="l" t="t" r="r" b="b"/>
              <a:pathLst>
                <a:path w="1" h="1" extrusionOk="0">
                  <a:moveTo>
                    <a:pt x="1" y="0"/>
                  </a:moveTo>
                  <a:lnTo>
                    <a:pt x="1" y="0"/>
                  </a:ln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
            <p:cNvSpPr/>
            <p:nvPr/>
          </p:nvSpPr>
          <p:spPr>
            <a:xfrm>
              <a:off x="1796975" y="4081125"/>
              <a:ext cx="366450" cy="184425"/>
            </a:xfrm>
            <a:custGeom>
              <a:avLst/>
              <a:gdLst/>
              <a:ahLst/>
              <a:cxnLst/>
              <a:rect l="l" t="t" r="r" b="b"/>
              <a:pathLst>
                <a:path w="14658" h="7377" extrusionOk="0">
                  <a:moveTo>
                    <a:pt x="1" y="1"/>
                  </a:moveTo>
                  <a:lnTo>
                    <a:pt x="230" y="85"/>
                  </a:lnTo>
                  <a:cubicBezTo>
                    <a:pt x="234" y="89"/>
                    <a:pt x="234" y="89"/>
                    <a:pt x="236" y="89"/>
                  </a:cubicBezTo>
                  <a:lnTo>
                    <a:pt x="232" y="85"/>
                  </a:lnTo>
                  <a:lnTo>
                    <a:pt x="232" y="85"/>
                  </a:lnTo>
                  <a:cubicBezTo>
                    <a:pt x="1459" y="479"/>
                    <a:pt x="2677" y="909"/>
                    <a:pt x="3863" y="1414"/>
                  </a:cubicBezTo>
                  <a:cubicBezTo>
                    <a:pt x="5132" y="1944"/>
                    <a:pt x="6378" y="2525"/>
                    <a:pt x="7603" y="3149"/>
                  </a:cubicBezTo>
                  <a:cubicBezTo>
                    <a:pt x="8827" y="3778"/>
                    <a:pt x="10034" y="4438"/>
                    <a:pt x="11212" y="5146"/>
                  </a:cubicBezTo>
                  <a:cubicBezTo>
                    <a:pt x="12300" y="5800"/>
                    <a:pt x="13371" y="6481"/>
                    <a:pt x="14409" y="7213"/>
                  </a:cubicBezTo>
                  <a:lnTo>
                    <a:pt x="14409" y="7213"/>
                  </a:lnTo>
                  <a:cubicBezTo>
                    <a:pt x="14409" y="7213"/>
                    <a:pt x="14408" y="7213"/>
                    <a:pt x="14408" y="7213"/>
                  </a:cubicBezTo>
                  <a:lnTo>
                    <a:pt x="14408" y="7213"/>
                  </a:lnTo>
                  <a:cubicBezTo>
                    <a:pt x="14408" y="7215"/>
                    <a:pt x="14412" y="7215"/>
                    <a:pt x="14412" y="7215"/>
                  </a:cubicBezTo>
                  <a:cubicBezTo>
                    <a:pt x="14411" y="7214"/>
                    <a:pt x="14410" y="7213"/>
                    <a:pt x="14409" y="7213"/>
                  </a:cubicBezTo>
                  <a:lnTo>
                    <a:pt x="14409" y="7213"/>
                  </a:lnTo>
                  <a:cubicBezTo>
                    <a:pt x="14411" y="7213"/>
                    <a:pt x="14412" y="7213"/>
                    <a:pt x="14412" y="7215"/>
                  </a:cubicBezTo>
                  <a:cubicBezTo>
                    <a:pt x="14412" y="7215"/>
                    <a:pt x="14412" y="7215"/>
                    <a:pt x="14412" y="7215"/>
                  </a:cubicBezTo>
                  <a:lnTo>
                    <a:pt x="14412" y="7215"/>
                  </a:lnTo>
                  <a:lnTo>
                    <a:pt x="14412" y="7215"/>
                  </a:lnTo>
                  <a:lnTo>
                    <a:pt x="14412" y="7215"/>
                  </a:lnTo>
                  <a:cubicBezTo>
                    <a:pt x="14412" y="7215"/>
                    <a:pt x="14413" y="7215"/>
                    <a:pt x="14414" y="7216"/>
                  </a:cubicBezTo>
                  <a:lnTo>
                    <a:pt x="14414" y="7216"/>
                  </a:lnTo>
                  <a:cubicBezTo>
                    <a:pt x="14413" y="7215"/>
                    <a:pt x="14413" y="7215"/>
                    <a:pt x="14412" y="7215"/>
                  </a:cubicBezTo>
                  <a:lnTo>
                    <a:pt x="14412" y="7215"/>
                  </a:lnTo>
                  <a:lnTo>
                    <a:pt x="14414" y="7219"/>
                  </a:lnTo>
                  <a:cubicBezTo>
                    <a:pt x="14414" y="7217"/>
                    <a:pt x="14414" y="7216"/>
                    <a:pt x="14414" y="7216"/>
                  </a:cubicBezTo>
                  <a:lnTo>
                    <a:pt x="14414" y="7216"/>
                  </a:lnTo>
                  <a:cubicBezTo>
                    <a:pt x="14495" y="7271"/>
                    <a:pt x="14572" y="7323"/>
                    <a:pt x="14654" y="7376"/>
                  </a:cubicBezTo>
                  <a:lnTo>
                    <a:pt x="14658" y="7376"/>
                  </a:lnTo>
                  <a:cubicBezTo>
                    <a:pt x="13547" y="6578"/>
                    <a:pt x="12393" y="5844"/>
                    <a:pt x="11223" y="5138"/>
                  </a:cubicBezTo>
                  <a:cubicBezTo>
                    <a:pt x="10044" y="4430"/>
                    <a:pt x="8837" y="3773"/>
                    <a:pt x="7614" y="3141"/>
                  </a:cubicBezTo>
                  <a:cubicBezTo>
                    <a:pt x="6388" y="2517"/>
                    <a:pt x="5140" y="1936"/>
                    <a:pt x="3872" y="1406"/>
                  </a:cubicBezTo>
                  <a:cubicBezTo>
                    <a:pt x="2609" y="868"/>
                    <a:pt x="1308" y="418"/>
                    <a:pt x="1" y="1"/>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
            <p:cNvSpPr/>
            <p:nvPr/>
          </p:nvSpPr>
          <p:spPr>
            <a:xfrm>
              <a:off x="1802800" y="4083225"/>
              <a:ext cx="354550" cy="178275"/>
            </a:xfrm>
            <a:custGeom>
              <a:avLst/>
              <a:gdLst/>
              <a:ahLst/>
              <a:cxnLst/>
              <a:rect l="l" t="t" r="r" b="b"/>
              <a:pathLst>
                <a:path w="14182" h="7131" extrusionOk="0">
                  <a:moveTo>
                    <a:pt x="1" y="1"/>
                  </a:moveTo>
                  <a:lnTo>
                    <a:pt x="5" y="5"/>
                  </a:lnTo>
                  <a:cubicBezTo>
                    <a:pt x="1231" y="398"/>
                    <a:pt x="2448" y="827"/>
                    <a:pt x="3632" y="1330"/>
                  </a:cubicBezTo>
                  <a:cubicBezTo>
                    <a:pt x="2446" y="825"/>
                    <a:pt x="1228" y="395"/>
                    <a:pt x="1" y="1"/>
                  </a:cubicBezTo>
                  <a:close/>
                  <a:moveTo>
                    <a:pt x="3691" y="1355"/>
                  </a:moveTo>
                  <a:cubicBezTo>
                    <a:pt x="4940" y="1878"/>
                    <a:pt x="6168" y="2451"/>
                    <a:pt x="7372" y="3065"/>
                  </a:cubicBezTo>
                  <a:cubicBezTo>
                    <a:pt x="7470" y="3116"/>
                    <a:pt x="7568" y="3166"/>
                    <a:pt x="7666" y="3217"/>
                  </a:cubicBezTo>
                  <a:lnTo>
                    <a:pt x="7666" y="3217"/>
                  </a:lnTo>
                  <a:cubicBezTo>
                    <a:pt x="7569" y="3166"/>
                    <a:pt x="7472" y="3116"/>
                    <a:pt x="7374" y="3065"/>
                  </a:cubicBezTo>
                  <a:cubicBezTo>
                    <a:pt x="6168" y="2451"/>
                    <a:pt x="4940" y="1878"/>
                    <a:pt x="3691" y="1355"/>
                  </a:cubicBezTo>
                  <a:close/>
                  <a:moveTo>
                    <a:pt x="7666" y="3217"/>
                  </a:moveTo>
                  <a:lnTo>
                    <a:pt x="7666" y="3217"/>
                  </a:lnTo>
                  <a:cubicBezTo>
                    <a:pt x="8788" y="3802"/>
                    <a:pt x="9897" y="4411"/>
                    <a:pt x="10981" y="5062"/>
                  </a:cubicBezTo>
                  <a:cubicBezTo>
                    <a:pt x="9897" y="4411"/>
                    <a:pt x="8789" y="3800"/>
                    <a:pt x="7666" y="3217"/>
                  </a:cubicBezTo>
                  <a:close/>
                  <a:moveTo>
                    <a:pt x="10981" y="5062"/>
                  </a:moveTo>
                  <a:cubicBezTo>
                    <a:pt x="11801" y="5554"/>
                    <a:pt x="12611" y="6062"/>
                    <a:pt x="13402" y="6594"/>
                  </a:cubicBezTo>
                  <a:lnTo>
                    <a:pt x="13402" y="6594"/>
                  </a:lnTo>
                  <a:cubicBezTo>
                    <a:pt x="12610" y="6061"/>
                    <a:pt x="11801" y="5553"/>
                    <a:pt x="10981" y="5062"/>
                  </a:cubicBezTo>
                  <a:close/>
                  <a:moveTo>
                    <a:pt x="13402" y="6594"/>
                  </a:moveTo>
                  <a:cubicBezTo>
                    <a:pt x="13664" y="6770"/>
                    <a:pt x="13924" y="6949"/>
                    <a:pt x="14181" y="7131"/>
                  </a:cubicBezTo>
                  <a:cubicBezTo>
                    <a:pt x="14181" y="7129"/>
                    <a:pt x="14179" y="7129"/>
                    <a:pt x="14179" y="7129"/>
                  </a:cubicBezTo>
                  <a:cubicBezTo>
                    <a:pt x="13922" y="6947"/>
                    <a:pt x="13663" y="6769"/>
                    <a:pt x="13402" y="6594"/>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
            <p:cNvSpPr/>
            <p:nvPr/>
          </p:nvSpPr>
          <p:spPr>
            <a:xfrm>
              <a:off x="2157325" y="4261475"/>
              <a:ext cx="6100" cy="4075"/>
            </a:xfrm>
            <a:custGeom>
              <a:avLst/>
              <a:gdLst/>
              <a:ahLst/>
              <a:cxnLst/>
              <a:rect l="l" t="t" r="r" b="b"/>
              <a:pathLst>
                <a:path w="244" h="163" extrusionOk="0">
                  <a:moveTo>
                    <a:pt x="0" y="1"/>
                  </a:moveTo>
                  <a:lnTo>
                    <a:pt x="2" y="5"/>
                  </a:lnTo>
                  <a:cubicBezTo>
                    <a:pt x="82" y="58"/>
                    <a:pt x="164" y="109"/>
                    <a:pt x="244" y="162"/>
                  </a:cubicBezTo>
                  <a:cubicBezTo>
                    <a:pt x="162" y="107"/>
                    <a:pt x="80" y="52"/>
                    <a:pt x="0" y="1"/>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
            <p:cNvSpPr/>
            <p:nvPr/>
          </p:nvSpPr>
          <p:spPr>
            <a:xfrm>
              <a:off x="1796925" y="4081175"/>
              <a:ext cx="5850" cy="2175"/>
            </a:xfrm>
            <a:custGeom>
              <a:avLst/>
              <a:gdLst/>
              <a:ahLst/>
              <a:cxnLst/>
              <a:rect l="l" t="t" r="r" b="b"/>
              <a:pathLst>
                <a:path w="234" h="87" extrusionOk="0">
                  <a:moveTo>
                    <a:pt x="1" y="1"/>
                  </a:moveTo>
                  <a:lnTo>
                    <a:pt x="230" y="87"/>
                  </a:lnTo>
                  <a:lnTo>
                    <a:pt x="234" y="87"/>
                  </a:lnTo>
                  <a:lnTo>
                    <a:pt x="3" y="1"/>
                  </a:ln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3"/>
          <p:cNvGrpSpPr/>
          <p:nvPr/>
        </p:nvGrpSpPr>
        <p:grpSpPr>
          <a:xfrm rot="3999046" flipH="1">
            <a:off x="743913" y="2615502"/>
            <a:ext cx="716774" cy="326518"/>
            <a:chOff x="1527175" y="4037800"/>
            <a:chExt cx="759375" cy="345925"/>
          </a:xfrm>
        </p:grpSpPr>
        <p:sp>
          <p:nvSpPr>
            <p:cNvPr id="460" name="Google Shape;460;p3"/>
            <p:cNvSpPr/>
            <p:nvPr/>
          </p:nvSpPr>
          <p:spPr>
            <a:xfrm>
              <a:off x="1563450" y="4093400"/>
              <a:ext cx="43325" cy="67700"/>
            </a:xfrm>
            <a:custGeom>
              <a:avLst/>
              <a:gdLst/>
              <a:ahLst/>
              <a:cxnLst/>
              <a:rect l="l" t="t" r="r" b="b"/>
              <a:pathLst>
                <a:path w="1733" h="2708" extrusionOk="0">
                  <a:moveTo>
                    <a:pt x="1733" y="1"/>
                  </a:moveTo>
                  <a:cubicBezTo>
                    <a:pt x="1076" y="473"/>
                    <a:pt x="311" y="1306"/>
                    <a:pt x="0" y="2708"/>
                  </a:cubicBezTo>
                  <a:cubicBezTo>
                    <a:pt x="311" y="1306"/>
                    <a:pt x="1078" y="473"/>
                    <a:pt x="1733"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
            <p:cNvSpPr/>
            <p:nvPr/>
          </p:nvSpPr>
          <p:spPr>
            <a:xfrm>
              <a:off x="1633775" y="4079500"/>
              <a:ext cx="75" cy="75"/>
            </a:xfrm>
            <a:custGeom>
              <a:avLst/>
              <a:gdLst/>
              <a:ahLst/>
              <a:cxnLst/>
              <a:rect l="l" t="t" r="r" b="b"/>
              <a:pathLst>
                <a:path w="3" h="3" extrusionOk="0">
                  <a:moveTo>
                    <a:pt x="2" y="2"/>
                  </a:moveTo>
                  <a:lnTo>
                    <a:pt x="2" y="2"/>
                  </a:lnTo>
                  <a:lnTo>
                    <a:pt x="0" y="0"/>
                  </a:lnTo>
                  <a:lnTo>
                    <a:pt x="0"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
            <p:cNvSpPr/>
            <p:nvPr/>
          </p:nvSpPr>
          <p:spPr>
            <a:xfrm>
              <a:off x="1632850" y="4078275"/>
              <a:ext cx="1250" cy="1100"/>
            </a:xfrm>
            <a:custGeom>
              <a:avLst/>
              <a:gdLst/>
              <a:ahLst/>
              <a:cxnLst/>
              <a:rect l="l" t="t" r="r" b="b"/>
              <a:pathLst>
                <a:path w="50" h="44" extrusionOk="0">
                  <a:moveTo>
                    <a:pt x="0" y="0"/>
                  </a:moveTo>
                  <a:lnTo>
                    <a:pt x="0" y="0"/>
                  </a:lnTo>
                  <a:cubicBezTo>
                    <a:pt x="17" y="15"/>
                    <a:pt x="31" y="29"/>
                    <a:pt x="49" y="43"/>
                  </a:cubicBezTo>
                  <a:cubicBezTo>
                    <a:pt x="35" y="31"/>
                    <a:pt x="17" y="15"/>
                    <a:pt x="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
            <p:cNvSpPr/>
            <p:nvPr/>
          </p:nvSpPr>
          <p:spPr>
            <a:xfrm>
              <a:off x="1560875" y="4068650"/>
              <a:ext cx="43350" cy="83400"/>
            </a:xfrm>
            <a:custGeom>
              <a:avLst/>
              <a:gdLst/>
              <a:ahLst/>
              <a:cxnLst/>
              <a:rect l="l" t="t" r="r" b="b"/>
              <a:pathLst>
                <a:path w="1734" h="3336" extrusionOk="0">
                  <a:moveTo>
                    <a:pt x="1734" y="1"/>
                  </a:moveTo>
                  <a:lnTo>
                    <a:pt x="1734" y="1"/>
                  </a:lnTo>
                  <a:cubicBezTo>
                    <a:pt x="1676" y="35"/>
                    <a:pt x="1621" y="70"/>
                    <a:pt x="1568" y="107"/>
                  </a:cubicBezTo>
                  <a:cubicBezTo>
                    <a:pt x="1621" y="70"/>
                    <a:pt x="1678" y="37"/>
                    <a:pt x="1734" y="1"/>
                  </a:cubicBezTo>
                  <a:close/>
                  <a:moveTo>
                    <a:pt x="1568" y="107"/>
                  </a:moveTo>
                  <a:cubicBezTo>
                    <a:pt x="291" y="960"/>
                    <a:pt x="33" y="2452"/>
                    <a:pt x="1" y="3335"/>
                  </a:cubicBezTo>
                  <a:cubicBezTo>
                    <a:pt x="33" y="2452"/>
                    <a:pt x="291" y="962"/>
                    <a:pt x="1568" y="107"/>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
            <p:cNvSpPr/>
            <p:nvPr/>
          </p:nvSpPr>
          <p:spPr>
            <a:xfrm>
              <a:off x="1733100" y="4069100"/>
              <a:ext cx="25" cy="25"/>
            </a:xfrm>
            <a:custGeom>
              <a:avLst/>
              <a:gdLst/>
              <a:ahLst/>
              <a:cxnLst/>
              <a:rect l="l" t="t" r="r" b="b"/>
              <a:pathLst>
                <a:path w="1" h="1" extrusionOk="0">
                  <a:moveTo>
                    <a:pt x="0" y="1"/>
                  </a:move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
            <p:cNvSpPr/>
            <p:nvPr/>
          </p:nvSpPr>
          <p:spPr>
            <a:xfrm>
              <a:off x="1551275" y="4087075"/>
              <a:ext cx="11375" cy="25325"/>
            </a:xfrm>
            <a:custGeom>
              <a:avLst/>
              <a:gdLst/>
              <a:ahLst/>
              <a:cxnLst/>
              <a:rect l="l" t="t" r="r" b="b"/>
              <a:pathLst>
                <a:path w="455" h="1013" extrusionOk="0">
                  <a:moveTo>
                    <a:pt x="454" y="0"/>
                  </a:moveTo>
                  <a:lnTo>
                    <a:pt x="454" y="0"/>
                  </a:lnTo>
                  <a:cubicBezTo>
                    <a:pt x="276" y="282"/>
                    <a:pt x="147" y="591"/>
                    <a:pt x="37" y="908"/>
                  </a:cubicBezTo>
                  <a:lnTo>
                    <a:pt x="37" y="911"/>
                  </a:lnTo>
                  <a:cubicBezTo>
                    <a:pt x="147" y="593"/>
                    <a:pt x="280" y="284"/>
                    <a:pt x="454" y="0"/>
                  </a:cubicBezTo>
                  <a:close/>
                  <a:moveTo>
                    <a:pt x="37" y="911"/>
                  </a:moveTo>
                  <a:cubicBezTo>
                    <a:pt x="27" y="945"/>
                    <a:pt x="18" y="976"/>
                    <a:pt x="10" y="1009"/>
                  </a:cubicBezTo>
                  <a:cubicBezTo>
                    <a:pt x="18" y="976"/>
                    <a:pt x="29" y="945"/>
                    <a:pt x="37" y="911"/>
                  </a:cubicBezTo>
                  <a:close/>
                  <a:moveTo>
                    <a:pt x="37" y="911"/>
                  </a:moveTo>
                  <a:lnTo>
                    <a:pt x="37" y="911"/>
                  </a:lnTo>
                  <a:cubicBezTo>
                    <a:pt x="25" y="945"/>
                    <a:pt x="10" y="980"/>
                    <a:pt x="0" y="1013"/>
                  </a:cubicBezTo>
                  <a:cubicBezTo>
                    <a:pt x="14" y="980"/>
                    <a:pt x="25" y="945"/>
                    <a:pt x="37" y="91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
            <p:cNvSpPr/>
            <p:nvPr/>
          </p:nvSpPr>
          <p:spPr>
            <a:xfrm>
              <a:off x="1740150" y="4060325"/>
              <a:ext cx="3100" cy="525"/>
            </a:xfrm>
            <a:custGeom>
              <a:avLst/>
              <a:gdLst/>
              <a:ahLst/>
              <a:cxnLst/>
              <a:rect l="l" t="t" r="r" b="b"/>
              <a:pathLst>
                <a:path w="124" h="21" extrusionOk="0">
                  <a:moveTo>
                    <a:pt x="1" y="0"/>
                  </a:moveTo>
                  <a:cubicBezTo>
                    <a:pt x="38" y="6"/>
                    <a:pt x="80" y="12"/>
                    <a:pt x="117" y="21"/>
                  </a:cubicBezTo>
                  <a:lnTo>
                    <a:pt x="123" y="21"/>
                  </a:lnTo>
                  <a:cubicBezTo>
                    <a:pt x="85" y="12"/>
                    <a:pt x="44" y="6"/>
                    <a:pt x="5"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
            <p:cNvSpPr/>
            <p:nvPr/>
          </p:nvSpPr>
          <p:spPr>
            <a:xfrm>
              <a:off x="1613400" y="4064000"/>
              <a:ext cx="1475" cy="800"/>
            </a:xfrm>
            <a:custGeom>
              <a:avLst/>
              <a:gdLst/>
              <a:ahLst/>
              <a:cxnLst/>
              <a:rect l="l" t="t" r="r" b="b"/>
              <a:pathLst>
                <a:path w="59" h="32" extrusionOk="0">
                  <a:moveTo>
                    <a:pt x="1" y="0"/>
                  </a:moveTo>
                  <a:lnTo>
                    <a:pt x="1" y="0"/>
                  </a:lnTo>
                  <a:cubicBezTo>
                    <a:pt x="1" y="0"/>
                    <a:pt x="19" y="11"/>
                    <a:pt x="58" y="31"/>
                  </a:cubicBezTo>
                  <a:cubicBezTo>
                    <a:pt x="21" y="11"/>
                    <a:pt x="1" y="0"/>
                    <a:pt x="1"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
            <p:cNvSpPr/>
            <p:nvPr/>
          </p:nvSpPr>
          <p:spPr>
            <a:xfrm>
              <a:off x="1561650" y="4169150"/>
              <a:ext cx="75" cy="800"/>
            </a:xfrm>
            <a:custGeom>
              <a:avLst/>
              <a:gdLst/>
              <a:ahLst/>
              <a:cxnLst/>
              <a:rect l="l" t="t" r="r" b="b"/>
              <a:pathLst>
                <a:path w="3" h="32" extrusionOk="0">
                  <a:moveTo>
                    <a:pt x="0" y="1"/>
                  </a:moveTo>
                  <a:cubicBezTo>
                    <a:pt x="0" y="19"/>
                    <a:pt x="2" y="31"/>
                    <a:pt x="2" y="31"/>
                  </a:cubicBezTo>
                  <a:cubicBezTo>
                    <a:pt x="2" y="29"/>
                    <a:pt x="2" y="19"/>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
            <p:cNvSpPr/>
            <p:nvPr/>
          </p:nvSpPr>
          <p:spPr>
            <a:xfrm>
              <a:off x="1562200" y="4162150"/>
              <a:ext cx="1000" cy="4975"/>
            </a:xfrm>
            <a:custGeom>
              <a:avLst/>
              <a:gdLst/>
              <a:ahLst/>
              <a:cxnLst/>
              <a:rect l="l" t="t" r="r" b="b"/>
              <a:pathLst>
                <a:path w="40" h="199" extrusionOk="0">
                  <a:moveTo>
                    <a:pt x="40" y="0"/>
                  </a:moveTo>
                  <a:cubicBezTo>
                    <a:pt x="23" y="64"/>
                    <a:pt x="13" y="133"/>
                    <a:pt x="1" y="199"/>
                  </a:cubicBezTo>
                  <a:lnTo>
                    <a:pt x="40"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
            <p:cNvSpPr/>
            <p:nvPr/>
          </p:nvSpPr>
          <p:spPr>
            <a:xfrm>
              <a:off x="1561350" y="4086300"/>
              <a:ext cx="25" cy="25"/>
            </a:xfrm>
            <a:custGeom>
              <a:avLst/>
              <a:gdLst/>
              <a:ahLst/>
              <a:cxnLst/>
              <a:rect l="l" t="t" r="r" b="b"/>
              <a:pathLst>
                <a:path w="1" h="1" extrusionOk="0">
                  <a:moveTo>
                    <a:pt x="0" y="0"/>
                  </a:moveTo>
                  <a:lnTo>
                    <a:pt x="0"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
            <p:cNvSpPr/>
            <p:nvPr/>
          </p:nvSpPr>
          <p:spPr>
            <a:xfrm>
              <a:off x="1745775" y="4061225"/>
              <a:ext cx="16500" cy="23975"/>
            </a:xfrm>
            <a:custGeom>
              <a:avLst/>
              <a:gdLst/>
              <a:ahLst/>
              <a:cxnLst/>
              <a:rect l="l" t="t" r="r" b="b"/>
              <a:pathLst>
                <a:path w="660" h="959" extrusionOk="0">
                  <a:moveTo>
                    <a:pt x="507" y="0"/>
                  </a:moveTo>
                  <a:cubicBezTo>
                    <a:pt x="426" y="0"/>
                    <a:pt x="323" y="17"/>
                    <a:pt x="222" y="81"/>
                  </a:cubicBezTo>
                  <a:lnTo>
                    <a:pt x="1" y="958"/>
                  </a:lnTo>
                  <a:lnTo>
                    <a:pt x="1" y="958"/>
                  </a:lnTo>
                  <a:cubicBezTo>
                    <a:pt x="14" y="907"/>
                    <a:pt x="210" y="303"/>
                    <a:pt x="660" y="21"/>
                  </a:cubicBezTo>
                  <a:cubicBezTo>
                    <a:pt x="660" y="21"/>
                    <a:pt x="597" y="0"/>
                    <a:pt x="507" y="0"/>
                  </a:cubicBezTo>
                  <a:close/>
                  <a:moveTo>
                    <a:pt x="1" y="958"/>
                  </a:moveTo>
                  <a:cubicBezTo>
                    <a:pt x="1" y="958"/>
                    <a:pt x="1" y="958"/>
                    <a:pt x="1" y="958"/>
                  </a:cubicBezTo>
                  <a:lnTo>
                    <a:pt x="1" y="958"/>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
            <p:cNvSpPr/>
            <p:nvPr/>
          </p:nvSpPr>
          <p:spPr>
            <a:xfrm>
              <a:off x="1734475" y="4162350"/>
              <a:ext cx="700" cy="8325"/>
            </a:xfrm>
            <a:custGeom>
              <a:avLst/>
              <a:gdLst/>
              <a:ahLst/>
              <a:cxnLst/>
              <a:rect l="l" t="t" r="r" b="b"/>
              <a:pathLst>
                <a:path w="28" h="333" extrusionOk="0">
                  <a:moveTo>
                    <a:pt x="1" y="1"/>
                  </a:moveTo>
                  <a:cubicBezTo>
                    <a:pt x="25" y="34"/>
                    <a:pt x="25" y="150"/>
                    <a:pt x="7" y="332"/>
                  </a:cubicBezTo>
                  <a:cubicBezTo>
                    <a:pt x="27" y="150"/>
                    <a:pt x="25" y="34"/>
                    <a:pt x="1"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
            <p:cNvSpPr/>
            <p:nvPr/>
          </p:nvSpPr>
          <p:spPr>
            <a:xfrm>
              <a:off x="1731725" y="4164300"/>
              <a:ext cx="2875" cy="6425"/>
            </a:xfrm>
            <a:custGeom>
              <a:avLst/>
              <a:gdLst/>
              <a:ahLst/>
              <a:cxnLst/>
              <a:rect l="l" t="t" r="r" b="b"/>
              <a:pathLst>
                <a:path w="115" h="257" extrusionOk="0">
                  <a:moveTo>
                    <a:pt x="0" y="0"/>
                  </a:moveTo>
                  <a:cubicBezTo>
                    <a:pt x="0" y="0"/>
                    <a:pt x="104" y="144"/>
                    <a:pt x="115" y="256"/>
                  </a:cubicBezTo>
                  <a:cubicBezTo>
                    <a:pt x="106" y="142"/>
                    <a:pt x="2" y="0"/>
                    <a:pt x="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
            <p:cNvSpPr/>
            <p:nvPr/>
          </p:nvSpPr>
          <p:spPr>
            <a:xfrm>
              <a:off x="1702250" y="4060875"/>
              <a:ext cx="71675" cy="183650"/>
            </a:xfrm>
            <a:custGeom>
              <a:avLst/>
              <a:gdLst/>
              <a:ahLst/>
              <a:cxnLst/>
              <a:rect l="l" t="t" r="r" b="b"/>
              <a:pathLst>
                <a:path w="2867" h="7346" extrusionOk="0">
                  <a:moveTo>
                    <a:pt x="2867" y="1"/>
                  </a:moveTo>
                  <a:lnTo>
                    <a:pt x="2867" y="1"/>
                  </a:lnTo>
                  <a:cubicBezTo>
                    <a:pt x="2865" y="1"/>
                    <a:pt x="1858" y="2353"/>
                    <a:pt x="1118" y="4248"/>
                  </a:cubicBezTo>
                  <a:cubicBezTo>
                    <a:pt x="1862" y="2351"/>
                    <a:pt x="2867" y="1"/>
                    <a:pt x="2867" y="1"/>
                  </a:cubicBezTo>
                  <a:close/>
                  <a:moveTo>
                    <a:pt x="1118" y="4248"/>
                  </a:moveTo>
                  <a:cubicBezTo>
                    <a:pt x="917" y="4635"/>
                    <a:pt x="557" y="5596"/>
                    <a:pt x="1" y="7343"/>
                  </a:cubicBezTo>
                  <a:lnTo>
                    <a:pt x="1" y="7345"/>
                  </a:lnTo>
                  <a:cubicBezTo>
                    <a:pt x="557" y="5598"/>
                    <a:pt x="917" y="4637"/>
                    <a:pt x="1118" y="4248"/>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
            <p:cNvSpPr/>
            <p:nvPr/>
          </p:nvSpPr>
          <p:spPr>
            <a:xfrm>
              <a:off x="1717200" y="4164300"/>
              <a:ext cx="14550" cy="37100"/>
            </a:xfrm>
            <a:custGeom>
              <a:avLst/>
              <a:gdLst/>
              <a:ahLst/>
              <a:cxnLst/>
              <a:rect l="l" t="t" r="r" b="b"/>
              <a:pathLst>
                <a:path w="582" h="1484" extrusionOk="0">
                  <a:moveTo>
                    <a:pt x="581" y="0"/>
                  </a:moveTo>
                  <a:cubicBezTo>
                    <a:pt x="290" y="718"/>
                    <a:pt x="53" y="1344"/>
                    <a:pt x="8" y="1463"/>
                  </a:cubicBezTo>
                  <a:lnTo>
                    <a:pt x="8" y="1463"/>
                  </a:lnTo>
                  <a:cubicBezTo>
                    <a:pt x="53" y="1344"/>
                    <a:pt x="293" y="717"/>
                    <a:pt x="581" y="0"/>
                  </a:cubicBezTo>
                  <a:close/>
                  <a:moveTo>
                    <a:pt x="8" y="1463"/>
                  </a:moveTo>
                  <a:lnTo>
                    <a:pt x="8" y="1463"/>
                  </a:lnTo>
                  <a:cubicBezTo>
                    <a:pt x="3" y="1476"/>
                    <a:pt x="0" y="1483"/>
                    <a:pt x="0" y="1484"/>
                  </a:cubicBezTo>
                  <a:cubicBezTo>
                    <a:pt x="0" y="1484"/>
                    <a:pt x="3" y="1477"/>
                    <a:pt x="8" y="1463"/>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
            <p:cNvSpPr/>
            <p:nvPr/>
          </p:nvSpPr>
          <p:spPr>
            <a:xfrm>
              <a:off x="1630025" y="4056525"/>
              <a:ext cx="101000" cy="12400"/>
            </a:xfrm>
            <a:custGeom>
              <a:avLst/>
              <a:gdLst/>
              <a:ahLst/>
              <a:cxnLst/>
              <a:rect l="l" t="t" r="r" b="b"/>
              <a:pathLst>
                <a:path w="4040" h="496" extrusionOk="0">
                  <a:moveTo>
                    <a:pt x="1" y="115"/>
                  </a:moveTo>
                  <a:lnTo>
                    <a:pt x="1" y="115"/>
                  </a:lnTo>
                  <a:cubicBezTo>
                    <a:pt x="181" y="101"/>
                    <a:pt x="1617" y="1"/>
                    <a:pt x="4039" y="496"/>
                  </a:cubicBezTo>
                  <a:lnTo>
                    <a:pt x="4039" y="496"/>
                  </a:lnTo>
                  <a:cubicBezTo>
                    <a:pt x="1617" y="1"/>
                    <a:pt x="181" y="101"/>
                    <a:pt x="1" y="115"/>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
            <p:cNvSpPr/>
            <p:nvPr/>
          </p:nvSpPr>
          <p:spPr>
            <a:xfrm>
              <a:off x="1732850" y="4069325"/>
              <a:ext cx="25" cy="25"/>
            </a:xfrm>
            <a:custGeom>
              <a:avLst/>
              <a:gdLst/>
              <a:ahLst/>
              <a:cxnLst/>
              <a:rect l="l" t="t" r="r" b="b"/>
              <a:pathLst>
                <a:path w="1" h="1" extrusionOk="0">
                  <a:moveTo>
                    <a:pt x="0" y="0"/>
                  </a:move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
            <p:cNvSpPr/>
            <p:nvPr/>
          </p:nvSpPr>
          <p:spPr>
            <a:xfrm>
              <a:off x="1731825" y="4162225"/>
              <a:ext cx="1225" cy="1850"/>
            </a:xfrm>
            <a:custGeom>
              <a:avLst/>
              <a:gdLst/>
              <a:ahLst/>
              <a:cxnLst/>
              <a:rect l="l" t="t" r="r" b="b"/>
              <a:pathLst>
                <a:path w="49" h="74" extrusionOk="0">
                  <a:moveTo>
                    <a:pt x="48" y="0"/>
                  </a:moveTo>
                  <a:cubicBezTo>
                    <a:pt x="48" y="0"/>
                    <a:pt x="36" y="19"/>
                    <a:pt x="1" y="72"/>
                  </a:cubicBezTo>
                  <a:lnTo>
                    <a:pt x="1" y="72"/>
                  </a:lnTo>
                  <a:cubicBezTo>
                    <a:pt x="2" y="71"/>
                    <a:pt x="4" y="71"/>
                    <a:pt x="4" y="69"/>
                  </a:cubicBezTo>
                  <a:cubicBezTo>
                    <a:pt x="19" y="45"/>
                    <a:pt x="49" y="0"/>
                    <a:pt x="48" y="0"/>
                  </a:cubicBezTo>
                  <a:close/>
                  <a:moveTo>
                    <a:pt x="1" y="72"/>
                  </a:moveTo>
                  <a:cubicBezTo>
                    <a:pt x="1" y="72"/>
                    <a:pt x="0" y="73"/>
                    <a:pt x="0" y="73"/>
                  </a:cubicBezTo>
                  <a:cubicBezTo>
                    <a:pt x="1" y="73"/>
                    <a:pt x="1" y="72"/>
                    <a:pt x="1" y="72"/>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
            <p:cNvSpPr/>
            <p:nvPr/>
          </p:nvSpPr>
          <p:spPr>
            <a:xfrm>
              <a:off x="1731050" y="4068900"/>
              <a:ext cx="1825" cy="450"/>
            </a:xfrm>
            <a:custGeom>
              <a:avLst/>
              <a:gdLst/>
              <a:ahLst/>
              <a:cxnLst/>
              <a:rect l="l" t="t" r="r" b="b"/>
              <a:pathLst>
                <a:path w="73" h="18" extrusionOk="0">
                  <a:moveTo>
                    <a:pt x="1" y="1"/>
                  </a:moveTo>
                  <a:cubicBezTo>
                    <a:pt x="14" y="4"/>
                    <a:pt x="27" y="7"/>
                    <a:pt x="40" y="10"/>
                  </a:cubicBezTo>
                  <a:lnTo>
                    <a:pt x="40" y="10"/>
                  </a:lnTo>
                  <a:lnTo>
                    <a:pt x="3" y="1"/>
                  </a:lnTo>
                  <a:close/>
                  <a:moveTo>
                    <a:pt x="40" y="10"/>
                  </a:moveTo>
                  <a:lnTo>
                    <a:pt x="72" y="17"/>
                  </a:lnTo>
                  <a:cubicBezTo>
                    <a:pt x="62" y="14"/>
                    <a:pt x="51" y="12"/>
                    <a:pt x="40" y="1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
            <p:cNvSpPr/>
            <p:nvPr/>
          </p:nvSpPr>
          <p:spPr>
            <a:xfrm>
              <a:off x="1629875" y="4058775"/>
              <a:ext cx="103250" cy="10350"/>
            </a:xfrm>
            <a:custGeom>
              <a:avLst/>
              <a:gdLst/>
              <a:ahLst/>
              <a:cxnLst/>
              <a:rect l="l" t="t" r="r" b="b"/>
              <a:pathLst>
                <a:path w="4130" h="414" extrusionOk="0">
                  <a:moveTo>
                    <a:pt x="562" y="0"/>
                  </a:moveTo>
                  <a:cubicBezTo>
                    <a:pt x="201" y="0"/>
                    <a:pt x="9" y="20"/>
                    <a:pt x="1" y="21"/>
                  </a:cubicBezTo>
                  <a:cubicBezTo>
                    <a:pt x="1" y="21"/>
                    <a:pt x="193" y="1"/>
                    <a:pt x="563" y="1"/>
                  </a:cubicBezTo>
                  <a:cubicBezTo>
                    <a:pt x="1045" y="1"/>
                    <a:pt x="1828" y="35"/>
                    <a:pt x="2878" y="191"/>
                  </a:cubicBezTo>
                  <a:lnTo>
                    <a:pt x="2878" y="191"/>
                  </a:lnTo>
                  <a:cubicBezTo>
                    <a:pt x="1828" y="35"/>
                    <a:pt x="1045" y="0"/>
                    <a:pt x="562" y="0"/>
                  </a:cubicBezTo>
                  <a:close/>
                  <a:moveTo>
                    <a:pt x="2878" y="191"/>
                  </a:moveTo>
                  <a:cubicBezTo>
                    <a:pt x="3260" y="248"/>
                    <a:pt x="3677" y="321"/>
                    <a:pt x="4127" y="414"/>
                  </a:cubicBezTo>
                  <a:lnTo>
                    <a:pt x="4129" y="414"/>
                  </a:lnTo>
                  <a:cubicBezTo>
                    <a:pt x="3678" y="321"/>
                    <a:pt x="3260" y="248"/>
                    <a:pt x="2878" y="19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
            <p:cNvSpPr/>
            <p:nvPr/>
          </p:nvSpPr>
          <p:spPr>
            <a:xfrm>
              <a:off x="1652225" y="4064500"/>
              <a:ext cx="80550" cy="10925"/>
            </a:xfrm>
            <a:custGeom>
              <a:avLst/>
              <a:gdLst/>
              <a:ahLst/>
              <a:cxnLst/>
              <a:rect l="l" t="t" r="r" b="b"/>
              <a:pathLst>
                <a:path w="3222" h="437" extrusionOk="0">
                  <a:moveTo>
                    <a:pt x="3221" y="193"/>
                  </a:moveTo>
                  <a:cubicBezTo>
                    <a:pt x="3117" y="181"/>
                    <a:pt x="1400" y="1"/>
                    <a:pt x="1" y="437"/>
                  </a:cubicBezTo>
                  <a:lnTo>
                    <a:pt x="1" y="437"/>
                  </a:lnTo>
                  <a:cubicBezTo>
                    <a:pt x="1400" y="1"/>
                    <a:pt x="3117" y="181"/>
                    <a:pt x="3221" y="193"/>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
            <p:cNvSpPr/>
            <p:nvPr/>
          </p:nvSpPr>
          <p:spPr>
            <a:xfrm>
              <a:off x="1688600" y="4052325"/>
              <a:ext cx="51525" cy="8025"/>
            </a:xfrm>
            <a:custGeom>
              <a:avLst/>
              <a:gdLst/>
              <a:ahLst/>
              <a:cxnLst/>
              <a:rect l="l" t="t" r="r" b="b"/>
              <a:pathLst>
                <a:path w="2061" h="321" extrusionOk="0">
                  <a:moveTo>
                    <a:pt x="0" y="1"/>
                  </a:moveTo>
                  <a:cubicBezTo>
                    <a:pt x="363" y="45"/>
                    <a:pt x="724" y="96"/>
                    <a:pt x="1083" y="156"/>
                  </a:cubicBezTo>
                  <a:cubicBezTo>
                    <a:pt x="1410" y="203"/>
                    <a:pt x="1733" y="263"/>
                    <a:pt x="2057" y="320"/>
                  </a:cubicBezTo>
                  <a:lnTo>
                    <a:pt x="2061" y="320"/>
                  </a:lnTo>
                  <a:cubicBezTo>
                    <a:pt x="1735" y="263"/>
                    <a:pt x="1412" y="203"/>
                    <a:pt x="1085" y="156"/>
                  </a:cubicBezTo>
                  <a:cubicBezTo>
                    <a:pt x="724" y="96"/>
                    <a:pt x="363" y="45"/>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
            <p:cNvSpPr/>
            <p:nvPr/>
          </p:nvSpPr>
          <p:spPr>
            <a:xfrm>
              <a:off x="2091325" y="4165075"/>
              <a:ext cx="1525" cy="25"/>
            </a:xfrm>
            <a:custGeom>
              <a:avLst/>
              <a:gdLst/>
              <a:ahLst/>
              <a:cxnLst/>
              <a:rect l="l" t="t" r="r" b="b"/>
              <a:pathLst>
                <a:path w="61" h="1" extrusionOk="0">
                  <a:moveTo>
                    <a:pt x="1" y="0"/>
                  </a:moveTo>
                  <a:lnTo>
                    <a:pt x="60"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
            <p:cNvSpPr/>
            <p:nvPr/>
          </p:nvSpPr>
          <p:spPr>
            <a:xfrm>
              <a:off x="2069400" y="4165075"/>
              <a:ext cx="20375" cy="2925"/>
            </a:xfrm>
            <a:custGeom>
              <a:avLst/>
              <a:gdLst/>
              <a:ahLst/>
              <a:cxnLst/>
              <a:rect l="l" t="t" r="r" b="b"/>
              <a:pathLst>
                <a:path w="815" h="117" extrusionOk="0">
                  <a:moveTo>
                    <a:pt x="815" y="0"/>
                  </a:moveTo>
                  <a:cubicBezTo>
                    <a:pt x="528" y="0"/>
                    <a:pt x="234" y="29"/>
                    <a:pt x="0" y="117"/>
                  </a:cubicBezTo>
                  <a:cubicBezTo>
                    <a:pt x="236" y="31"/>
                    <a:pt x="528" y="0"/>
                    <a:pt x="815"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
            <p:cNvSpPr/>
            <p:nvPr/>
          </p:nvSpPr>
          <p:spPr>
            <a:xfrm>
              <a:off x="2083925" y="4165375"/>
              <a:ext cx="106825" cy="23450"/>
            </a:xfrm>
            <a:custGeom>
              <a:avLst/>
              <a:gdLst/>
              <a:ahLst/>
              <a:cxnLst/>
              <a:rect l="l" t="t" r="r" b="b"/>
              <a:pathLst>
                <a:path w="4273" h="938" extrusionOk="0">
                  <a:moveTo>
                    <a:pt x="268" y="1"/>
                  </a:moveTo>
                  <a:cubicBezTo>
                    <a:pt x="170" y="1"/>
                    <a:pt x="81" y="4"/>
                    <a:pt x="0" y="9"/>
                  </a:cubicBezTo>
                  <a:cubicBezTo>
                    <a:pt x="81" y="4"/>
                    <a:pt x="169" y="1"/>
                    <a:pt x="265" y="1"/>
                  </a:cubicBezTo>
                  <a:cubicBezTo>
                    <a:pt x="1026" y="1"/>
                    <a:pt x="2303" y="177"/>
                    <a:pt x="4272" y="937"/>
                  </a:cubicBezTo>
                  <a:cubicBezTo>
                    <a:pt x="2305" y="176"/>
                    <a:pt x="1028" y="1"/>
                    <a:pt x="268"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
            <p:cNvSpPr/>
            <p:nvPr/>
          </p:nvSpPr>
          <p:spPr>
            <a:xfrm>
              <a:off x="2067550" y="4168600"/>
              <a:ext cx="25" cy="25"/>
            </a:xfrm>
            <a:custGeom>
              <a:avLst/>
              <a:gdLst/>
              <a:ahLst/>
              <a:cxnLst/>
              <a:rect l="l" t="t" r="r" b="b"/>
              <a:pathLst>
                <a:path w="1" h="1" extrusionOk="0">
                  <a:moveTo>
                    <a:pt x="1" y="0"/>
                  </a:moveTo>
                  <a:lnTo>
                    <a:pt x="1"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
            <p:cNvSpPr/>
            <p:nvPr/>
          </p:nvSpPr>
          <p:spPr>
            <a:xfrm>
              <a:off x="2069150" y="4160450"/>
              <a:ext cx="49475" cy="7450"/>
            </a:xfrm>
            <a:custGeom>
              <a:avLst/>
              <a:gdLst/>
              <a:ahLst/>
              <a:cxnLst/>
              <a:rect l="l" t="t" r="r" b="b"/>
              <a:pathLst>
                <a:path w="1979" h="298" extrusionOk="0">
                  <a:moveTo>
                    <a:pt x="0" y="1"/>
                  </a:moveTo>
                  <a:cubicBezTo>
                    <a:pt x="802" y="5"/>
                    <a:pt x="1954" y="294"/>
                    <a:pt x="1978" y="298"/>
                  </a:cubicBezTo>
                  <a:cubicBezTo>
                    <a:pt x="1978" y="298"/>
                    <a:pt x="808" y="5"/>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
            <p:cNvSpPr/>
            <p:nvPr/>
          </p:nvSpPr>
          <p:spPr>
            <a:xfrm>
              <a:off x="1581125" y="4049775"/>
              <a:ext cx="161875" cy="16850"/>
            </a:xfrm>
            <a:custGeom>
              <a:avLst/>
              <a:gdLst/>
              <a:ahLst/>
              <a:cxnLst/>
              <a:rect l="l" t="t" r="r" b="b"/>
              <a:pathLst>
                <a:path w="6475" h="674" extrusionOk="0">
                  <a:moveTo>
                    <a:pt x="4273" y="109"/>
                  </a:moveTo>
                  <a:lnTo>
                    <a:pt x="4273" y="109"/>
                  </a:lnTo>
                  <a:cubicBezTo>
                    <a:pt x="4476" y="133"/>
                    <a:pt x="4678" y="159"/>
                    <a:pt x="4880" y="188"/>
                  </a:cubicBezTo>
                  <a:lnTo>
                    <a:pt x="4880" y="188"/>
                  </a:lnTo>
                  <a:cubicBezTo>
                    <a:pt x="4678" y="158"/>
                    <a:pt x="4476" y="132"/>
                    <a:pt x="4273" y="109"/>
                  </a:cubicBezTo>
                  <a:close/>
                  <a:moveTo>
                    <a:pt x="4880" y="188"/>
                  </a:moveTo>
                  <a:cubicBezTo>
                    <a:pt x="5045" y="212"/>
                    <a:pt x="5210" y="239"/>
                    <a:pt x="5373" y="269"/>
                  </a:cubicBezTo>
                  <a:cubicBezTo>
                    <a:pt x="5740" y="322"/>
                    <a:pt x="6104" y="391"/>
                    <a:pt x="6468" y="453"/>
                  </a:cubicBezTo>
                  <a:lnTo>
                    <a:pt x="6474" y="453"/>
                  </a:lnTo>
                  <a:cubicBezTo>
                    <a:pt x="6108" y="387"/>
                    <a:pt x="5742" y="320"/>
                    <a:pt x="5373" y="265"/>
                  </a:cubicBezTo>
                  <a:cubicBezTo>
                    <a:pt x="5210" y="237"/>
                    <a:pt x="5045" y="211"/>
                    <a:pt x="4880" y="188"/>
                  </a:cubicBezTo>
                  <a:close/>
                  <a:moveTo>
                    <a:pt x="2666" y="0"/>
                  </a:moveTo>
                  <a:cubicBezTo>
                    <a:pt x="2462" y="0"/>
                    <a:pt x="2259" y="7"/>
                    <a:pt x="2055" y="23"/>
                  </a:cubicBezTo>
                  <a:cubicBezTo>
                    <a:pt x="1374" y="68"/>
                    <a:pt x="678" y="220"/>
                    <a:pt x="109" y="598"/>
                  </a:cubicBezTo>
                  <a:lnTo>
                    <a:pt x="43" y="645"/>
                  </a:lnTo>
                  <a:lnTo>
                    <a:pt x="43" y="645"/>
                  </a:lnTo>
                  <a:cubicBezTo>
                    <a:pt x="58" y="634"/>
                    <a:pt x="74" y="623"/>
                    <a:pt x="89" y="612"/>
                  </a:cubicBezTo>
                  <a:lnTo>
                    <a:pt x="111" y="598"/>
                  </a:lnTo>
                  <a:cubicBezTo>
                    <a:pt x="678" y="220"/>
                    <a:pt x="1374" y="68"/>
                    <a:pt x="2057" y="23"/>
                  </a:cubicBezTo>
                  <a:cubicBezTo>
                    <a:pt x="2259" y="8"/>
                    <a:pt x="2461" y="1"/>
                    <a:pt x="2664" y="1"/>
                  </a:cubicBezTo>
                  <a:cubicBezTo>
                    <a:pt x="3200" y="1"/>
                    <a:pt x="3738" y="48"/>
                    <a:pt x="4273" y="109"/>
                  </a:cubicBezTo>
                  <a:cubicBezTo>
                    <a:pt x="3739" y="48"/>
                    <a:pt x="3202" y="0"/>
                    <a:pt x="2666" y="0"/>
                  </a:cubicBezTo>
                  <a:close/>
                  <a:moveTo>
                    <a:pt x="43" y="645"/>
                  </a:moveTo>
                  <a:cubicBezTo>
                    <a:pt x="29" y="654"/>
                    <a:pt x="14" y="664"/>
                    <a:pt x="1" y="674"/>
                  </a:cubicBezTo>
                  <a:lnTo>
                    <a:pt x="43" y="645"/>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
            <p:cNvSpPr/>
            <p:nvPr/>
          </p:nvSpPr>
          <p:spPr>
            <a:xfrm>
              <a:off x="2127575" y="4223250"/>
              <a:ext cx="50950" cy="36150"/>
            </a:xfrm>
            <a:custGeom>
              <a:avLst/>
              <a:gdLst/>
              <a:ahLst/>
              <a:cxnLst/>
              <a:rect l="l" t="t" r="r" b="b"/>
              <a:pathLst>
                <a:path w="2038" h="1446" extrusionOk="0">
                  <a:moveTo>
                    <a:pt x="1" y="0"/>
                  </a:moveTo>
                  <a:cubicBezTo>
                    <a:pt x="371" y="209"/>
                    <a:pt x="726" y="446"/>
                    <a:pt x="1074" y="697"/>
                  </a:cubicBezTo>
                  <a:cubicBezTo>
                    <a:pt x="728" y="446"/>
                    <a:pt x="371" y="209"/>
                    <a:pt x="1" y="0"/>
                  </a:cubicBezTo>
                  <a:close/>
                  <a:moveTo>
                    <a:pt x="1074" y="697"/>
                  </a:moveTo>
                  <a:lnTo>
                    <a:pt x="1074" y="697"/>
                  </a:lnTo>
                  <a:cubicBezTo>
                    <a:pt x="1403" y="933"/>
                    <a:pt x="1724" y="1186"/>
                    <a:pt x="2037" y="1446"/>
                  </a:cubicBezTo>
                  <a:cubicBezTo>
                    <a:pt x="1724" y="1182"/>
                    <a:pt x="1403" y="933"/>
                    <a:pt x="1074" y="697"/>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
            <p:cNvSpPr/>
            <p:nvPr/>
          </p:nvSpPr>
          <p:spPr>
            <a:xfrm>
              <a:off x="2127300" y="4223325"/>
              <a:ext cx="2225" cy="1300"/>
            </a:xfrm>
            <a:custGeom>
              <a:avLst/>
              <a:gdLst/>
              <a:ahLst/>
              <a:cxnLst/>
              <a:rect l="l" t="t" r="r" b="b"/>
              <a:pathLst>
                <a:path w="89" h="52" extrusionOk="0">
                  <a:moveTo>
                    <a:pt x="0" y="0"/>
                  </a:moveTo>
                  <a:lnTo>
                    <a:pt x="0" y="0"/>
                  </a:lnTo>
                  <a:cubicBezTo>
                    <a:pt x="27" y="19"/>
                    <a:pt x="58" y="37"/>
                    <a:pt x="88" y="52"/>
                  </a:cubicBezTo>
                  <a:cubicBezTo>
                    <a:pt x="58" y="33"/>
                    <a:pt x="31" y="17"/>
                    <a:pt x="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
            <p:cNvSpPr/>
            <p:nvPr/>
          </p:nvSpPr>
          <p:spPr>
            <a:xfrm>
              <a:off x="2179775" y="4262250"/>
              <a:ext cx="225" cy="225"/>
            </a:xfrm>
            <a:custGeom>
              <a:avLst/>
              <a:gdLst/>
              <a:ahLst/>
              <a:cxnLst/>
              <a:rect l="l" t="t" r="r" b="b"/>
              <a:pathLst>
                <a:path w="9" h="9" extrusionOk="0">
                  <a:moveTo>
                    <a:pt x="0" y="9"/>
                  </a:moveTo>
                  <a:lnTo>
                    <a:pt x="0" y="9"/>
                  </a:lnTo>
                  <a:lnTo>
                    <a:pt x="9" y="0"/>
                  </a:lnTo>
                  <a:lnTo>
                    <a:pt x="9"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
            <p:cNvSpPr/>
            <p:nvPr/>
          </p:nvSpPr>
          <p:spPr>
            <a:xfrm>
              <a:off x="2229250" y="4209050"/>
              <a:ext cx="375" cy="400"/>
            </a:xfrm>
            <a:custGeom>
              <a:avLst/>
              <a:gdLst/>
              <a:ahLst/>
              <a:cxnLst/>
              <a:rect l="l" t="t" r="r" b="b"/>
              <a:pathLst>
                <a:path w="15" h="16" extrusionOk="0">
                  <a:moveTo>
                    <a:pt x="14" y="1"/>
                  </a:moveTo>
                  <a:cubicBezTo>
                    <a:pt x="8" y="9"/>
                    <a:pt x="4" y="11"/>
                    <a:pt x="4" y="15"/>
                  </a:cubicBezTo>
                  <a:cubicBezTo>
                    <a:pt x="6" y="9"/>
                    <a:pt x="10" y="7"/>
                    <a:pt x="14" y="1"/>
                  </a:cubicBezTo>
                  <a:close/>
                  <a:moveTo>
                    <a:pt x="4" y="15"/>
                  </a:moveTo>
                  <a:cubicBezTo>
                    <a:pt x="1" y="15"/>
                    <a:pt x="0" y="16"/>
                    <a:pt x="1" y="16"/>
                  </a:cubicBezTo>
                  <a:cubicBezTo>
                    <a:pt x="2" y="16"/>
                    <a:pt x="3" y="16"/>
                    <a:pt x="4" y="15"/>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
            <p:cNvSpPr/>
            <p:nvPr/>
          </p:nvSpPr>
          <p:spPr>
            <a:xfrm>
              <a:off x="2022600" y="4137750"/>
              <a:ext cx="92250" cy="79500"/>
            </a:xfrm>
            <a:custGeom>
              <a:avLst/>
              <a:gdLst/>
              <a:ahLst/>
              <a:cxnLst/>
              <a:rect l="l" t="t" r="r" b="b"/>
              <a:pathLst>
                <a:path w="3690" h="3180" extrusionOk="0">
                  <a:moveTo>
                    <a:pt x="2414" y="0"/>
                  </a:moveTo>
                  <a:cubicBezTo>
                    <a:pt x="1897" y="0"/>
                    <a:pt x="1276" y="544"/>
                    <a:pt x="0" y="1005"/>
                  </a:cubicBezTo>
                  <a:cubicBezTo>
                    <a:pt x="1280" y="545"/>
                    <a:pt x="1901" y="1"/>
                    <a:pt x="2419" y="1"/>
                  </a:cubicBezTo>
                  <a:cubicBezTo>
                    <a:pt x="2437" y="1"/>
                    <a:pt x="2456" y="1"/>
                    <a:pt x="2474" y="3"/>
                  </a:cubicBezTo>
                  <a:cubicBezTo>
                    <a:pt x="2454" y="1"/>
                    <a:pt x="2434" y="0"/>
                    <a:pt x="2414" y="0"/>
                  </a:cubicBezTo>
                  <a:close/>
                  <a:moveTo>
                    <a:pt x="0" y="1005"/>
                  </a:moveTo>
                  <a:lnTo>
                    <a:pt x="0" y="1005"/>
                  </a:lnTo>
                  <a:cubicBezTo>
                    <a:pt x="3" y="1007"/>
                    <a:pt x="701" y="1444"/>
                    <a:pt x="1964" y="2184"/>
                  </a:cubicBezTo>
                  <a:lnTo>
                    <a:pt x="1964" y="2184"/>
                  </a:lnTo>
                  <a:cubicBezTo>
                    <a:pt x="702" y="1443"/>
                    <a:pt x="3" y="1005"/>
                    <a:pt x="0" y="1005"/>
                  </a:cubicBezTo>
                  <a:close/>
                  <a:moveTo>
                    <a:pt x="1964" y="2184"/>
                  </a:moveTo>
                  <a:cubicBezTo>
                    <a:pt x="2454" y="2472"/>
                    <a:pt x="3028" y="2805"/>
                    <a:pt x="3679" y="3176"/>
                  </a:cubicBezTo>
                  <a:cubicBezTo>
                    <a:pt x="3682" y="3177"/>
                    <a:pt x="3684" y="3177"/>
                    <a:pt x="3686" y="3178"/>
                  </a:cubicBezTo>
                  <a:lnTo>
                    <a:pt x="3686" y="3178"/>
                  </a:lnTo>
                  <a:cubicBezTo>
                    <a:pt x="3032" y="2806"/>
                    <a:pt x="2455" y="2472"/>
                    <a:pt x="1964" y="2184"/>
                  </a:cubicBezTo>
                  <a:close/>
                  <a:moveTo>
                    <a:pt x="3686" y="3178"/>
                  </a:moveTo>
                  <a:cubicBezTo>
                    <a:pt x="3687" y="3179"/>
                    <a:pt x="3688" y="3179"/>
                    <a:pt x="3689" y="3180"/>
                  </a:cubicBezTo>
                  <a:cubicBezTo>
                    <a:pt x="3689" y="3180"/>
                    <a:pt x="3688" y="3179"/>
                    <a:pt x="3686" y="3178"/>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
            <p:cNvSpPr/>
            <p:nvPr/>
          </p:nvSpPr>
          <p:spPr>
            <a:xfrm>
              <a:off x="2180025" y="4209000"/>
              <a:ext cx="49800" cy="53375"/>
            </a:xfrm>
            <a:custGeom>
              <a:avLst/>
              <a:gdLst/>
              <a:ahLst/>
              <a:cxnLst/>
              <a:rect l="l" t="t" r="r" b="b"/>
              <a:pathLst>
                <a:path w="1992" h="2135" extrusionOk="0">
                  <a:moveTo>
                    <a:pt x="1991" y="1"/>
                  </a:moveTo>
                  <a:lnTo>
                    <a:pt x="1989" y="3"/>
                  </a:lnTo>
                  <a:cubicBezTo>
                    <a:pt x="1982" y="11"/>
                    <a:pt x="1974" y="20"/>
                    <a:pt x="1967" y="29"/>
                  </a:cubicBezTo>
                  <a:lnTo>
                    <a:pt x="1967" y="29"/>
                  </a:lnTo>
                  <a:cubicBezTo>
                    <a:pt x="1975" y="20"/>
                    <a:pt x="1983" y="10"/>
                    <a:pt x="1991" y="1"/>
                  </a:cubicBezTo>
                  <a:close/>
                  <a:moveTo>
                    <a:pt x="1967" y="29"/>
                  </a:moveTo>
                  <a:lnTo>
                    <a:pt x="1967" y="29"/>
                  </a:lnTo>
                  <a:cubicBezTo>
                    <a:pt x="1815" y="203"/>
                    <a:pt x="1660" y="376"/>
                    <a:pt x="1504" y="549"/>
                  </a:cubicBezTo>
                  <a:lnTo>
                    <a:pt x="1005" y="1085"/>
                  </a:lnTo>
                  <a:lnTo>
                    <a:pt x="1005" y="1085"/>
                  </a:lnTo>
                  <a:lnTo>
                    <a:pt x="1504" y="551"/>
                  </a:lnTo>
                  <a:cubicBezTo>
                    <a:pt x="1658" y="378"/>
                    <a:pt x="1816" y="204"/>
                    <a:pt x="1967" y="29"/>
                  </a:cubicBezTo>
                  <a:close/>
                  <a:moveTo>
                    <a:pt x="1005" y="1085"/>
                  </a:moveTo>
                  <a:cubicBezTo>
                    <a:pt x="672" y="1439"/>
                    <a:pt x="338" y="1789"/>
                    <a:pt x="1" y="2134"/>
                  </a:cubicBezTo>
                  <a:cubicBezTo>
                    <a:pt x="338" y="1789"/>
                    <a:pt x="676" y="1439"/>
                    <a:pt x="1005" y="1085"/>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
            <p:cNvSpPr/>
            <p:nvPr/>
          </p:nvSpPr>
          <p:spPr>
            <a:xfrm>
              <a:off x="1796925" y="4081175"/>
              <a:ext cx="96900" cy="35225"/>
            </a:xfrm>
            <a:custGeom>
              <a:avLst/>
              <a:gdLst/>
              <a:ahLst/>
              <a:cxnLst/>
              <a:rect l="l" t="t" r="r" b="b"/>
              <a:pathLst>
                <a:path w="3876" h="1409" extrusionOk="0">
                  <a:moveTo>
                    <a:pt x="1" y="1"/>
                  </a:moveTo>
                  <a:cubicBezTo>
                    <a:pt x="1310" y="416"/>
                    <a:pt x="2609" y="868"/>
                    <a:pt x="3876" y="1408"/>
                  </a:cubicBezTo>
                  <a:cubicBezTo>
                    <a:pt x="2611" y="868"/>
                    <a:pt x="1310" y="416"/>
                    <a:pt x="3"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
            <p:cNvSpPr/>
            <p:nvPr/>
          </p:nvSpPr>
          <p:spPr>
            <a:xfrm>
              <a:off x="1796725" y="4081325"/>
              <a:ext cx="366450" cy="184225"/>
            </a:xfrm>
            <a:custGeom>
              <a:avLst/>
              <a:gdLst/>
              <a:ahLst/>
              <a:cxnLst/>
              <a:rect l="l" t="t" r="r" b="b"/>
              <a:pathLst>
                <a:path w="14658" h="7369" extrusionOk="0">
                  <a:moveTo>
                    <a:pt x="0" y="1"/>
                  </a:moveTo>
                  <a:cubicBezTo>
                    <a:pt x="80" y="25"/>
                    <a:pt x="162" y="52"/>
                    <a:pt x="242" y="77"/>
                  </a:cubicBezTo>
                  <a:lnTo>
                    <a:pt x="244" y="77"/>
                  </a:lnTo>
                  <a:cubicBezTo>
                    <a:pt x="162" y="52"/>
                    <a:pt x="82" y="25"/>
                    <a:pt x="3" y="1"/>
                  </a:cubicBezTo>
                  <a:close/>
                  <a:moveTo>
                    <a:pt x="244" y="77"/>
                  </a:moveTo>
                  <a:lnTo>
                    <a:pt x="244" y="77"/>
                  </a:lnTo>
                  <a:cubicBezTo>
                    <a:pt x="246" y="81"/>
                    <a:pt x="246" y="81"/>
                    <a:pt x="248" y="81"/>
                  </a:cubicBezTo>
                  <a:lnTo>
                    <a:pt x="978" y="343"/>
                  </a:lnTo>
                  <a:lnTo>
                    <a:pt x="978" y="343"/>
                  </a:lnTo>
                  <a:lnTo>
                    <a:pt x="244" y="77"/>
                  </a:lnTo>
                  <a:close/>
                  <a:moveTo>
                    <a:pt x="978" y="343"/>
                  </a:moveTo>
                  <a:lnTo>
                    <a:pt x="1461" y="517"/>
                  </a:lnTo>
                  <a:lnTo>
                    <a:pt x="1940" y="707"/>
                  </a:lnTo>
                  <a:lnTo>
                    <a:pt x="2897" y="1083"/>
                  </a:lnTo>
                  <a:lnTo>
                    <a:pt x="3845" y="1486"/>
                  </a:lnTo>
                  <a:cubicBezTo>
                    <a:pt x="4162" y="1619"/>
                    <a:pt x="4473" y="1760"/>
                    <a:pt x="4786" y="1904"/>
                  </a:cubicBezTo>
                  <a:cubicBezTo>
                    <a:pt x="5097" y="2047"/>
                    <a:pt x="5412" y="2182"/>
                    <a:pt x="5721" y="2331"/>
                  </a:cubicBezTo>
                  <a:cubicBezTo>
                    <a:pt x="6341" y="2630"/>
                    <a:pt x="6959" y="2925"/>
                    <a:pt x="7568" y="3242"/>
                  </a:cubicBezTo>
                  <a:cubicBezTo>
                    <a:pt x="8794" y="3860"/>
                    <a:pt x="9997" y="4520"/>
                    <a:pt x="11183" y="5208"/>
                  </a:cubicBezTo>
                  <a:lnTo>
                    <a:pt x="12071" y="5730"/>
                  </a:lnTo>
                  <a:lnTo>
                    <a:pt x="12951" y="6266"/>
                  </a:lnTo>
                  <a:cubicBezTo>
                    <a:pt x="13448" y="6570"/>
                    <a:pt x="13934" y="6879"/>
                    <a:pt x="14421" y="7200"/>
                  </a:cubicBezTo>
                  <a:lnTo>
                    <a:pt x="14421" y="7200"/>
                  </a:lnTo>
                  <a:cubicBezTo>
                    <a:pt x="14420" y="7199"/>
                    <a:pt x="14420" y="7198"/>
                    <a:pt x="14420" y="7196"/>
                  </a:cubicBezTo>
                  <a:cubicBezTo>
                    <a:pt x="13933" y="6877"/>
                    <a:pt x="13444" y="6568"/>
                    <a:pt x="12951" y="6264"/>
                  </a:cubicBezTo>
                  <a:lnTo>
                    <a:pt x="12071" y="5725"/>
                  </a:lnTo>
                  <a:lnTo>
                    <a:pt x="11183" y="5206"/>
                  </a:lnTo>
                  <a:cubicBezTo>
                    <a:pt x="9997" y="4514"/>
                    <a:pt x="8794" y="3858"/>
                    <a:pt x="7568" y="3238"/>
                  </a:cubicBezTo>
                  <a:cubicBezTo>
                    <a:pt x="6959" y="2920"/>
                    <a:pt x="6341" y="2624"/>
                    <a:pt x="5721" y="2327"/>
                  </a:cubicBezTo>
                  <a:cubicBezTo>
                    <a:pt x="5412" y="2180"/>
                    <a:pt x="5097" y="2043"/>
                    <a:pt x="4786" y="1902"/>
                  </a:cubicBezTo>
                  <a:cubicBezTo>
                    <a:pt x="4473" y="1756"/>
                    <a:pt x="4162" y="1617"/>
                    <a:pt x="3845" y="1484"/>
                  </a:cubicBezTo>
                  <a:lnTo>
                    <a:pt x="2897" y="1079"/>
                  </a:lnTo>
                  <a:lnTo>
                    <a:pt x="1940" y="705"/>
                  </a:lnTo>
                  <a:lnTo>
                    <a:pt x="1461" y="514"/>
                  </a:lnTo>
                  <a:lnTo>
                    <a:pt x="978" y="343"/>
                  </a:lnTo>
                  <a:close/>
                  <a:moveTo>
                    <a:pt x="14421" y="7200"/>
                  </a:moveTo>
                  <a:cubicBezTo>
                    <a:pt x="14421" y="7201"/>
                    <a:pt x="14422" y="7201"/>
                    <a:pt x="14422" y="7201"/>
                  </a:cubicBezTo>
                  <a:cubicBezTo>
                    <a:pt x="14422" y="7200"/>
                    <a:pt x="14421" y="7200"/>
                    <a:pt x="14421" y="7200"/>
                  </a:cubicBezTo>
                  <a:close/>
                  <a:moveTo>
                    <a:pt x="14422" y="7201"/>
                  </a:moveTo>
                  <a:lnTo>
                    <a:pt x="14424" y="7203"/>
                  </a:lnTo>
                  <a:cubicBezTo>
                    <a:pt x="14502" y="7258"/>
                    <a:pt x="14580" y="7313"/>
                    <a:pt x="14657" y="7368"/>
                  </a:cubicBezTo>
                  <a:cubicBezTo>
                    <a:pt x="14580" y="7311"/>
                    <a:pt x="14502" y="7256"/>
                    <a:pt x="14422" y="720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
            <p:cNvSpPr/>
            <p:nvPr/>
          </p:nvSpPr>
          <p:spPr>
            <a:xfrm>
              <a:off x="1586550" y="4050125"/>
              <a:ext cx="46275" cy="12875"/>
            </a:xfrm>
            <a:custGeom>
              <a:avLst/>
              <a:gdLst/>
              <a:ahLst/>
              <a:cxnLst/>
              <a:rect l="l" t="t" r="r" b="b"/>
              <a:pathLst>
                <a:path w="1851" h="515" extrusionOk="0">
                  <a:moveTo>
                    <a:pt x="1850" y="1"/>
                  </a:moveTo>
                  <a:cubicBezTo>
                    <a:pt x="1206" y="44"/>
                    <a:pt x="551" y="179"/>
                    <a:pt x="1" y="514"/>
                  </a:cubicBezTo>
                  <a:cubicBezTo>
                    <a:pt x="551" y="183"/>
                    <a:pt x="1208" y="44"/>
                    <a:pt x="185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
            <p:cNvSpPr/>
            <p:nvPr/>
          </p:nvSpPr>
          <p:spPr>
            <a:xfrm>
              <a:off x="2067800" y="4167775"/>
              <a:ext cx="1875" cy="750"/>
            </a:xfrm>
            <a:custGeom>
              <a:avLst/>
              <a:gdLst/>
              <a:ahLst/>
              <a:cxnLst/>
              <a:rect l="l" t="t" r="r" b="b"/>
              <a:pathLst>
                <a:path w="75" h="30" extrusionOk="0">
                  <a:moveTo>
                    <a:pt x="75" y="1"/>
                  </a:moveTo>
                  <a:cubicBezTo>
                    <a:pt x="74" y="1"/>
                    <a:pt x="74" y="1"/>
                    <a:pt x="73" y="1"/>
                  </a:cubicBezTo>
                  <a:lnTo>
                    <a:pt x="73" y="1"/>
                  </a:lnTo>
                  <a:cubicBezTo>
                    <a:pt x="74" y="1"/>
                    <a:pt x="74" y="1"/>
                    <a:pt x="75" y="1"/>
                  </a:cubicBezTo>
                  <a:close/>
                  <a:moveTo>
                    <a:pt x="73" y="1"/>
                  </a:moveTo>
                  <a:cubicBezTo>
                    <a:pt x="36" y="11"/>
                    <a:pt x="14" y="22"/>
                    <a:pt x="5" y="27"/>
                  </a:cubicBezTo>
                  <a:lnTo>
                    <a:pt x="5" y="27"/>
                  </a:lnTo>
                  <a:cubicBezTo>
                    <a:pt x="15" y="22"/>
                    <a:pt x="37" y="13"/>
                    <a:pt x="72" y="3"/>
                  </a:cubicBezTo>
                  <a:cubicBezTo>
                    <a:pt x="72" y="2"/>
                    <a:pt x="73" y="1"/>
                    <a:pt x="73" y="1"/>
                  </a:cubicBezTo>
                  <a:close/>
                  <a:moveTo>
                    <a:pt x="5" y="27"/>
                  </a:moveTo>
                  <a:cubicBezTo>
                    <a:pt x="3" y="28"/>
                    <a:pt x="2" y="28"/>
                    <a:pt x="1" y="29"/>
                  </a:cubicBezTo>
                  <a:cubicBezTo>
                    <a:pt x="1" y="29"/>
                    <a:pt x="2" y="28"/>
                    <a:pt x="5" y="27"/>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
            <p:cNvSpPr/>
            <p:nvPr/>
          </p:nvSpPr>
          <p:spPr>
            <a:xfrm>
              <a:off x="1729925" y="4126200"/>
              <a:ext cx="370175" cy="154125"/>
            </a:xfrm>
            <a:custGeom>
              <a:avLst/>
              <a:gdLst/>
              <a:ahLst/>
              <a:cxnLst/>
              <a:rect l="l" t="t" r="r" b="b"/>
              <a:pathLst>
                <a:path w="14807" h="6165" extrusionOk="0">
                  <a:moveTo>
                    <a:pt x="1946" y="1166"/>
                  </a:moveTo>
                  <a:cubicBezTo>
                    <a:pt x="1985" y="1173"/>
                    <a:pt x="2024" y="1177"/>
                    <a:pt x="2059" y="1183"/>
                  </a:cubicBezTo>
                  <a:cubicBezTo>
                    <a:pt x="1997" y="1177"/>
                    <a:pt x="1958" y="1173"/>
                    <a:pt x="1946" y="1166"/>
                  </a:cubicBezTo>
                  <a:close/>
                  <a:moveTo>
                    <a:pt x="1666" y="3474"/>
                  </a:moveTo>
                  <a:cubicBezTo>
                    <a:pt x="1678" y="3484"/>
                    <a:pt x="1701" y="3499"/>
                    <a:pt x="1701" y="3499"/>
                  </a:cubicBezTo>
                  <a:cubicBezTo>
                    <a:pt x="1680" y="3493"/>
                    <a:pt x="1660" y="3484"/>
                    <a:pt x="1639" y="3474"/>
                  </a:cubicBezTo>
                  <a:close/>
                  <a:moveTo>
                    <a:pt x="1701" y="0"/>
                  </a:moveTo>
                  <a:lnTo>
                    <a:pt x="0" y="4962"/>
                  </a:lnTo>
                  <a:cubicBezTo>
                    <a:pt x="2781" y="5686"/>
                    <a:pt x="6261" y="6023"/>
                    <a:pt x="9477" y="6165"/>
                  </a:cubicBezTo>
                  <a:cubicBezTo>
                    <a:pt x="12391" y="6064"/>
                    <a:pt x="14089" y="5944"/>
                    <a:pt x="14633" y="5459"/>
                  </a:cubicBezTo>
                  <a:cubicBezTo>
                    <a:pt x="14310" y="5356"/>
                    <a:pt x="13982" y="5254"/>
                    <a:pt x="13655" y="5150"/>
                  </a:cubicBezTo>
                  <a:cubicBezTo>
                    <a:pt x="12718" y="4843"/>
                    <a:pt x="11785" y="4520"/>
                    <a:pt x="10873" y="4133"/>
                  </a:cubicBezTo>
                  <a:lnTo>
                    <a:pt x="10873" y="4133"/>
                  </a:lnTo>
                  <a:cubicBezTo>
                    <a:pt x="11857" y="4266"/>
                    <a:pt x="12822" y="4464"/>
                    <a:pt x="13784" y="4675"/>
                  </a:cubicBezTo>
                  <a:cubicBezTo>
                    <a:pt x="14128" y="4753"/>
                    <a:pt x="14467" y="4833"/>
                    <a:pt x="14807" y="4917"/>
                  </a:cubicBezTo>
                  <a:cubicBezTo>
                    <a:pt x="14484" y="4158"/>
                    <a:pt x="4137" y="700"/>
                    <a:pt x="3593" y="608"/>
                  </a:cubicBezTo>
                  <a:lnTo>
                    <a:pt x="17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
            <p:cNvSpPr/>
            <p:nvPr/>
          </p:nvSpPr>
          <p:spPr>
            <a:xfrm>
              <a:off x="1987350" y="4159650"/>
              <a:ext cx="90250" cy="49950"/>
            </a:xfrm>
            <a:custGeom>
              <a:avLst/>
              <a:gdLst/>
              <a:ahLst/>
              <a:cxnLst/>
              <a:rect l="l" t="t" r="r" b="b"/>
              <a:pathLst>
                <a:path w="3610" h="1998" extrusionOk="0">
                  <a:moveTo>
                    <a:pt x="1" y="0"/>
                  </a:moveTo>
                  <a:cubicBezTo>
                    <a:pt x="1224" y="632"/>
                    <a:pt x="2431" y="1289"/>
                    <a:pt x="3610" y="1997"/>
                  </a:cubicBezTo>
                  <a:cubicBezTo>
                    <a:pt x="2431" y="1289"/>
                    <a:pt x="1224" y="630"/>
                    <a:pt x="1"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
            <p:cNvSpPr/>
            <p:nvPr/>
          </p:nvSpPr>
          <p:spPr>
            <a:xfrm>
              <a:off x="2028525" y="4185125"/>
              <a:ext cx="2750" cy="1450"/>
            </a:xfrm>
            <a:custGeom>
              <a:avLst/>
              <a:gdLst/>
              <a:ahLst/>
              <a:cxnLst/>
              <a:rect l="l" t="t" r="r" b="b"/>
              <a:pathLst>
                <a:path w="110" h="58" extrusionOk="0">
                  <a:moveTo>
                    <a:pt x="1" y="0"/>
                  </a:moveTo>
                  <a:lnTo>
                    <a:pt x="1" y="0"/>
                  </a:lnTo>
                  <a:cubicBezTo>
                    <a:pt x="37" y="21"/>
                    <a:pt x="74" y="41"/>
                    <a:pt x="109" y="57"/>
                  </a:cubicBezTo>
                  <a:cubicBezTo>
                    <a:pt x="72" y="37"/>
                    <a:pt x="37" y="21"/>
                    <a:pt x="1"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
            <p:cNvSpPr/>
            <p:nvPr/>
          </p:nvSpPr>
          <p:spPr>
            <a:xfrm>
              <a:off x="1830950" y="4093650"/>
              <a:ext cx="2075" cy="800"/>
            </a:xfrm>
            <a:custGeom>
              <a:avLst/>
              <a:gdLst/>
              <a:ahLst/>
              <a:cxnLst/>
              <a:rect l="l" t="t" r="r" b="b"/>
              <a:pathLst>
                <a:path w="83" h="32" extrusionOk="0">
                  <a:moveTo>
                    <a:pt x="0" y="1"/>
                  </a:moveTo>
                  <a:lnTo>
                    <a:pt x="82" y="32"/>
                  </a:lnTo>
                  <a:lnTo>
                    <a:pt x="82" y="32"/>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
            <p:cNvSpPr/>
            <p:nvPr/>
          </p:nvSpPr>
          <p:spPr>
            <a:xfrm>
              <a:off x="2042275" y="4192625"/>
              <a:ext cx="250" cy="175"/>
            </a:xfrm>
            <a:custGeom>
              <a:avLst/>
              <a:gdLst/>
              <a:ahLst/>
              <a:cxnLst/>
              <a:rect l="l" t="t" r="r" b="b"/>
              <a:pathLst>
                <a:path w="10" h="7" extrusionOk="0">
                  <a:moveTo>
                    <a:pt x="9" y="7"/>
                  </a:moveTo>
                  <a:cubicBezTo>
                    <a:pt x="7" y="3"/>
                    <a:pt x="5" y="3"/>
                    <a:pt x="1" y="1"/>
                  </a:cubicBezTo>
                  <a:cubicBezTo>
                    <a:pt x="5" y="3"/>
                    <a:pt x="7" y="3"/>
                    <a:pt x="9" y="7"/>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
            <p:cNvSpPr/>
            <p:nvPr/>
          </p:nvSpPr>
          <p:spPr>
            <a:xfrm>
              <a:off x="1947775" y="4143800"/>
              <a:ext cx="14950" cy="7325"/>
            </a:xfrm>
            <a:custGeom>
              <a:avLst/>
              <a:gdLst/>
              <a:ahLst/>
              <a:cxnLst/>
              <a:rect l="l" t="t" r="r" b="b"/>
              <a:pathLst>
                <a:path w="598" h="293" extrusionOk="0">
                  <a:moveTo>
                    <a:pt x="0" y="0"/>
                  </a:moveTo>
                  <a:cubicBezTo>
                    <a:pt x="50" y="24"/>
                    <a:pt x="99" y="49"/>
                    <a:pt x="149" y="73"/>
                  </a:cubicBezTo>
                  <a:lnTo>
                    <a:pt x="149" y="73"/>
                  </a:lnTo>
                  <a:lnTo>
                    <a:pt x="0" y="0"/>
                  </a:lnTo>
                  <a:close/>
                  <a:moveTo>
                    <a:pt x="149" y="73"/>
                  </a:moveTo>
                  <a:lnTo>
                    <a:pt x="597" y="293"/>
                  </a:lnTo>
                  <a:cubicBezTo>
                    <a:pt x="448" y="217"/>
                    <a:pt x="298" y="145"/>
                    <a:pt x="149" y="73"/>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
            <p:cNvSpPr/>
            <p:nvPr/>
          </p:nvSpPr>
          <p:spPr>
            <a:xfrm>
              <a:off x="2045775" y="4332775"/>
              <a:ext cx="30950" cy="14000"/>
            </a:xfrm>
            <a:custGeom>
              <a:avLst/>
              <a:gdLst/>
              <a:ahLst/>
              <a:cxnLst/>
              <a:rect l="l" t="t" r="r" b="b"/>
              <a:pathLst>
                <a:path w="1238" h="560" extrusionOk="0">
                  <a:moveTo>
                    <a:pt x="0" y="1"/>
                  </a:moveTo>
                  <a:cubicBezTo>
                    <a:pt x="1" y="2"/>
                    <a:pt x="2" y="2"/>
                    <a:pt x="3" y="3"/>
                  </a:cubicBezTo>
                  <a:lnTo>
                    <a:pt x="3" y="3"/>
                  </a:lnTo>
                  <a:cubicBezTo>
                    <a:pt x="2" y="2"/>
                    <a:pt x="1" y="1"/>
                    <a:pt x="0" y="1"/>
                  </a:cubicBezTo>
                  <a:close/>
                  <a:moveTo>
                    <a:pt x="3" y="3"/>
                  </a:moveTo>
                  <a:cubicBezTo>
                    <a:pt x="5" y="4"/>
                    <a:pt x="7" y="5"/>
                    <a:pt x="9" y="6"/>
                  </a:cubicBezTo>
                  <a:lnTo>
                    <a:pt x="9" y="6"/>
                  </a:lnTo>
                  <a:cubicBezTo>
                    <a:pt x="7" y="4"/>
                    <a:pt x="5" y="3"/>
                    <a:pt x="3" y="3"/>
                  </a:cubicBezTo>
                  <a:close/>
                  <a:moveTo>
                    <a:pt x="9" y="6"/>
                  </a:moveTo>
                  <a:lnTo>
                    <a:pt x="9" y="6"/>
                  </a:lnTo>
                  <a:cubicBezTo>
                    <a:pt x="10" y="6"/>
                    <a:pt x="10" y="6"/>
                    <a:pt x="10" y="7"/>
                  </a:cubicBezTo>
                  <a:cubicBezTo>
                    <a:pt x="100" y="57"/>
                    <a:pt x="192" y="105"/>
                    <a:pt x="284" y="151"/>
                  </a:cubicBezTo>
                  <a:lnTo>
                    <a:pt x="284" y="151"/>
                  </a:lnTo>
                  <a:cubicBezTo>
                    <a:pt x="192" y="105"/>
                    <a:pt x="100" y="57"/>
                    <a:pt x="9" y="6"/>
                  </a:cubicBezTo>
                  <a:close/>
                  <a:moveTo>
                    <a:pt x="284" y="151"/>
                  </a:moveTo>
                  <a:cubicBezTo>
                    <a:pt x="477" y="247"/>
                    <a:pt x="666" y="331"/>
                    <a:pt x="827" y="398"/>
                  </a:cubicBezTo>
                  <a:lnTo>
                    <a:pt x="827" y="398"/>
                  </a:lnTo>
                  <a:cubicBezTo>
                    <a:pt x="666" y="331"/>
                    <a:pt x="477" y="247"/>
                    <a:pt x="284" y="151"/>
                  </a:cubicBezTo>
                  <a:close/>
                  <a:moveTo>
                    <a:pt x="827" y="398"/>
                  </a:moveTo>
                  <a:lnTo>
                    <a:pt x="827" y="398"/>
                  </a:lnTo>
                  <a:cubicBezTo>
                    <a:pt x="885" y="422"/>
                    <a:pt x="939" y="444"/>
                    <a:pt x="988" y="463"/>
                  </a:cubicBezTo>
                  <a:lnTo>
                    <a:pt x="988" y="463"/>
                  </a:lnTo>
                  <a:cubicBezTo>
                    <a:pt x="939" y="444"/>
                    <a:pt x="885" y="422"/>
                    <a:pt x="827" y="398"/>
                  </a:cubicBezTo>
                  <a:close/>
                  <a:moveTo>
                    <a:pt x="988" y="463"/>
                  </a:moveTo>
                  <a:cubicBezTo>
                    <a:pt x="1081" y="500"/>
                    <a:pt x="1156" y="529"/>
                    <a:pt x="1206" y="548"/>
                  </a:cubicBezTo>
                  <a:lnTo>
                    <a:pt x="1206" y="548"/>
                  </a:lnTo>
                  <a:cubicBezTo>
                    <a:pt x="1203" y="546"/>
                    <a:pt x="1199" y="545"/>
                    <a:pt x="1195" y="543"/>
                  </a:cubicBezTo>
                  <a:cubicBezTo>
                    <a:pt x="1145" y="525"/>
                    <a:pt x="1074" y="498"/>
                    <a:pt x="988" y="463"/>
                  </a:cubicBezTo>
                  <a:close/>
                  <a:moveTo>
                    <a:pt x="1206" y="548"/>
                  </a:moveTo>
                  <a:cubicBezTo>
                    <a:pt x="1214" y="550"/>
                    <a:pt x="1221" y="553"/>
                    <a:pt x="1229" y="556"/>
                  </a:cubicBezTo>
                  <a:lnTo>
                    <a:pt x="1229" y="556"/>
                  </a:lnTo>
                  <a:cubicBezTo>
                    <a:pt x="1222" y="553"/>
                    <a:pt x="1215" y="551"/>
                    <a:pt x="1206" y="548"/>
                  </a:cubicBezTo>
                  <a:close/>
                  <a:moveTo>
                    <a:pt x="1229" y="556"/>
                  </a:moveTo>
                  <a:lnTo>
                    <a:pt x="1229" y="556"/>
                  </a:lnTo>
                  <a:cubicBezTo>
                    <a:pt x="1232" y="557"/>
                    <a:pt x="1235" y="558"/>
                    <a:pt x="1238" y="559"/>
                  </a:cubicBezTo>
                  <a:cubicBezTo>
                    <a:pt x="1235" y="558"/>
                    <a:pt x="1232" y="557"/>
                    <a:pt x="1229" y="556"/>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
            <p:cNvSpPr/>
            <p:nvPr/>
          </p:nvSpPr>
          <p:spPr>
            <a:xfrm>
              <a:off x="2240750" y="4294825"/>
              <a:ext cx="2475" cy="800"/>
            </a:xfrm>
            <a:custGeom>
              <a:avLst/>
              <a:gdLst/>
              <a:ahLst/>
              <a:cxnLst/>
              <a:rect l="l" t="t" r="r" b="b"/>
              <a:pathLst>
                <a:path w="99" h="32" extrusionOk="0">
                  <a:moveTo>
                    <a:pt x="0" y="1"/>
                  </a:moveTo>
                  <a:cubicBezTo>
                    <a:pt x="4" y="1"/>
                    <a:pt x="7" y="2"/>
                    <a:pt x="11" y="3"/>
                  </a:cubicBezTo>
                  <a:lnTo>
                    <a:pt x="11" y="3"/>
                  </a:lnTo>
                  <a:cubicBezTo>
                    <a:pt x="8" y="2"/>
                    <a:pt x="6" y="1"/>
                    <a:pt x="4" y="1"/>
                  </a:cubicBezTo>
                  <a:close/>
                  <a:moveTo>
                    <a:pt x="11" y="3"/>
                  </a:moveTo>
                  <a:cubicBezTo>
                    <a:pt x="41" y="12"/>
                    <a:pt x="70" y="22"/>
                    <a:pt x="98" y="31"/>
                  </a:cubicBezTo>
                  <a:cubicBezTo>
                    <a:pt x="69" y="18"/>
                    <a:pt x="41" y="9"/>
                    <a:pt x="11" y="3"/>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
            <p:cNvSpPr/>
            <p:nvPr/>
          </p:nvSpPr>
          <p:spPr>
            <a:xfrm>
              <a:off x="2027050" y="4317650"/>
              <a:ext cx="1300" cy="1550"/>
            </a:xfrm>
            <a:custGeom>
              <a:avLst/>
              <a:gdLst/>
              <a:ahLst/>
              <a:cxnLst/>
              <a:rect l="l" t="t" r="r" b="b"/>
              <a:pathLst>
                <a:path w="52" h="62" extrusionOk="0">
                  <a:moveTo>
                    <a:pt x="0" y="0"/>
                  </a:moveTo>
                  <a:lnTo>
                    <a:pt x="0" y="0"/>
                  </a:lnTo>
                  <a:cubicBezTo>
                    <a:pt x="17" y="23"/>
                    <a:pt x="33" y="41"/>
                    <a:pt x="51" y="61"/>
                  </a:cubicBezTo>
                  <a:cubicBezTo>
                    <a:pt x="33" y="41"/>
                    <a:pt x="17" y="21"/>
                    <a:pt x="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
            <p:cNvSpPr/>
            <p:nvPr/>
          </p:nvSpPr>
          <p:spPr>
            <a:xfrm>
              <a:off x="1985150" y="4299500"/>
              <a:ext cx="107125" cy="525"/>
            </a:xfrm>
            <a:custGeom>
              <a:avLst/>
              <a:gdLst/>
              <a:ahLst/>
              <a:cxnLst/>
              <a:rect l="l" t="t" r="r" b="b"/>
              <a:pathLst>
                <a:path w="4285" h="21" extrusionOk="0">
                  <a:moveTo>
                    <a:pt x="1915" y="1"/>
                  </a:moveTo>
                  <a:cubicBezTo>
                    <a:pt x="684" y="1"/>
                    <a:pt x="1" y="18"/>
                    <a:pt x="1" y="18"/>
                  </a:cubicBezTo>
                  <a:cubicBezTo>
                    <a:pt x="1" y="18"/>
                    <a:pt x="2" y="18"/>
                    <a:pt x="4" y="18"/>
                  </a:cubicBezTo>
                  <a:cubicBezTo>
                    <a:pt x="56" y="18"/>
                    <a:pt x="750" y="2"/>
                    <a:pt x="1958" y="2"/>
                  </a:cubicBezTo>
                  <a:cubicBezTo>
                    <a:pt x="2593" y="2"/>
                    <a:pt x="3371" y="7"/>
                    <a:pt x="4273" y="20"/>
                  </a:cubicBezTo>
                  <a:lnTo>
                    <a:pt x="4285" y="20"/>
                  </a:lnTo>
                  <a:cubicBezTo>
                    <a:pt x="3357" y="5"/>
                    <a:pt x="2561" y="1"/>
                    <a:pt x="1915"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
            <p:cNvSpPr/>
            <p:nvPr/>
          </p:nvSpPr>
          <p:spPr>
            <a:xfrm>
              <a:off x="2076700" y="4346750"/>
              <a:ext cx="66425" cy="16425"/>
            </a:xfrm>
            <a:custGeom>
              <a:avLst/>
              <a:gdLst/>
              <a:ahLst/>
              <a:cxnLst/>
              <a:rect l="l" t="t" r="r" b="b"/>
              <a:pathLst>
                <a:path w="2657" h="657" extrusionOk="0">
                  <a:moveTo>
                    <a:pt x="1" y="0"/>
                  </a:moveTo>
                  <a:lnTo>
                    <a:pt x="1" y="0"/>
                  </a:lnTo>
                  <a:cubicBezTo>
                    <a:pt x="12" y="4"/>
                    <a:pt x="24" y="8"/>
                    <a:pt x="36" y="13"/>
                  </a:cubicBezTo>
                  <a:lnTo>
                    <a:pt x="36" y="13"/>
                  </a:lnTo>
                  <a:cubicBezTo>
                    <a:pt x="36" y="13"/>
                    <a:pt x="23" y="6"/>
                    <a:pt x="1" y="0"/>
                  </a:cubicBezTo>
                  <a:close/>
                  <a:moveTo>
                    <a:pt x="34" y="13"/>
                  </a:moveTo>
                  <a:cubicBezTo>
                    <a:pt x="124" y="44"/>
                    <a:pt x="217" y="75"/>
                    <a:pt x="315" y="107"/>
                  </a:cubicBezTo>
                  <a:lnTo>
                    <a:pt x="315" y="107"/>
                  </a:lnTo>
                  <a:cubicBezTo>
                    <a:pt x="218" y="75"/>
                    <a:pt x="125" y="44"/>
                    <a:pt x="36" y="13"/>
                  </a:cubicBezTo>
                  <a:close/>
                  <a:moveTo>
                    <a:pt x="315" y="107"/>
                  </a:moveTo>
                  <a:cubicBezTo>
                    <a:pt x="725" y="239"/>
                    <a:pt x="1203" y="368"/>
                    <a:pt x="1761" y="487"/>
                  </a:cubicBezTo>
                  <a:lnTo>
                    <a:pt x="1761" y="487"/>
                  </a:lnTo>
                  <a:cubicBezTo>
                    <a:pt x="1204" y="367"/>
                    <a:pt x="725" y="238"/>
                    <a:pt x="315" y="107"/>
                  </a:cubicBezTo>
                  <a:close/>
                  <a:moveTo>
                    <a:pt x="1761" y="487"/>
                  </a:moveTo>
                  <a:cubicBezTo>
                    <a:pt x="2040" y="546"/>
                    <a:pt x="2338" y="603"/>
                    <a:pt x="2656" y="657"/>
                  </a:cubicBezTo>
                  <a:cubicBezTo>
                    <a:pt x="2337" y="603"/>
                    <a:pt x="2039" y="546"/>
                    <a:pt x="1761" y="487"/>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
            <p:cNvSpPr/>
            <p:nvPr/>
          </p:nvSpPr>
          <p:spPr>
            <a:xfrm>
              <a:off x="2150000" y="4290325"/>
              <a:ext cx="1675" cy="25"/>
            </a:xfrm>
            <a:custGeom>
              <a:avLst/>
              <a:gdLst/>
              <a:ahLst/>
              <a:cxnLst/>
              <a:rect l="l" t="t" r="r" b="b"/>
              <a:pathLst>
                <a:path w="67" h="1" extrusionOk="0">
                  <a:moveTo>
                    <a:pt x="64" y="1"/>
                  </a:moveTo>
                  <a:lnTo>
                    <a:pt x="66" y="1"/>
                  </a:lnTo>
                  <a:lnTo>
                    <a:pt x="66" y="1"/>
                  </a:lnTo>
                  <a:lnTo>
                    <a:pt x="5" y="1"/>
                  </a:lnTo>
                  <a:lnTo>
                    <a:pt x="1" y="1"/>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
            <p:cNvSpPr/>
            <p:nvPr/>
          </p:nvSpPr>
          <p:spPr>
            <a:xfrm>
              <a:off x="2028025" y="4319375"/>
              <a:ext cx="17775" cy="13425"/>
            </a:xfrm>
            <a:custGeom>
              <a:avLst/>
              <a:gdLst/>
              <a:ahLst/>
              <a:cxnLst/>
              <a:rect l="l" t="t" r="r" b="b"/>
              <a:pathLst>
                <a:path w="711" h="537" extrusionOk="0">
                  <a:moveTo>
                    <a:pt x="0" y="1"/>
                  </a:moveTo>
                  <a:lnTo>
                    <a:pt x="0" y="1"/>
                  </a:lnTo>
                  <a:cubicBezTo>
                    <a:pt x="71" y="78"/>
                    <a:pt x="226" y="230"/>
                    <a:pt x="511" y="415"/>
                  </a:cubicBezTo>
                  <a:lnTo>
                    <a:pt x="511" y="415"/>
                  </a:lnTo>
                  <a:cubicBezTo>
                    <a:pt x="232" y="232"/>
                    <a:pt x="79" y="86"/>
                    <a:pt x="6" y="5"/>
                  </a:cubicBezTo>
                  <a:lnTo>
                    <a:pt x="0" y="1"/>
                  </a:lnTo>
                  <a:close/>
                  <a:moveTo>
                    <a:pt x="511" y="415"/>
                  </a:moveTo>
                  <a:cubicBezTo>
                    <a:pt x="568" y="453"/>
                    <a:pt x="631" y="492"/>
                    <a:pt x="700" y="533"/>
                  </a:cubicBezTo>
                  <a:cubicBezTo>
                    <a:pt x="702" y="535"/>
                    <a:pt x="706" y="537"/>
                    <a:pt x="710" y="537"/>
                  </a:cubicBezTo>
                  <a:cubicBezTo>
                    <a:pt x="638" y="495"/>
                    <a:pt x="571" y="454"/>
                    <a:pt x="511" y="415"/>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
            <p:cNvSpPr/>
            <p:nvPr/>
          </p:nvSpPr>
          <p:spPr>
            <a:xfrm>
              <a:off x="2071450" y="4248375"/>
              <a:ext cx="172125" cy="47050"/>
            </a:xfrm>
            <a:custGeom>
              <a:avLst/>
              <a:gdLst/>
              <a:ahLst/>
              <a:cxnLst/>
              <a:rect l="l" t="t" r="r" b="b"/>
              <a:pathLst>
                <a:path w="6885" h="1882" extrusionOk="0">
                  <a:moveTo>
                    <a:pt x="0" y="1"/>
                  </a:moveTo>
                  <a:cubicBezTo>
                    <a:pt x="581" y="134"/>
                    <a:pt x="1160" y="277"/>
                    <a:pt x="1735" y="426"/>
                  </a:cubicBezTo>
                  <a:cubicBezTo>
                    <a:pt x="1160" y="277"/>
                    <a:pt x="583" y="134"/>
                    <a:pt x="2" y="1"/>
                  </a:cubicBezTo>
                  <a:close/>
                  <a:moveTo>
                    <a:pt x="1737" y="427"/>
                  </a:moveTo>
                  <a:cubicBezTo>
                    <a:pt x="2311" y="572"/>
                    <a:pt x="2883" y="729"/>
                    <a:pt x="3458" y="881"/>
                  </a:cubicBezTo>
                  <a:cubicBezTo>
                    <a:pt x="2886" y="729"/>
                    <a:pt x="2311" y="572"/>
                    <a:pt x="1737" y="427"/>
                  </a:cubicBezTo>
                  <a:close/>
                  <a:moveTo>
                    <a:pt x="3460" y="881"/>
                  </a:moveTo>
                  <a:cubicBezTo>
                    <a:pt x="4030" y="1043"/>
                    <a:pt x="4602" y="1198"/>
                    <a:pt x="5174" y="1364"/>
                  </a:cubicBezTo>
                  <a:cubicBezTo>
                    <a:pt x="4604" y="1198"/>
                    <a:pt x="4030" y="1043"/>
                    <a:pt x="3460" y="881"/>
                  </a:cubicBezTo>
                  <a:close/>
                  <a:moveTo>
                    <a:pt x="5174" y="1364"/>
                  </a:moveTo>
                  <a:lnTo>
                    <a:pt x="6031" y="1617"/>
                  </a:lnTo>
                  <a:cubicBezTo>
                    <a:pt x="6316" y="1707"/>
                    <a:pt x="6598" y="1789"/>
                    <a:pt x="6883" y="1881"/>
                  </a:cubicBezTo>
                  <a:lnTo>
                    <a:pt x="6885" y="1881"/>
                  </a:lnTo>
                  <a:cubicBezTo>
                    <a:pt x="6602" y="1789"/>
                    <a:pt x="6318" y="1705"/>
                    <a:pt x="6034" y="1615"/>
                  </a:cubicBezTo>
                  <a:lnTo>
                    <a:pt x="5174" y="1364"/>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
            <p:cNvSpPr/>
            <p:nvPr/>
          </p:nvSpPr>
          <p:spPr>
            <a:xfrm>
              <a:off x="2026725" y="4317850"/>
              <a:ext cx="1325" cy="1550"/>
            </a:xfrm>
            <a:custGeom>
              <a:avLst/>
              <a:gdLst/>
              <a:ahLst/>
              <a:cxnLst/>
              <a:rect l="l" t="t" r="r" b="b"/>
              <a:pathLst>
                <a:path w="53" h="62" extrusionOk="0">
                  <a:moveTo>
                    <a:pt x="1" y="0"/>
                  </a:moveTo>
                  <a:cubicBezTo>
                    <a:pt x="19" y="19"/>
                    <a:pt x="36" y="41"/>
                    <a:pt x="52" y="62"/>
                  </a:cubicBezTo>
                  <a:lnTo>
                    <a:pt x="48" y="56"/>
                  </a:lnTo>
                  <a:cubicBezTo>
                    <a:pt x="36" y="37"/>
                    <a:pt x="19" y="21"/>
                    <a:pt x="5" y="2"/>
                  </a:cubicBezTo>
                  <a:lnTo>
                    <a:pt x="1"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
            <p:cNvSpPr/>
            <p:nvPr/>
          </p:nvSpPr>
          <p:spPr>
            <a:xfrm>
              <a:off x="1985775" y="4290125"/>
              <a:ext cx="166150" cy="2425"/>
            </a:xfrm>
            <a:custGeom>
              <a:avLst/>
              <a:gdLst/>
              <a:ahLst/>
              <a:cxnLst/>
              <a:rect l="l" t="t" r="r" b="b"/>
              <a:pathLst>
                <a:path w="6646" h="97" extrusionOk="0">
                  <a:moveTo>
                    <a:pt x="6643" y="0"/>
                  </a:moveTo>
                  <a:cubicBezTo>
                    <a:pt x="6087" y="4"/>
                    <a:pt x="5534" y="19"/>
                    <a:pt x="4982" y="27"/>
                  </a:cubicBezTo>
                  <a:cubicBezTo>
                    <a:pt x="5538" y="19"/>
                    <a:pt x="6089" y="4"/>
                    <a:pt x="6645" y="0"/>
                  </a:cubicBezTo>
                  <a:close/>
                  <a:moveTo>
                    <a:pt x="4982" y="27"/>
                  </a:moveTo>
                  <a:cubicBezTo>
                    <a:pt x="4428" y="37"/>
                    <a:pt x="3875" y="50"/>
                    <a:pt x="3323" y="56"/>
                  </a:cubicBezTo>
                  <a:cubicBezTo>
                    <a:pt x="3875" y="52"/>
                    <a:pt x="4430" y="37"/>
                    <a:pt x="4982" y="27"/>
                  </a:cubicBezTo>
                  <a:close/>
                  <a:moveTo>
                    <a:pt x="3321" y="56"/>
                  </a:moveTo>
                  <a:cubicBezTo>
                    <a:pt x="2769" y="68"/>
                    <a:pt x="2215" y="70"/>
                    <a:pt x="1664" y="78"/>
                  </a:cubicBezTo>
                  <a:cubicBezTo>
                    <a:pt x="2217" y="70"/>
                    <a:pt x="2769" y="68"/>
                    <a:pt x="3321" y="56"/>
                  </a:cubicBezTo>
                  <a:close/>
                  <a:moveTo>
                    <a:pt x="1664" y="78"/>
                  </a:moveTo>
                  <a:lnTo>
                    <a:pt x="0" y="97"/>
                  </a:lnTo>
                  <a:lnTo>
                    <a:pt x="2" y="97"/>
                  </a:lnTo>
                  <a:lnTo>
                    <a:pt x="1664" y="78"/>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
            <p:cNvSpPr/>
            <p:nvPr/>
          </p:nvSpPr>
          <p:spPr>
            <a:xfrm>
              <a:off x="2011550" y="4314150"/>
              <a:ext cx="66050" cy="32925"/>
            </a:xfrm>
            <a:custGeom>
              <a:avLst/>
              <a:gdLst/>
              <a:ahLst/>
              <a:cxnLst/>
              <a:rect l="l" t="t" r="r" b="b"/>
              <a:pathLst>
                <a:path w="2642" h="1317" extrusionOk="0">
                  <a:moveTo>
                    <a:pt x="0" y="1"/>
                  </a:moveTo>
                  <a:lnTo>
                    <a:pt x="0" y="1"/>
                  </a:lnTo>
                  <a:cubicBezTo>
                    <a:pt x="205" y="568"/>
                    <a:pt x="2543" y="1286"/>
                    <a:pt x="2640" y="1317"/>
                  </a:cubicBezTo>
                  <a:lnTo>
                    <a:pt x="2642" y="1317"/>
                  </a:lnTo>
                  <a:cubicBezTo>
                    <a:pt x="2642" y="1317"/>
                    <a:pt x="211" y="578"/>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
            <p:cNvSpPr/>
            <p:nvPr/>
          </p:nvSpPr>
          <p:spPr>
            <a:xfrm>
              <a:off x="2107625" y="4300875"/>
              <a:ext cx="50" cy="100"/>
            </a:xfrm>
            <a:custGeom>
              <a:avLst/>
              <a:gdLst/>
              <a:ahLst/>
              <a:cxnLst/>
              <a:rect l="l" t="t" r="r" b="b"/>
              <a:pathLst>
                <a:path w="2" h="4" extrusionOk="0">
                  <a:moveTo>
                    <a:pt x="2" y="0"/>
                  </a:moveTo>
                  <a:lnTo>
                    <a:pt x="2" y="0"/>
                  </a:lnTo>
                  <a:cubicBezTo>
                    <a:pt x="1" y="2"/>
                    <a:pt x="1" y="3"/>
                    <a:pt x="1" y="3"/>
                  </a:cubicBezTo>
                  <a:cubicBezTo>
                    <a:pt x="1" y="3"/>
                    <a:pt x="2" y="2"/>
                    <a:pt x="2"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
            <p:cNvSpPr/>
            <p:nvPr/>
          </p:nvSpPr>
          <p:spPr>
            <a:xfrm>
              <a:off x="1987500" y="4292675"/>
              <a:ext cx="75" cy="75"/>
            </a:xfrm>
            <a:custGeom>
              <a:avLst/>
              <a:gdLst/>
              <a:ahLst/>
              <a:cxnLst/>
              <a:rect l="l" t="t" r="r" b="b"/>
              <a:pathLst>
                <a:path w="3" h="3" extrusionOk="0">
                  <a:moveTo>
                    <a:pt x="1" y="1"/>
                  </a:moveTo>
                  <a:cubicBezTo>
                    <a:pt x="1" y="1"/>
                    <a:pt x="2" y="3"/>
                    <a:pt x="2" y="3"/>
                  </a:cubicBezTo>
                  <a:cubicBezTo>
                    <a:pt x="3" y="3"/>
                    <a:pt x="3" y="2"/>
                    <a:pt x="3"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
            <p:cNvSpPr/>
            <p:nvPr/>
          </p:nvSpPr>
          <p:spPr>
            <a:xfrm>
              <a:off x="2183350" y="4347500"/>
              <a:ext cx="5150" cy="17775"/>
            </a:xfrm>
            <a:custGeom>
              <a:avLst/>
              <a:gdLst/>
              <a:ahLst/>
              <a:cxnLst/>
              <a:rect l="l" t="t" r="r" b="b"/>
              <a:pathLst>
                <a:path w="206" h="711" extrusionOk="0">
                  <a:moveTo>
                    <a:pt x="1" y="1"/>
                  </a:moveTo>
                  <a:lnTo>
                    <a:pt x="1" y="5"/>
                  </a:lnTo>
                  <a:cubicBezTo>
                    <a:pt x="66" y="240"/>
                    <a:pt x="134" y="476"/>
                    <a:pt x="205" y="711"/>
                  </a:cubicBezTo>
                  <a:lnTo>
                    <a:pt x="205" y="709"/>
                  </a:lnTo>
                  <a:cubicBezTo>
                    <a:pt x="134" y="476"/>
                    <a:pt x="70" y="240"/>
                    <a:pt x="3" y="7"/>
                  </a:cubicBezTo>
                  <a:lnTo>
                    <a:pt x="1" y="1"/>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
            <p:cNvSpPr/>
            <p:nvPr/>
          </p:nvSpPr>
          <p:spPr>
            <a:xfrm>
              <a:off x="2105975" y="4295950"/>
              <a:ext cx="80925" cy="69475"/>
            </a:xfrm>
            <a:custGeom>
              <a:avLst/>
              <a:gdLst/>
              <a:ahLst/>
              <a:cxnLst/>
              <a:rect l="l" t="t" r="r" b="b"/>
              <a:pathLst>
                <a:path w="3237" h="2779" extrusionOk="0">
                  <a:moveTo>
                    <a:pt x="2496" y="1"/>
                  </a:moveTo>
                  <a:cubicBezTo>
                    <a:pt x="2164" y="54"/>
                    <a:pt x="1831" y="99"/>
                    <a:pt x="1498" y="132"/>
                  </a:cubicBezTo>
                  <a:cubicBezTo>
                    <a:pt x="1831" y="101"/>
                    <a:pt x="2164" y="54"/>
                    <a:pt x="2496" y="1"/>
                  </a:cubicBezTo>
                  <a:close/>
                  <a:moveTo>
                    <a:pt x="1498" y="132"/>
                  </a:moveTo>
                  <a:cubicBezTo>
                    <a:pt x="1424" y="140"/>
                    <a:pt x="1352" y="146"/>
                    <a:pt x="1281" y="152"/>
                  </a:cubicBezTo>
                  <a:cubicBezTo>
                    <a:pt x="1355" y="146"/>
                    <a:pt x="1426" y="140"/>
                    <a:pt x="1498" y="132"/>
                  </a:cubicBezTo>
                  <a:close/>
                  <a:moveTo>
                    <a:pt x="1281" y="152"/>
                  </a:moveTo>
                  <a:cubicBezTo>
                    <a:pt x="914" y="186"/>
                    <a:pt x="546" y="207"/>
                    <a:pt x="178" y="207"/>
                  </a:cubicBezTo>
                  <a:lnTo>
                    <a:pt x="178" y="207"/>
                  </a:lnTo>
                  <a:cubicBezTo>
                    <a:pt x="119" y="207"/>
                    <a:pt x="61" y="206"/>
                    <a:pt x="2" y="205"/>
                  </a:cubicBezTo>
                  <a:lnTo>
                    <a:pt x="0" y="205"/>
                  </a:lnTo>
                  <a:cubicBezTo>
                    <a:pt x="59" y="206"/>
                    <a:pt x="118" y="207"/>
                    <a:pt x="177" y="207"/>
                  </a:cubicBezTo>
                  <a:cubicBezTo>
                    <a:pt x="177" y="207"/>
                    <a:pt x="177" y="207"/>
                    <a:pt x="178" y="207"/>
                  </a:cubicBezTo>
                  <a:lnTo>
                    <a:pt x="178" y="207"/>
                  </a:lnTo>
                  <a:cubicBezTo>
                    <a:pt x="178" y="207"/>
                    <a:pt x="179" y="207"/>
                    <a:pt x="179" y="207"/>
                  </a:cubicBezTo>
                  <a:cubicBezTo>
                    <a:pt x="547" y="207"/>
                    <a:pt x="916" y="186"/>
                    <a:pt x="1281" y="152"/>
                  </a:cubicBezTo>
                  <a:close/>
                  <a:moveTo>
                    <a:pt x="2840" y="1363"/>
                  </a:moveTo>
                  <a:lnTo>
                    <a:pt x="3032" y="2073"/>
                  </a:lnTo>
                  <a:cubicBezTo>
                    <a:pt x="3098" y="2308"/>
                    <a:pt x="3165" y="2544"/>
                    <a:pt x="3237" y="2779"/>
                  </a:cubicBezTo>
                  <a:lnTo>
                    <a:pt x="3237" y="2775"/>
                  </a:lnTo>
                  <a:cubicBezTo>
                    <a:pt x="3165" y="2544"/>
                    <a:pt x="3100" y="2308"/>
                    <a:pt x="3034" y="2075"/>
                  </a:cubicBezTo>
                  <a:lnTo>
                    <a:pt x="2840" y="1363"/>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
            <p:cNvSpPr/>
            <p:nvPr/>
          </p:nvSpPr>
          <p:spPr>
            <a:xfrm>
              <a:off x="2071125" y="4248550"/>
              <a:ext cx="2800" cy="625"/>
            </a:xfrm>
            <a:custGeom>
              <a:avLst/>
              <a:gdLst/>
              <a:ahLst/>
              <a:cxnLst/>
              <a:rect l="l" t="t" r="r" b="b"/>
              <a:pathLst>
                <a:path w="112" h="25" extrusionOk="0">
                  <a:moveTo>
                    <a:pt x="1" y="0"/>
                  </a:moveTo>
                  <a:cubicBezTo>
                    <a:pt x="36" y="6"/>
                    <a:pt x="74" y="16"/>
                    <a:pt x="111" y="25"/>
                  </a:cubicBezTo>
                  <a:cubicBezTo>
                    <a:pt x="74" y="16"/>
                    <a:pt x="40" y="6"/>
                    <a:pt x="3"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
            <p:cNvSpPr/>
            <p:nvPr/>
          </p:nvSpPr>
          <p:spPr>
            <a:xfrm>
              <a:off x="1770900" y="4213050"/>
              <a:ext cx="1550" cy="725"/>
            </a:xfrm>
            <a:custGeom>
              <a:avLst/>
              <a:gdLst/>
              <a:ahLst/>
              <a:cxnLst/>
              <a:rect l="l" t="t" r="r" b="b"/>
              <a:pathLst>
                <a:path w="62" h="29" extrusionOk="0">
                  <a:moveTo>
                    <a:pt x="0" y="0"/>
                  </a:moveTo>
                  <a:cubicBezTo>
                    <a:pt x="21" y="10"/>
                    <a:pt x="41" y="19"/>
                    <a:pt x="62" y="29"/>
                  </a:cubicBezTo>
                  <a:cubicBezTo>
                    <a:pt x="62" y="29"/>
                    <a:pt x="39" y="10"/>
                    <a:pt x="27" y="2"/>
                  </a:cubicBezTo>
                  <a:cubicBezTo>
                    <a:pt x="17" y="0"/>
                    <a:pt x="8" y="0"/>
                    <a:pt x="0" y="0"/>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
            <p:cNvSpPr/>
            <p:nvPr/>
          </p:nvSpPr>
          <p:spPr>
            <a:xfrm>
              <a:off x="2067550" y="4167875"/>
              <a:ext cx="1875" cy="750"/>
            </a:xfrm>
            <a:custGeom>
              <a:avLst/>
              <a:gdLst/>
              <a:ahLst/>
              <a:cxnLst/>
              <a:rect l="l" t="t" r="r" b="b"/>
              <a:pathLst>
                <a:path w="75" h="30" extrusionOk="0">
                  <a:moveTo>
                    <a:pt x="74" y="1"/>
                  </a:moveTo>
                  <a:cubicBezTo>
                    <a:pt x="27" y="19"/>
                    <a:pt x="1" y="29"/>
                    <a:pt x="1" y="29"/>
                  </a:cubicBezTo>
                  <a:cubicBezTo>
                    <a:pt x="27" y="19"/>
                    <a:pt x="50" y="11"/>
                    <a:pt x="74"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
            <p:cNvSpPr/>
            <p:nvPr/>
          </p:nvSpPr>
          <p:spPr>
            <a:xfrm>
              <a:off x="2022600" y="4137650"/>
              <a:ext cx="183175" cy="79500"/>
            </a:xfrm>
            <a:custGeom>
              <a:avLst/>
              <a:gdLst/>
              <a:ahLst/>
              <a:cxnLst/>
              <a:rect l="l" t="t" r="r" b="b"/>
              <a:pathLst>
                <a:path w="7327" h="3180" extrusionOk="0">
                  <a:moveTo>
                    <a:pt x="2426" y="1"/>
                  </a:moveTo>
                  <a:cubicBezTo>
                    <a:pt x="1905" y="1"/>
                    <a:pt x="1285" y="547"/>
                    <a:pt x="0" y="1009"/>
                  </a:cubicBezTo>
                  <a:cubicBezTo>
                    <a:pt x="4" y="1011"/>
                    <a:pt x="1349" y="1852"/>
                    <a:pt x="3681" y="3180"/>
                  </a:cubicBezTo>
                  <a:cubicBezTo>
                    <a:pt x="3503" y="3076"/>
                    <a:pt x="743" y="1433"/>
                    <a:pt x="1201" y="1054"/>
                  </a:cubicBezTo>
                  <a:cubicBezTo>
                    <a:pt x="1326" y="952"/>
                    <a:pt x="1572" y="913"/>
                    <a:pt x="1866" y="913"/>
                  </a:cubicBezTo>
                  <a:cubicBezTo>
                    <a:pt x="2672" y="917"/>
                    <a:pt x="3842" y="1210"/>
                    <a:pt x="3842" y="1210"/>
                  </a:cubicBezTo>
                  <a:cubicBezTo>
                    <a:pt x="3842" y="1210"/>
                    <a:pt x="3351" y="1107"/>
                    <a:pt x="2811" y="1095"/>
                  </a:cubicBezTo>
                  <a:lnTo>
                    <a:pt x="2689" y="1095"/>
                  </a:lnTo>
                  <a:cubicBezTo>
                    <a:pt x="2402" y="1095"/>
                    <a:pt x="2112" y="1126"/>
                    <a:pt x="1878" y="1210"/>
                  </a:cubicBezTo>
                  <a:cubicBezTo>
                    <a:pt x="1973" y="1179"/>
                    <a:pt x="2159" y="1134"/>
                    <a:pt x="2459" y="1116"/>
                  </a:cubicBezTo>
                  <a:cubicBezTo>
                    <a:pt x="2539" y="1111"/>
                    <a:pt x="2628" y="1108"/>
                    <a:pt x="2724" y="1108"/>
                  </a:cubicBezTo>
                  <a:cubicBezTo>
                    <a:pt x="3483" y="1108"/>
                    <a:pt x="4760" y="1284"/>
                    <a:pt x="6731" y="2044"/>
                  </a:cubicBezTo>
                  <a:lnTo>
                    <a:pt x="7327" y="2077"/>
                  </a:lnTo>
                  <a:cubicBezTo>
                    <a:pt x="7325" y="2077"/>
                    <a:pt x="3067" y="91"/>
                    <a:pt x="2527" y="9"/>
                  </a:cubicBezTo>
                  <a:cubicBezTo>
                    <a:pt x="2509" y="7"/>
                    <a:pt x="2494" y="3"/>
                    <a:pt x="2476" y="3"/>
                  </a:cubicBezTo>
                  <a:cubicBezTo>
                    <a:pt x="2459" y="1"/>
                    <a:pt x="2443" y="1"/>
                    <a:pt x="24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
            <p:cNvSpPr/>
            <p:nvPr/>
          </p:nvSpPr>
          <p:spPr>
            <a:xfrm>
              <a:off x="2022600" y="4162875"/>
              <a:ext cx="25" cy="25"/>
            </a:xfrm>
            <a:custGeom>
              <a:avLst/>
              <a:gdLst/>
              <a:ahLst/>
              <a:cxnLst/>
              <a:rect l="l" t="t" r="r" b="b"/>
              <a:pathLst>
                <a:path w="1" h="1" extrusionOk="0">
                  <a:moveTo>
                    <a:pt x="0" y="0"/>
                  </a:move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
            <p:cNvSpPr/>
            <p:nvPr/>
          </p:nvSpPr>
          <p:spPr>
            <a:xfrm>
              <a:off x="1560475" y="4064000"/>
              <a:ext cx="73575" cy="106150"/>
            </a:xfrm>
            <a:custGeom>
              <a:avLst/>
              <a:gdLst/>
              <a:ahLst/>
              <a:cxnLst/>
              <a:rect l="l" t="t" r="r" b="b"/>
              <a:pathLst>
                <a:path w="2943" h="4246" extrusionOk="0">
                  <a:moveTo>
                    <a:pt x="2118" y="0"/>
                  </a:moveTo>
                  <a:cubicBezTo>
                    <a:pt x="2104" y="9"/>
                    <a:pt x="2085" y="17"/>
                    <a:pt x="2071" y="23"/>
                  </a:cubicBezTo>
                  <a:cubicBezTo>
                    <a:pt x="1958" y="74"/>
                    <a:pt x="1852" y="131"/>
                    <a:pt x="1750" y="191"/>
                  </a:cubicBezTo>
                  <a:cubicBezTo>
                    <a:pt x="1694" y="223"/>
                    <a:pt x="1637" y="258"/>
                    <a:pt x="1584" y="295"/>
                  </a:cubicBezTo>
                  <a:cubicBezTo>
                    <a:pt x="307" y="1148"/>
                    <a:pt x="49" y="2640"/>
                    <a:pt x="17" y="3525"/>
                  </a:cubicBezTo>
                  <a:cubicBezTo>
                    <a:pt x="0" y="3957"/>
                    <a:pt x="39" y="4246"/>
                    <a:pt x="39" y="4246"/>
                  </a:cubicBezTo>
                  <a:cubicBezTo>
                    <a:pt x="41" y="4233"/>
                    <a:pt x="45" y="4221"/>
                    <a:pt x="45" y="4207"/>
                  </a:cubicBezTo>
                  <a:cubicBezTo>
                    <a:pt x="47" y="4227"/>
                    <a:pt x="47" y="4237"/>
                    <a:pt x="47" y="4237"/>
                  </a:cubicBezTo>
                  <a:cubicBezTo>
                    <a:pt x="51" y="4201"/>
                    <a:pt x="60" y="4164"/>
                    <a:pt x="66" y="4125"/>
                  </a:cubicBezTo>
                  <a:cubicBezTo>
                    <a:pt x="78" y="4059"/>
                    <a:pt x="90" y="3990"/>
                    <a:pt x="103" y="3926"/>
                  </a:cubicBezTo>
                  <a:cubicBezTo>
                    <a:pt x="107" y="3910"/>
                    <a:pt x="111" y="3898"/>
                    <a:pt x="113" y="3884"/>
                  </a:cubicBezTo>
                  <a:cubicBezTo>
                    <a:pt x="426" y="2482"/>
                    <a:pt x="1191" y="1649"/>
                    <a:pt x="1848" y="1177"/>
                  </a:cubicBezTo>
                  <a:cubicBezTo>
                    <a:pt x="1889" y="1146"/>
                    <a:pt x="1930" y="1117"/>
                    <a:pt x="1971" y="1093"/>
                  </a:cubicBezTo>
                  <a:cubicBezTo>
                    <a:pt x="2503" y="739"/>
                    <a:pt x="2930" y="622"/>
                    <a:pt x="2932" y="622"/>
                  </a:cubicBezTo>
                  <a:lnTo>
                    <a:pt x="2930" y="620"/>
                  </a:lnTo>
                  <a:cubicBezTo>
                    <a:pt x="2936" y="616"/>
                    <a:pt x="2942" y="616"/>
                    <a:pt x="2942" y="616"/>
                  </a:cubicBezTo>
                  <a:cubicBezTo>
                    <a:pt x="2926" y="602"/>
                    <a:pt x="2910" y="588"/>
                    <a:pt x="2893" y="573"/>
                  </a:cubicBezTo>
                  <a:cubicBezTo>
                    <a:pt x="2562" y="268"/>
                    <a:pt x="2288" y="99"/>
                    <a:pt x="2175" y="31"/>
                  </a:cubicBezTo>
                  <a:cubicBezTo>
                    <a:pt x="2138" y="11"/>
                    <a:pt x="2118" y="0"/>
                    <a:pt x="21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
            <p:cNvSpPr/>
            <p:nvPr/>
          </p:nvSpPr>
          <p:spPr>
            <a:xfrm>
              <a:off x="2067800" y="4167825"/>
              <a:ext cx="1825" cy="700"/>
            </a:xfrm>
            <a:custGeom>
              <a:avLst/>
              <a:gdLst/>
              <a:ahLst/>
              <a:cxnLst/>
              <a:rect l="l" t="t" r="r" b="b"/>
              <a:pathLst>
                <a:path w="73" h="28" extrusionOk="0">
                  <a:moveTo>
                    <a:pt x="72" y="1"/>
                  </a:moveTo>
                  <a:lnTo>
                    <a:pt x="72" y="1"/>
                  </a:lnTo>
                  <a:cubicBezTo>
                    <a:pt x="29" y="13"/>
                    <a:pt x="7" y="23"/>
                    <a:pt x="1" y="27"/>
                  </a:cubicBezTo>
                  <a:cubicBezTo>
                    <a:pt x="27" y="17"/>
                    <a:pt x="50" y="9"/>
                    <a:pt x="72"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
            <p:cNvSpPr/>
            <p:nvPr/>
          </p:nvSpPr>
          <p:spPr>
            <a:xfrm>
              <a:off x="1551525" y="4065075"/>
              <a:ext cx="31825" cy="47225"/>
            </a:xfrm>
            <a:custGeom>
              <a:avLst/>
              <a:gdLst/>
              <a:ahLst/>
              <a:cxnLst/>
              <a:rect l="l" t="t" r="r" b="b"/>
              <a:pathLst>
                <a:path w="1273" h="1889" extrusionOk="0">
                  <a:moveTo>
                    <a:pt x="1273" y="0"/>
                  </a:moveTo>
                  <a:cubicBezTo>
                    <a:pt x="1242" y="21"/>
                    <a:pt x="1214" y="41"/>
                    <a:pt x="1185" y="62"/>
                  </a:cubicBezTo>
                  <a:cubicBezTo>
                    <a:pt x="1169" y="74"/>
                    <a:pt x="1153" y="86"/>
                    <a:pt x="1137" y="98"/>
                  </a:cubicBezTo>
                  <a:lnTo>
                    <a:pt x="1137" y="98"/>
                  </a:lnTo>
                  <a:cubicBezTo>
                    <a:pt x="1149" y="89"/>
                    <a:pt x="1162" y="79"/>
                    <a:pt x="1175" y="70"/>
                  </a:cubicBezTo>
                  <a:cubicBezTo>
                    <a:pt x="1207" y="45"/>
                    <a:pt x="1238" y="25"/>
                    <a:pt x="1273" y="0"/>
                  </a:cubicBezTo>
                  <a:close/>
                  <a:moveTo>
                    <a:pt x="1137" y="98"/>
                  </a:moveTo>
                  <a:lnTo>
                    <a:pt x="1137" y="98"/>
                  </a:lnTo>
                  <a:cubicBezTo>
                    <a:pt x="859" y="311"/>
                    <a:pt x="626" y="583"/>
                    <a:pt x="442" y="884"/>
                  </a:cubicBezTo>
                  <a:cubicBezTo>
                    <a:pt x="266" y="1167"/>
                    <a:pt x="133" y="1473"/>
                    <a:pt x="27" y="1791"/>
                  </a:cubicBezTo>
                  <a:cubicBezTo>
                    <a:pt x="19" y="1825"/>
                    <a:pt x="8" y="1856"/>
                    <a:pt x="0" y="1889"/>
                  </a:cubicBezTo>
                  <a:cubicBezTo>
                    <a:pt x="99" y="1592"/>
                    <a:pt x="215" y="1299"/>
                    <a:pt x="364" y="1029"/>
                  </a:cubicBezTo>
                  <a:cubicBezTo>
                    <a:pt x="393" y="978"/>
                    <a:pt x="424" y="927"/>
                    <a:pt x="455" y="876"/>
                  </a:cubicBezTo>
                  <a:cubicBezTo>
                    <a:pt x="634" y="578"/>
                    <a:pt x="863" y="312"/>
                    <a:pt x="1137" y="98"/>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
            <p:cNvSpPr/>
            <p:nvPr/>
          </p:nvSpPr>
          <p:spPr>
            <a:xfrm>
              <a:off x="1551375" y="4063025"/>
              <a:ext cx="30600" cy="49375"/>
            </a:xfrm>
            <a:custGeom>
              <a:avLst/>
              <a:gdLst/>
              <a:ahLst/>
              <a:cxnLst/>
              <a:rect l="l" t="t" r="r" b="b"/>
              <a:pathLst>
                <a:path w="1224" h="1975" extrusionOk="0">
                  <a:moveTo>
                    <a:pt x="1224" y="0"/>
                  </a:moveTo>
                  <a:lnTo>
                    <a:pt x="1224" y="0"/>
                  </a:lnTo>
                  <a:cubicBezTo>
                    <a:pt x="1193" y="21"/>
                    <a:pt x="1162" y="45"/>
                    <a:pt x="1134" y="68"/>
                  </a:cubicBezTo>
                  <a:cubicBezTo>
                    <a:pt x="1080" y="110"/>
                    <a:pt x="1029" y="153"/>
                    <a:pt x="979" y="199"/>
                  </a:cubicBezTo>
                  <a:lnTo>
                    <a:pt x="979" y="199"/>
                  </a:lnTo>
                  <a:cubicBezTo>
                    <a:pt x="1026" y="156"/>
                    <a:pt x="1075" y="115"/>
                    <a:pt x="1125" y="76"/>
                  </a:cubicBezTo>
                  <a:cubicBezTo>
                    <a:pt x="1158" y="50"/>
                    <a:pt x="1191" y="25"/>
                    <a:pt x="1224" y="0"/>
                  </a:cubicBezTo>
                  <a:close/>
                  <a:moveTo>
                    <a:pt x="979" y="199"/>
                  </a:moveTo>
                  <a:lnTo>
                    <a:pt x="979" y="199"/>
                  </a:lnTo>
                  <a:cubicBezTo>
                    <a:pt x="746" y="409"/>
                    <a:pt x="552" y="663"/>
                    <a:pt x="399" y="931"/>
                  </a:cubicBezTo>
                  <a:cubicBezTo>
                    <a:pt x="220" y="1260"/>
                    <a:pt x="87" y="1613"/>
                    <a:pt x="1" y="1972"/>
                  </a:cubicBezTo>
                  <a:lnTo>
                    <a:pt x="1" y="1972"/>
                  </a:lnTo>
                  <a:cubicBezTo>
                    <a:pt x="9" y="1938"/>
                    <a:pt x="21" y="1906"/>
                    <a:pt x="33" y="1870"/>
                  </a:cubicBezTo>
                  <a:cubicBezTo>
                    <a:pt x="119" y="1545"/>
                    <a:pt x="246" y="1226"/>
                    <a:pt x="409" y="925"/>
                  </a:cubicBezTo>
                  <a:cubicBezTo>
                    <a:pt x="561" y="656"/>
                    <a:pt x="751" y="408"/>
                    <a:pt x="979" y="199"/>
                  </a:cubicBezTo>
                  <a:close/>
                  <a:moveTo>
                    <a:pt x="1" y="1972"/>
                  </a:moveTo>
                  <a:cubicBezTo>
                    <a:pt x="1" y="1973"/>
                    <a:pt x="0" y="1974"/>
                    <a:pt x="0" y="1975"/>
                  </a:cubicBezTo>
                  <a:cubicBezTo>
                    <a:pt x="0" y="1974"/>
                    <a:pt x="1" y="1973"/>
                    <a:pt x="1" y="1972"/>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
            <p:cNvSpPr/>
            <p:nvPr/>
          </p:nvSpPr>
          <p:spPr>
            <a:xfrm>
              <a:off x="1985575" y="4289925"/>
              <a:ext cx="166200" cy="4850"/>
            </a:xfrm>
            <a:custGeom>
              <a:avLst/>
              <a:gdLst/>
              <a:ahLst/>
              <a:cxnLst/>
              <a:rect l="l" t="t" r="r" b="b"/>
              <a:pathLst>
                <a:path w="6648" h="194" extrusionOk="0">
                  <a:moveTo>
                    <a:pt x="6647" y="0"/>
                  </a:moveTo>
                  <a:lnTo>
                    <a:pt x="6647" y="0"/>
                  </a:lnTo>
                  <a:cubicBezTo>
                    <a:pt x="6095" y="12"/>
                    <a:pt x="5542" y="27"/>
                    <a:pt x="4990" y="35"/>
                  </a:cubicBezTo>
                  <a:cubicBezTo>
                    <a:pt x="4436" y="45"/>
                    <a:pt x="3883" y="58"/>
                    <a:pt x="3331" y="64"/>
                  </a:cubicBezTo>
                  <a:cubicBezTo>
                    <a:pt x="2778" y="76"/>
                    <a:pt x="2224" y="78"/>
                    <a:pt x="1672" y="86"/>
                  </a:cubicBezTo>
                  <a:lnTo>
                    <a:pt x="10" y="105"/>
                  </a:lnTo>
                  <a:cubicBezTo>
                    <a:pt x="35" y="107"/>
                    <a:pt x="57" y="107"/>
                    <a:pt x="82" y="109"/>
                  </a:cubicBezTo>
                  <a:lnTo>
                    <a:pt x="0" y="109"/>
                  </a:lnTo>
                  <a:cubicBezTo>
                    <a:pt x="552" y="156"/>
                    <a:pt x="1105" y="172"/>
                    <a:pt x="1657" y="186"/>
                  </a:cubicBezTo>
                  <a:cubicBezTo>
                    <a:pt x="1917" y="192"/>
                    <a:pt x="2176" y="194"/>
                    <a:pt x="2434" y="194"/>
                  </a:cubicBezTo>
                  <a:cubicBezTo>
                    <a:pt x="2730" y="194"/>
                    <a:pt x="3026" y="192"/>
                    <a:pt x="3321" y="190"/>
                  </a:cubicBezTo>
                  <a:cubicBezTo>
                    <a:pt x="3875" y="174"/>
                    <a:pt x="4429" y="164"/>
                    <a:pt x="4982" y="131"/>
                  </a:cubicBezTo>
                  <a:lnTo>
                    <a:pt x="5815" y="80"/>
                  </a:lnTo>
                  <a:cubicBezTo>
                    <a:pt x="6091" y="58"/>
                    <a:pt x="6363" y="37"/>
                    <a:pt x="6639" y="8"/>
                  </a:cubicBezTo>
                  <a:lnTo>
                    <a:pt x="6576" y="8"/>
                  </a:lnTo>
                  <a:cubicBezTo>
                    <a:pt x="6598" y="6"/>
                    <a:pt x="6625" y="4"/>
                    <a:pt x="6647"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
            <p:cNvSpPr/>
            <p:nvPr/>
          </p:nvSpPr>
          <p:spPr>
            <a:xfrm>
              <a:off x="2106125" y="4293200"/>
              <a:ext cx="82325" cy="72075"/>
            </a:xfrm>
            <a:custGeom>
              <a:avLst/>
              <a:gdLst/>
              <a:ahLst/>
              <a:cxnLst/>
              <a:rect l="l" t="t" r="r" b="b"/>
              <a:pathLst>
                <a:path w="3293" h="2883" extrusionOk="0">
                  <a:moveTo>
                    <a:pt x="2658" y="0"/>
                  </a:moveTo>
                  <a:cubicBezTo>
                    <a:pt x="2558" y="4"/>
                    <a:pt x="2449" y="8"/>
                    <a:pt x="2341" y="10"/>
                  </a:cubicBezTo>
                  <a:cubicBezTo>
                    <a:pt x="2326" y="12"/>
                    <a:pt x="2316" y="12"/>
                    <a:pt x="2304" y="17"/>
                  </a:cubicBezTo>
                  <a:lnTo>
                    <a:pt x="2275" y="17"/>
                  </a:lnTo>
                  <a:cubicBezTo>
                    <a:pt x="1942" y="72"/>
                    <a:pt x="1604" y="121"/>
                    <a:pt x="1267" y="170"/>
                  </a:cubicBezTo>
                  <a:cubicBezTo>
                    <a:pt x="962" y="211"/>
                    <a:pt x="655" y="248"/>
                    <a:pt x="348" y="278"/>
                  </a:cubicBezTo>
                  <a:cubicBezTo>
                    <a:pt x="252" y="289"/>
                    <a:pt x="158" y="297"/>
                    <a:pt x="64" y="307"/>
                  </a:cubicBezTo>
                  <a:lnTo>
                    <a:pt x="66" y="307"/>
                  </a:lnTo>
                  <a:cubicBezTo>
                    <a:pt x="43" y="311"/>
                    <a:pt x="21" y="313"/>
                    <a:pt x="0" y="315"/>
                  </a:cubicBezTo>
                  <a:cubicBezTo>
                    <a:pt x="56" y="316"/>
                    <a:pt x="112" y="317"/>
                    <a:pt x="167" y="317"/>
                  </a:cubicBezTo>
                  <a:cubicBezTo>
                    <a:pt x="539" y="317"/>
                    <a:pt x="909" y="294"/>
                    <a:pt x="1279" y="262"/>
                  </a:cubicBezTo>
                  <a:cubicBezTo>
                    <a:pt x="1351" y="256"/>
                    <a:pt x="1422" y="248"/>
                    <a:pt x="1494" y="242"/>
                  </a:cubicBezTo>
                  <a:cubicBezTo>
                    <a:pt x="1829" y="207"/>
                    <a:pt x="2161" y="164"/>
                    <a:pt x="2494" y="111"/>
                  </a:cubicBezTo>
                  <a:cubicBezTo>
                    <a:pt x="2603" y="565"/>
                    <a:pt x="2715" y="1021"/>
                    <a:pt x="2836" y="1473"/>
                  </a:cubicBezTo>
                  <a:lnTo>
                    <a:pt x="3028" y="2181"/>
                  </a:lnTo>
                  <a:cubicBezTo>
                    <a:pt x="3094" y="2416"/>
                    <a:pt x="3159" y="2650"/>
                    <a:pt x="3231" y="2883"/>
                  </a:cubicBezTo>
                  <a:cubicBezTo>
                    <a:pt x="3187" y="2653"/>
                    <a:pt x="3142" y="2422"/>
                    <a:pt x="3094" y="2193"/>
                  </a:cubicBezTo>
                  <a:lnTo>
                    <a:pt x="3094" y="2193"/>
                  </a:lnTo>
                  <a:cubicBezTo>
                    <a:pt x="3158" y="2422"/>
                    <a:pt x="3222" y="2647"/>
                    <a:pt x="3292" y="2875"/>
                  </a:cubicBezTo>
                  <a:cubicBezTo>
                    <a:pt x="3247" y="2635"/>
                    <a:pt x="3196" y="2396"/>
                    <a:pt x="3151" y="2159"/>
                  </a:cubicBezTo>
                  <a:lnTo>
                    <a:pt x="2998" y="1443"/>
                  </a:lnTo>
                  <a:cubicBezTo>
                    <a:pt x="2889" y="968"/>
                    <a:pt x="2781" y="491"/>
                    <a:pt x="2662" y="17"/>
                  </a:cubicBezTo>
                  <a:lnTo>
                    <a:pt x="2658"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2027050" y="4317700"/>
              <a:ext cx="1200" cy="1500"/>
            </a:xfrm>
            <a:custGeom>
              <a:avLst/>
              <a:gdLst/>
              <a:ahLst/>
              <a:cxnLst/>
              <a:rect l="l" t="t" r="r" b="b"/>
              <a:pathLst>
                <a:path w="48" h="60" extrusionOk="0">
                  <a:moveTo>
                    <a:pt x="0" y="0"/>
                  </a:moveTo>
                  <a:lnTo>
                    <a:pt x="0" y="0"/>
                  </a:lnTo>
                  <a:cubicBezTo>
                    <a:pt x="0" y="0"/>
                    <a:pt x="1" y="1"/>
                    <a:pt x="1" y="1"/>
                  </a:cubicBezTo>
                  <a:lnTo>
                    <a:pt x="1" y="1"/>
                  </a:lnTo>
                  <a:cubicBezTo>
                    <a:pt x="1" y="1"/>
                    <a:pt x="0" y="0"/>
                    <a:pt x="0" y="0"/>
                  </a:cubicBezTo>
                  <a:close/>
                  <a:moveTo>
                    <a:pt x="1" y="1"/>
                  </a:moveTo>
                  <a:lnTo>
                    <a:pt x="1" y="1"/>
                  </a:lnTo>
                  <a:cubicBezTo>
                    <a:pt x="5" y="6"/>
                    <a:pt x="19" y="29"/>
                    <a:pt x="47" y="59"/>
                  </a:cubicBezTo>
                  <a:cubicBezTo>
                    <a:pt x="33" y="39"/>
                    <a:pt x="17" y="21"/>
                    <a:pt x="1"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2127350" y="4209000"/>
              <a:ext cx="102575" cy="53525"/>
            </a:xfrm>
            <a:custGeom>
              <a:avLst/>
              <a:gdLst/>
              <a:ahLst/>
              <a:cxnLst/>
              <a:rect l="l" t="t" r="r" b="b"/>
              <a:pathLst>
                <a:path w="4103" h="2141" extrusionOk="0">
                  <a:moveTo>
                    <a:pt x="4102" y="1"/>
                  </a:moveTo>
                  <a:cubicBezTo>
                    <a:pt x="4094" y="7"/>
                    <a:pt x="4088" y="13"/>
                    <a:pt x="4082" y="19"/>
                  </a:cubicBezTo>
                  <a:cubicBezTo>
                    <a:pt x="4084" y="13"/>
                    <a:pt x="4088" y="11"/>
                    <a:pt x="4092" y="7"/>
                  </a:cubicBezTo>
                  <a:lnTo>
                    <a:pt x="4092" y="7"/>
                  </a:lnTo>
                  <a:cubicBezTo>
                    <a:pt x="3910" y="170"/>
                    <a:pt x="3736" y="340"/>
                    <a:pt x="3556" y="508"/>
                  </a:cubicBezTo>
                  <a:lnTo>
                    <a:pt x="3030" y="1021"/>
                  </a:lnTo>
                  <a:cubicBezTo>
                    <a:pt x="2699" y="1349"/>
                    <a:pt x="2372" y="1680"/>
                    <a:pt x="2048" y="2016"/>
                  </a:cubicBezTo>
                  <a:cubicBezTo>
                    <a:pt x="1733" y="1756"/>
                    <a:pt x="1414" y="1502"/>
                    <a:pt x="1085" y="1267"/>
                  </a:cubicBezTo>
                  <a:cubicBezTo>
                    <a:pt x="739" y="1015"/>
                    <a:pt x="381" y="778"/>
                    <a:pt x="11" y="567"/>
                  </a:cubicBezTo>
                  <a:lnTo>
                    <a:pt x="11" y="567"/>
                  </a:lnTo>
                  <a:cubicBezTo>
                    <a:pt x="35" y="588"/>
                    <a:pt x="64" y="606"/>
                    <a:pt x="88" y="627"/>
                  </a:cubicBezTo>
                  <a:cubicBezTo>
                    <a:pt x="58" y="610"/>
                    <a:pt x="31" y="592"/>
                    <a:pt x="0" y="575"/>
                  </a:cubicBezTo>
                  <a:lnTo>
                    <a:pt x="0" y="575"/>
                  </a:lnTo>
                  <a:cubicBezTo>
                    <a:pt x="344" y="827"/>
                    <a:pt x="686" y="1083"/>
                    <a:pt x="1021" y="1347"/>
                  </a:cubicBezTo>
                  <a:cubicBezTo>
                    <a:pt x="1228" y="1513"/>
                    <a:pt x="1432" y="1678"/>
                    <a:pt x="1637" y="1844"/>
                  </a:cubicBezTo>
                  <a:cubicBezTo>
                    <a:pt x="1803" y="1950"/>
                    <a:pt x="1958" y="2049"/>
                    <a:pt x="2101" y="2141"/>
                  </a:cubicBezTo>
                  <a:lnTo>
                    <a:pt x="2110" y="2134"/>
                  </a:lnTo>
                  <a:lnTo>
                    <a:pt x="2112" y="2137"/>
                  </a:lnTo>
                  <a:cubicBezTo>
                    <a:pt x="2449" y="1791"/>
                    <a:pt x="2787" y="1441"/>
                    <a:pt x="3116" y="1087"/>
                  </a:cubicBezTo>
                  <a:lnTo>
                    <a:pt x="3615" y="549"/>
                  </a:lnTo>
                  <a:cubicBezTo>
                    <a:pt x="3779" y="367"/>
                    <a:pt x="3943" y="187"/>
                    <a:pt x="4102"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2071175" y="4248375"/>
              <a:ext cx="172250" cy="47150"/>
            </a:xfrm>
            <a:custGeom>
              <a:avLst/>
              <a:gdLst/>
              <a:ahLst/>
              <a:cxnLst/>
              <a:rect l="l" t="t" r="r" b="b"/>
              <a:pathLst>
                <a:path w="6890" h="1886" extrusionOk="0">
                  <a:moveTo>
                    <a:pt x="11" y="1"/>
                  </a:moveTo>
                  <a:lnTo>
                    <a:pt x="111" y="32"/>
                  </a:lnTo>
                  <a:cubicBezTo>
                    <a:pt x="75" y="23"/>
                    <a:pt x="38" y="13"/>
                    <a:pt x="1" y="7"/>
                  </a:cubicBezTo>
                  <a:lnTo>
                    <a:pt x="1" y="7"/>
                  </a:lnTo>
                  <a:cubicBezTo>
                    <a:pt x="566" y="187"/>
                    <a:pt x="1136" y="357"/>
                    <a:pt x="1707" y="523"/>
                  </a:cubicBezTo>
                  <a:cubicBezTo>
                    <a:pt x="2278" y="688"/>
                    <a:pt x="2853" y="846"/>
                    <a:pt x="3424" y="1005"/>
                  </a:cubicBezTo>
                  <a:cubicBezTo>
                    <a:pt x="3999" y="1157"/>
                    <a:pt x="4571" y="1314"/>
                    <a:pt x="5146" y="1464"/>
                  </a:cubicBezTo>
                  <a:lnTo>
                    <a:pt x="6012" y="1681"/>
                  </a:lnTo>
                  <a:cubicBezTo>
                    <a:pt x="6300" y="1750"/>
                    <a:pt x="6589" y="1822"/>
                    <a:pt x="6879" y="1885"/>
                  </a:cubicBezTo>
                  <a:cubicBezTo>
                    <a:pt x="6844" y="1875"/>
                    <a:pt x="6814" y="1865"/>
                    <a:pt x="6781" y="1855"/>
                  </a:cubicBezTo>
                  <a:lnTo>
                    <a:pt x="6781" y="1855"/>
                  </a:lnTo>
                  <a:cubicBezTo>
                    <a:pt x="6818" y="1863"/>
                    <a:pt x="6853" y="1871"/>
                    <a:pt x="6889" y="1881"/>
                  </a:cubicBezTo>
                  <a:cubicBezTo>
                    <a:pt x="6607" y="1789"/>
                    <a:pt x="6321" y="1703"/>
                    <a:pt x="6036" y="1617"/>
                  </a:cubicBezTo>
                  <a:lnTo>
                    <a:pt x="5185" y="1364"/>
                  </a:lnTo>
                  <a:cubicBezTo>
                    <a:pt x="4614" y="1198"/>
                    <a:pt x="4040" y="1042"/>
                    <a:pt x="3467" y="881"/>
                  </a:cubicBezTo>
                  <a:cubicBezTo>
                    <a:pt x="2892" y="729"/>
                    <a:pt x="2319" y="572"/>
                    <a:pt x="1742" y="426"/>
                  </a:cubicBezTo>
                  <a:cubicBezTo>
                    <a:pt x="1167" y="279"/>
                    <a:pt x="592" y="134"/>
                    <a:pt x="11"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2046025" y="4332925"/>
              <a:ext cx="29625" cy="13425"/>
            </a:xfrm>
            <a:custGeom>
              <a:avLst/>
              <a:gdLst/>
              <a:ahLst/>
              <a:cxnLst/>
              <a:rect l="l" t="t" r="r" b="b"/>
              <a:pathLst>
                <a:path w="1185" h="537" extrusionOk="0">
                  <a:moveTo>
                    <a:pt x="0" y="1"/>
                  </a:moveTo>
                  <a:cubicBezTo>
                    <a:pt x="287" y="167"/>
                    <a:pt x="673" y="353"/>
                    <a:pt x="1185" y="537"/>
                  </a:cubicBezTo>
                  <a:cubicBezTo>
                    <a:pt x="991" y="465"/>
                    <a:pt x="469" y="263"/>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2026850" y="4317900"/>
              <a:ext cx="1100" cy="1350"/>
            </a:xfrm>
            <a:custGeom>
              <a:avLst/>
              <a:gdLst/>
              <a:ahLst/>
              <a:cxnLst/>
              <a:rect l="l" t="t" r="r" b="b"/>
              <a:pathLst>
                <a:path w="44" h="54" extrusionOk="0">
                  <a:moveTo>
                    <a:pt x="0" y="0"/>
                  </a:moveTo>
                  <a:lnTo>
                    <a:pt x="0" y="0"/>
                  </a:lnTo>
                  <a:cubicBezTo>
                    <a:pt x="4" y="5"/>
                    <a:pt x="8" y="10"/>
                    <a:pt x="12" y="15"/>
                  </a:cubicBezTo>
                  <a:lnTo>
                    <a:pt x="12" y="15"/>
                  </a:lnTo>
                  <a:cubicBezTo>
                    <a:pt x="6" y="7"/>
                    <a:pt x="2" y="2"/>
                    <a:pt x="0" y="0"/>
                  </a:cubicBezTo>
                  <a:close/>
                  <a:moveTo>
                    <a:pt x="12" y="15"/>
                  </a:moveTo>
                  <a:lnTo>
                    <a:pt x="12" y="15"/>
                  </a:lnTo>
                  <a:cubicBezTo>
                    <a:pt x="19" y="24"/>
                    <a:pt x="29" y="38"/>
                    <a:pt x="43" y="54"/>
                  </a:cubicBezTo>
                  <a:cubicBezTo>
                    <a:pt x="33" y="40"/>
                    <a:pt x="22" y="28"/>
                    <a:pt x="12" y="15"/>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1985100" y="4299600"/>
              <a:ext cx="171225" cy="70550"/>
            </a:xfrm>
            <a:custGeom>
              <a:avLst/>
              <a:gdLst/>
              <a:ahLst/>
              <a:cxnLst/>
              <a:rect l="l" t="t" r="r" b="b"/>
              <a:pathLst>
                <a:path w="6849" h="2822" extrusionOk="0">
                  <a:moveTo>
                    <a:pt x="1912" y="1"/>
                  </a:moveTo>
                  <a:cubicBezTo>
                    <a:pt x="686" y="1"/>
                    <a:pt x="3" y="18"/>
                    <a:pt x="1" y="18"/>
                  </a:cubicBezTo>
                  <a:cubicBezTo>
                    <a:pt x="927" y="1135"/>
                    <a:pt x="1159" y="1956"/>
                    <a:pt x="1664" y="2160"/>
                  </a:cubicBezTo>
                  <a:cubicBezTo>
                    <a:pt x="2169" y="2363"/>
                    <a:pt x="6799" y="2817"/>
                    <a:pt x="6848" y="2821"/>
                  </a:cubicBezTo>
                  <a:lnTo>
                    <a:pt x="6318" y="2547"/>
                  </a:lnTo>
                  <a:cubicBezTo>
                    <a:pt x="5212" y="2357"/>
                    <a:pt x="4354" y="2128"/>
                    <a:pt x="3698" y="1899"/>
                  </a:cubicBezTo>
                  <a:cubicBezTo>
                    <a:pt x="3700" y="1899"/>
                    <a:pt x="1269" y="1162"/>
                    <a:pt x="1056" y="587"/>
                  </a:cubicBezTo>
                  <a:cubicBezTo>
                    <a:pt x="1048" y="569"/>
                    <a:pt x="1046" y="550"/>
                    <a:pt x="1046" y="536"/>
                  </a:cubicBezTo>
                  <a:cubicBezTo>
                    <a:pt x="1056" y="29"/>
                    <a:pt x="4076" y="20"/>
                    <a:pt x="4272" y="20"/>
                  </a:cubicBezTo>
                  <a:cubicBezTo>
                    <a:pt x="3349" y="6"/>
                    <a:pt x="2556" y="1"/>
                    <a:pt x="19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2028125" y="4319475"/>
              <a:ext cx="17350" cy="13225"/>
            </a:xfrm>
            <a:custGeom>
              <a:avLst/>
              <a:gdLst/>
              <a:ahLst/>
              <a:cxnLst/>
              <a:rect l="l" t="t" r="r" b="b"/>
              <a:pathLst>
                <a:path w="694" h="529" extrusionOk="0">
                  <a:moveTo>
                    <a:pt x="0" y="1"/>
                  </a:moveTo>
                  <a:cubicBezTo>
                    <a:pt x="156" y="187"/>
                    <a:pt x="413" y="369"/>
                    <a:pt x="694" y="529"/>
                  </a:cubicBezTo>
                  <a:cubicBezTo>
                    <a:pt x="295" y="293"/>
                    <a:pt x="90" y="99"/>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1629675" y="4059450"/>
              <a:ext cx="103200" cy="16025"/>
            </a:xfrm>
            <a:custGeom>
              <a:avLst/>
              <a:gdLst/>
              <a:ahLst/>
              <a:cxnLst/>
              <a:rect l="l" t="t" r="r" b="b"/>
              <a:pathLst>
                <a:path w="4128" h="641" extrusionOk="0">
                  <a:moveTo>
                    <a:pt x="19" y="0"/>
                  </a:moveTo>
                  <a:cubicBezTo>
                    <a:pt x="5" y="0"/>
                    <a:pt x="0" y="4"/>
                    <a:pt x="0" y="4"/>
                  </a:cubicBezTo>
                  <a:cubicBezTo>
                    <a:pt x="659" y="356"/>
                    <a:pt x="905" y="641"/>
                    <a:pt x="909" y="641"/>
                  </a:cubicBezTo>
                  <a:cubicBezTo>
                    <a:pt x="1660" y="405"/>
                    <a:pt x="2505" y="348"/>
                    <a:pt x="3141" y="348"/>
                  </a:cubicBezTo>
                  <a:cubicBezTo>
                    <a:pt x="3684" y="348"/>
                    <a:pt x="4075" y="389"/>
                    <a:pt x="4123" y="395"/>
                  </a:cubicBezTo>
                  <a:lnTo>
                    <a:pt x="4127" y="395"/>
                  </a:lnTo>
                  <a:cubicBezTo>
                    <a:pt x="4105" y="389"/>
                    <a:pt x="4080" y="385"/>
                    <a:pt x="4056" y="379"/>
                  </a:cubicBezTo>
                  <a:cubicBezTo>
                    <a:pt x="3908" y="366"/>
                    <a:pt x="3577" y="341"/>
                    <a:pt x="3153" y="341"/>
                  </a:cubicBezTo>
                  <a:cubicBezTo>
                    <a:pt x="2516" y="341"/>
                    <a:pt x="1669" y="397"/>
                    <a:pt x="915" y="632"/>
                  </a:cubicBezTo>
                  <a:cubicBezTo>
                    <a:pt x="915" y="632"/>
                    <a:pt x="670" y="352"/>
                    <a:pt x="19"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1630025" y="4059400"/>
              <a:ext cx="25" cy="25"/>
            </a:xfrm>
            <a:custGeom>
              <a:avLst/>
              <a:gdLst/>
              <a:ahLst/>
              <a:cxnLst/>
              <a:rect l="l" t="t" r="r" b="b"/>
              <a:pathLst>
                <a:path w="1" h="1" extrusionOk="0">
                  <a:moveTo>
                    <a:pt x="1" y="0"/>
                  </a:moveTo>
                  <a:lnTo>
                    <a:pt x="1"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1702150" y="4057475"/>
              <a:ext cx="71725" cy="187000"/>
            </a:xfrm>
            <a:custGeom>
              <a:avLst/>
              <a:gdLst/>
              <a:ahLst/>
              <a:cxnLst/>
              <a:rect l="l" t="t" r="r" b="b"/>
              <a:pathLst>
                <a:path w="2869" h="7480" extrusionOk="0">
                  <a:moveTo>
                    <a:pt x="2437" y="0"/>
                  </a:moveTo>
                  <a:cubicBezTo>
                    <a:pt x="2130" y="0"/>
                    <a:pt x="1966" y="229"/>
                    <a:pt x="1965" y="231"/>
                  </a:cubicBezTo>
                  <a:cubicBezTo>
                    <a:pt x="2066" y="167"/>
                    <a:pt x="2169" y="150"/>
                    <a:pt x="2250" y="150"/>
                  </a:cubicBezTo>
                  <a:cubicBezTo>
                    <a:pt x="2340" y="150"/>
                    <a:pt x="2402" y="171"/>
                    <a:pt x="2402" y="171"/>
                  </a:cubicBezTo>
                  <a:cubicBezTo>
                    <a:pt x="1952" y="454"/>
                    <a:pt x="1756" y="1059"/>
                    <a:pt x="1744" y="1108"/>
                  </a:cubicBezTo>
                  <a:lnTo>
                    <a:pt x="1744" y="1110"/>
                  </a:lnTo>
                  <a:lnTo>
                    <a:pt x="1" y="7479"/>
                  </a:lnTo>
                  <a:cubicBezTo>
                    <a:pt x="559" y="5732"/>
                    <a:pt x="919" y="4771"/>
                    <a:pt x="1120" y="4386"/>
                  </a:cubicBezTo>
                  <a:cubicBezTo>
                    <a:pt x="1862" y="2489"/>
                    <a:pt x="2869" y="137"/>
                    <a:pt x="2869" y="137"/>
                  </a:cubicBezTo>
                  <a:cubicBezTo>
                    <a:pt x="2793" y="94"/>
                    <a:pt x="2728" y="59"/>
                    <a:pt x="2660" y="38"/>
                  </a:cubicBezTo>
                  <a:cubicBezTo>
                    <a:pt x="2579" y="11"/>
                    <a:pt x="2505" y="0"/>
                    <a:pt x="2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1583900" y="4049675"/>
              <a:ext cx="158950" cy="15125"/>
            </a:xfrm>
            <a:custGeom>
              <a:avLst/>
              <a:gdLst/>
              <a:ahLst/>
              <a:cxnLst/>
              <a:rect l="l" t="t" r="r" b="b"/>
              <a:pathLst>
                <a:path w="6358" h="605" extrusionOk="0">
                  <a:moveTo>
                    <a:pt x="2558" y="0"/>
                  </a:moveTo>
                  <a:cubicBezTo>
                    <a:pt x="2357" y="0"/>
                    <a:pt x="2156" y="7"/>
                    <a:pt x="1956" y="21"/>
                  </a:cubicBezTo>
                  <a:cubicBezTo>
                    <a:pt x="1312" y="64"/>
                    <a:pt x="657" y="201"/>
                    <a:pt x="107" y="534"/>
                  </a:cubicBezTo>
                  <a:lnTo>
                    <a:pt x="37" y="580"/>
                  </a:lnTo>
                  <a:lnTo>
                    <a:pt x="37" y="580"/>
                  </a:lnTo>
                  <a:cubicBezTo>
                    <a:pt x="599" y="219"/>
                    <a:pt x="1279" y="73"/>
                    <a:pt x="1946" y="29"/>
                  </a:cubicBezTo>
                  <a:cubicBezTo>
                    <a:pt x="2149" y="13"/>
                    <a:pt x="2352" y="6"/>
                    <a:pt x="2556" y="6"/>
                  </a:cubicBezTo>
                  <a:cubicBezTo>
                    <a:pt x="3091" y="6"/>
                    <a:pt x="3626" y="54"/>
                    <a:pt x="4160" y="115"/>
                  </a:cubicBezTo>
                  <a:cubicBezTo>
                    <a:pt x="4528" y="160"/>
                    <a:pt x="4896" y="211"/>
                    <a:pt x="5262" y="269"/>
                  </a:cubicBezTo>
                  <a:cubicBezTo>
                    <a:pt x="5629" y="324"/>
                    <a:pt x="5991" y="391"/>
                    <a:pt x="6357" y="453"/>
                  </a:cubicBezTo>
                  <a:cubicBezTo>
                    <a:pt x="6322" y="442"/>
                    <a:pt x="6285" y="432"/>
                    <a:pt x="6251" y="426"/>
                  </a:cubicBezTo>
                  <a:cubicBezTo>
                    <a:pt x="5925" y="369"/>
                    <a:pt x="5600" y="309"/>
                    <a:pt x="5273" y="262"/>
                  </a:cubicBezTo>
                  <a:cubicBezTo>
                    <a:pt x="4907" y="201"/>
                    <a:pt x="4538" y="150"/>
                    <a:pt x="4170" y="109"/>
                  </a:cubicBezTo>
                  <a:cubicBezTo>
                    <a:pt x="3634" y="46"/>
                    <a:pt x="3095" y="0"/>
                    <a:pt x="2558" y="0"/>
                  </a:cubicBezTo>
                  <a:close/>
                  <a:moveTo>
                    <a:pt x="37" y="580"/>
                  </a:moveTo>
                  <a:cubicBezTo>
                    <a:pt x="25" y="588"/>
                    <a:pt x="13" y="596"/>
                    <a:pt x="0" y="604"/>
                  </a:cubicBezTo>
                  <a:lnTo>
                    <a:pt x="37" y="58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1778625" y="4155300"/>
              <a:ext cx="2825" cy="425"/>
            </a:xfrm>
            <a:custGeom>
              <a:avLst/>
              <a:gdLst/>
              <a:ahLst/>
              <a:cxnLst/>
              <a:rect l="l" t="t" r="r" b="b"/>
              <a:pathLst>
                <a:path w="113" h="17" extrusionOk="0">
                  <a:moveTo>
                    <a:pt x="0" y="0"/>
                  </a:moveTo>
                  <a:lnTo>
                    <a:pt x="0" y="0"/>
                  </a:lnTo>
                  <a:cubicBezTo>
                    <a:pt x="10" y="9"/>
                    <a:pt x="49" y="13"/>
                    <a:pt x="113" y="17"/>
                  </a:cubicBezTo>
                  <a:cubicBezTo>
                    <a:pt x="76" y="11"/>
                    <a:pt x="37" y="6"/>
                    <a:pt x="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1796725" y="4081450"/>
              <a:ext cx="366450" cy="184200"/>
            </a:xfrm>
            <a:custGeom>
              <a:avLst/>
              <a:gdLst/>
              <a:ahLst/>
              <a:cxnLst/>
              <a:rect l="l" t="t" r="r" b="b"/>
              <a:pathLst>
                <a:path w="14658" h="7368" extrusionOk="0">
                  <a:moveTo>
                    <a:pt x="0" y="0"/>
                  </a:moveTo>
                  <a:lnTo>
                    <a:pt x="966" y="348"/>
                  </a:lnTo>
                  <a:lnTo>
                    <a:pt x="1369" y="489"/>
                  </a:lnTo>
                  <a:lnTo>
                    <a:pt x="1453" y="520"/>
                  </a:lnTo>
                  <a:lnTo>
                    <a:pt x="1932" y="708"/>
                  </a:lnTo>
                  <a:lnTo>
                    <a:pt x="2891" y="1084"/>
                  </a:lnTo>
                  <a:lnTo>
                    <a:pt x="3837" y="1489"/>
                  </a:lnTo>
                  <a:cubicBezTo>
                    <a:pt x="4154" y="1622"/>
                    <a:pt x="4467" y="1762"/>
                    <a:pt x="4778" y="1905"/>
                  </a:cubicBezTo>
                  <a:cubicBezTo>
                    <a:pt x="5091" y="2050"/>
                    <a:pt x="5404" y="2185"/>
                    <a:pt x="5715" y="2332"/>
                  </a:cubicBezTo>
                  <a:cubicBezTo>
                    <a:pt x="5823" y="2388"/>
                    <a:pt x="5932" y="2439"/>
                    <a:pt x="6040" y="2492"/>
                  </a:cubicBezTo>
                  <a:cubicBezTo>
                    <a:pt x="6241" y="2588"/>
                    <a:pt x="6439" y="2682"/>
                    <a:pt x="6639" y="2782"/>
                  </a:cubicBezTo>
                  <a:cubicBezTo>
                    <a:pt x="6948" y="2934"/>
                    <a:pt x="7255" y="3087"/>
                    <a:pt x="7558" y="3245"/>
                  </a:cubicBezTo>
                  <a:cubicBezTo>
                    <a:pt x="8133" y="3537"/>
                    <a:pt x="8706" y="3836"/>
                    <a:pt x="9273" y="4145"/>
                  </a:cubicBezTo>
                  <a:cubicBezTo>
                    <a:pt x="9309" y="4166"/>
                    <a:pt x="9344" y="4184"/>
                    <a:pt x="9381" y="4204"/>
                  </a:cubicBezTo>
                  <a:cubicBezTo>
                    <a:pt x="9528" y="4286"/>
                    <a:pt x="9678" y="4366"/>
                    <a:pt x="9823" y="4448"/>
                  </a:cubicBezTo>
                  <a:cubicBezTo>
                    <a:pt x="9825" y="4450"/>
                    <a:pt x="9829" y="4450"/>
                    <a:pt x="9831" y="4452"/>
                  </a:cubicBezTo>
                  <a:cubicBezTo>
                    <a:pt x="10281" y="4704"/>
                    <a:pt x="10729" y="4957"/>
                    <a:pt x="11173" y="5215"/>
                  </a:cubicBezTo>
                  <a:lnTo>
                    <a:pt x="12061" y="5737"/>
                  </a:lnTo>
                  <a:lnTo>
                    <a:pt x="12941" y="6273"/>
                  </a:lnTo>
                  <a:cubicBezTo>
                    <a:pt x="13518" y="6627"/>
                    <a:pt x="14089" y="6993"/>
                    <a:pt x="14655" y="7367"/>
                  </a:cubicBezTo>
                  <a:lnTo>
                    <a:pt x="14657" y="7367"/>
                  </a:lnTo>
                  <a:cubicBezTo>
                    <a:pt x="14578" y="7312"/>
                    <a:pt x="14502" y="7255"/>
                    <a:pt x="14422" y="7200"/>
                  </a:cubicBezTo>
                  <a:cubicBezTo>
                    <a:pt x="13935" y="6880"/>
                    <a:pt x="13446" y="6567"/>
                    <a:pt x="12951" y="6267"/>
                  </a:cubicBezTo>
                  <a:lnTo>
                    <a:pt x="12071" y="5729"/>
                  </a:lnTo>
                  <a:lnTo>
                    <a:pt x="11183" y="5207"/>
                  </a:lnTo>
                  <a:cubicBezTo>
                    <a:pt x="9997" y="4517"/>
                    <a:pt x="8790" y="3859"/>
                    <a:pt x="7568" y="3241"/>
                  </a:cubicBezTo>
                  <a:cubicBezTo>
                    <a:pt x="6959" y="2924"/>
                    <a:pt x="6341" y="2627"/>
                    <a:pt x="5721" y="2330"/>
                  </a:cubicBezTo>
                  <a:cubicBezTo>
                    <a:pt x="5412" y="2181"/>
                    <a:pt x="5097" y="2046"/>
                    <a:pt x="4786" y="1903"/>
                  </a:cubicBezTo>
                  <a:cubicBezTo>
                    <a:pt x="4473" y="1760"/>
                    <a:pt x="4162" y="1618"/>
                    <a:pt x="3845" y="1485"/>
                  </a:cubicBezTo>
                  <a:lnTo>
                    <a:pt x="2897" y="1082"/>
                  </a:lnTo>
                  <a:lnTo>
                    <a:pt x="1938" y="706"/>
                  </a:lnTo>
                  <a:lnTo>
                    <a:pt x="1461" y="518"/>
                  </a:lnTo>
                  <a:lnTo>
                    <a:pt x="976" y="344"/>
                  </a:lnTo>
                  <a:lnTo>
                    <a:pt x="240" y="78"/>
                  </a:lnTo>
                  <a:cubicBezTo>
                    <a:pt x="162" y="51"/>
                    <a:pt x="82" y="27"/>
                    <a:pt x="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1552175" y="4046675"/>
              <a:ext cx="187950" cy="62975"/>
            </a:xfrm>
            <a:custGeom>
              <a:avLst/>
              <a:gdLst/>
              <a:ahLst/>
              <a:cxnLst/>
              <a:rect l="l" t="t" r="r" b="b"/>
              <a:pathLst>
                <a:path w="7518" h="2519" extrusionOk="0">
                  <a:moveTo>
                    <a:pt x="3724" y="1"/>
                  </a:moveTo>
                  <a:cubicBezTo>
                    <a:pt x="3552" y="1"/>
                    <a:pt x="3380" y="6"/>
                    <a:pt x="3207" y="18"/>
                  </a:cubicBezTo>
                  <a:cubicBezTo>
                    <a:pt x="2835" y="47"/>
                    <a:pt x="2460" y="104"/>
                    <a:pt x="2098" y="217"/>
                  </a:cubicBezTo>
                  <a:cubicBezTo>
                    <a:pt x="1820" y="303"/>
                    <a:pt x="1550" y="419"/>
                    <a:pt x="1304" y="575"/>
                  </a:cubicBezTo>
                  <a:cubicBezTo>
                    <a:pt x="1292" y="583"/>
                    <a:pt x="1282" y="591"/>
                    <a:pt x="1269" y="599"/>
                  </a:cubicBezTo>
                  <a:cubicBezTo>
                    <a:pt x="1259" y="603"/>
                    <a:pt x="1251" y="612"/>
                    <a:pt x="1243" y="616"/>
                  </a:cubicBezTo>
                  <a:cubicBezTo>
                    <a:pt x="1196" y="650"/>
                    <a:pt x="1149" y="683"/>
                    <a:pt x="1104" y="718"/>
                  </a:cubicBezTo>
                  <a:cubicBezTo>
                    <a:pt x="807" y="951"/>
                    <a:pt x="561" y="1250"/>
                    <a:pt x="377" y="1575"/>
                  </a:cubicBezTo>
                  <a:cubicBezTo>
                    <a:pt x="214" y="1874"/>
                    <a:pt x="91" y="2195"/>
                    <a:pt x="1" y="2518"/>
                  </a:cubicBezTo>
                  <a:cubicBezTo>
                    <a:pt x="111" y="2201"/>
                    <a:pt x="244" y="1894"/>
                    <a:pt x="418" y="1612"/>
                  </a:cubicBezTo>
                  <a:cubicBezTo>
                    <a:pt x="609" y="1297"/>
                    <a:pt x="854" y="1015"/>
                    <a:pt x="1149" y="798"/>
                  </a:cubicBezTo>
                  <a:cubicBezTo>
                    <a:pt x="1188" y="769"/>
                    <a:pt x="1228" y="742"/>
                    <a:pt x="1267" y="714"/>
                  </a:cubicBezTo>
                  <a:cubicBezTo>
                    <a:pt x="1304" y="699"/>
                    <a:pt x="1341" y="675"/>
                    <a:pt x="1376" y="652"/>
                  </a:cubicBezTo>
                  <a:cubicBezTo>
                    <a:pt x="1926" y="321"/>
                    <a:pt x="2581" y="182"/>
                    <a:pt x="3225" y="139"/>
                  </a:cubicBezTo>
                  <a:cubicBezTo>
                    <a:pt x="3428" y="123"/>
                    <a:pt x="3632" y="116"/>
                    <a:pt x="3835" y="116"/>
                  </a:cubicBezTo>
                  <a:cubicBezTo>
                    <a:pt x="4371" y="116"/>
                    <a:pt x="4907" y="164"/>
                    <a:pt x="5441" y="225"/>
                  </a:cubicBezTo>
                  <a:cubicBezTo>
                    <a:pt x="5809" y="268"/>
                    <a:pt x="6176" y="319"/>
                    <a:pt x="6542" y="378"/>
                  </a:cubicBezTo>
                  <a:cubicBezTo>
                    <a:pt x="6867" y="427"/>
                    <a:pt x="7192" y="487"/>
                    <a:pt x="7518" y="542"/>
                  </a:cubicBezTo>
                  <a:cubicBezTo>
                    <a:pt x="6832" y="376"/>
                    <a:pt x="6141" y="235"/>
                    <a:pt x="5443" y="135"/>
                  </a:cubicBezTo>
                  <a:cubicBezTo>
                    <a:pt x="5075" y="80"/>
                    <a:pt x="4700" y="47"/>
                    <a:pt x="4330" y="20"/>
                  </a:cubicBezTo>
                  <a:cubicBezTo>
                    <a:pt x="4129" y="8"/>
                    <a:pt x="3927" y="1"/>
                    <a:pt x="3724"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1580875" y="4064725"/>
              <a:ext cx="3050" cy="2100"/>
            </a:xfrm>
            <a:custGeom>
              <a:avLst/>
              <a:gdLst/>
              <a:ahLst/>
              <a:cxnLst/>
              <a:rect l="l" t="t" r="r" b="b"/>
              <a:pathLst>
                <a:path w="122" h="84" extrusionOk="0">
                  <a:moveTo>
                    <a:pt x="121" y="0"/>
                  </a:moveTo>
                  <a:lnTo>
                    <a:pt x="99" y="14"/>
                  </a:lnTo>
                  <a:cubicBezTo>
                    <a:pt x="81" y="27"/>
                    <a:pt x="63" y="40"/>
                    <a:pt x="46" y="52"/>
                  </a:cubicBezTo>
                  <a:lnTo>
                    <a:pt x="46" y="52"/>
                  </a:lnTo>
                  <a:cubicBezTo>
                    <a:pt x="71" y="34"/>
                    <a:pt x="96" y="18"/>
                    <a:pt x="121" y="0"/>
                  </a:cubicBezTo>
                  <a:close/>
                  <a:moveTo>
                    <a:pt x="46" y="52"/>
                  </a:moveTo>
                  <a:cubicBezTo>
                    <a:pt x="31" y="62"/>
                    <a:pt x="16" y="72"/>
                    <a:pt x="1" y="84"/>
                  </a:cubicBezTo>
                  <a:cubicBezTo>
                    <a:pt x="15" y="73"/>
                    <a:pt x="30" y="62"/>
                    <a:pt x="46" y="52"/>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1561500" y="4062200"/>
              <a:ext cx="21700" cy="24025"/>
            </a:xfrm>
            <a:custGeom>
              <a:avLst/>
              <a:gdLst/>
              <a:ahLst/>
              <a:cxnLst/>
              <a:rect l="l" t="t" r="r" b="b"/>
              <a:pathLst>
                <a:path w="868" h="961" extrusionOk="0">
                  <a:moveTo>
                    <a:pt x="868" y="1"/>
                  </a:moveTo>
                  <a:cubicBezTo>
                    <a:pt x="861" y="5"/>
                    <a:pt x="855" y="9"/>
                    <a:pt x="848" y="13"/>
                  </a:cubicBezTo>
                  <a:lnTo>
                    <a:pt x="848" y="13"/>
                  </a:lnTo>
                  <a:cubicBezTo>
                    <a:pt x="855" y="9"/>
                    <a:pt x="861" y="5"/>
                    <a:pt x="868" y="1"/>
                  </a:cubicBezTo>
                  <a:close/>
                  <a:moveTo>
                    <a:pt x="848" y="13"/>
                  </a:moveTo>
                  <a:cubicBezTo>
                    <a:pt x="843" y="17"/>
                    <a:pt x="837" y="21"/>
                    <a:pt x="832" y="25"/>
                  </a:cubicBezTo>
                  <a:lnTo>
                    <a:pt x="832" y="25"/>
                  </a:lnTo>
                  <a:cubicBezTo>
                    <a:pt x="837" y="21"/>
                    <a:pt x="843" y="17"/>
                    <a:pt x="848" y="13"/>
                  </a:cubicBezTo>
                  <a:close/>
                  <a:moveTo>
                    <a:pt x="832" y="25"/>
                  </a:moveTo>
                  <a:cubicBezTo>
                    <a:pt x="796" y="50"/>
                    <a:pt x="762" y="77"/>
                    <a:pt x="727" y="103"/>
                  </a:cubicBezTo>
                  <a:cubicBezTo>
                    <a:pt x="757" y="81"/>
                    <a:pt x="786" y="58"/>
                    <a:pt x="817" y="38"/>
                  </a:cubicBezTo>
                  <a:cubicBezTo>
                    <a:pt x="821" y="33"/>
                    <a:pt x="826" y="29"/>
                    <a:pt x="832" y="25"/>
                  </a:cubicBezTo>
                  <a:close/>
                  <a:moveTo>
                    <a:pt x="727" y="103"/>
                  </a:moveTo>
                  <a:cubicBezTo>
                    <a:pt x="428" y="336"/>
                    <a:pt x="184" y="633"/>
                    <a:pt x="0" y="960"/>
                  </a:cubicBezTo>
                  <a:cubicBezTo>
                    <a:pt x="184" y="633"/>
                    <a:pt x="430" y="336"/>
                    <a:pt x="727" y="103"/>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1552125" y="4086200"/>
              <a:ext cx="9400" cy="23650"/>
            </a:xfrm>
            <a:custGeom>
              <a:avLst/>
              <a:gdLst/>
              <a:ahLst/>
              <a:cxnLst/>
              <a:rect l="l" t="t" r="r" b="b"/>
              <a:pathLst>
                <a:path w="376" h="946" extrusionOk="0">
                  <a:moveTo>
                    <a:pt x="375" y="0"/>
                  </a:moveTo>
                  <a:lnTo>
                    <a:pt x="375" y="0"/>
                  </a:lnTo>
                  <a:cubicBezTo>
                    <a:pt x="233" y="260"/>
                    <a:pt x="122" y="535"/>
                    <a:pt x="37" y="818"/>
                  </a:cubicBezTo>
                  <a:lnTo>
                    <a:pt x="37" y="818"/>
                  </a:lnTo>
                  <a:cubicBezTo>
                    <a:pt x="122" y="534"/>
                    <a:pt x="236" y="260"/>
                    <a:pt x="375" y="0"/>
                  </a:cubicBezTo>
                  <a:close/>
                  <a:moveTo>
                    <a:pt x="37" y="818"/>
                  </a:moveTo>
                  <a:lnTo>
                    <a:pt x="37" y="818"/>
                  </a:lnTo>
                  <a:cubicBezTo>
                    <a:pt x="24" y="860"/>
                    <a:pt x="12" y="903"/>
                    <a:pt x="1" y="946"/>
                  </a:cubicBezTo>
                  <a:cubicBezTo>
                    <a:pt x="12" y="903"/>
                    <a:pt x="24" y="860"/>
                    <a:pt x="37" y="818"/>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1632800" y="4049575"/>
              <a:ext cx="55425" cy="2725"/>
            </a:xfrm>
            <a:custGeom>
              <a:avLst/>
              <a:gdLst/>
              <a:ahLst/>
              <a:cxnLst/>
              <a:rect l="l" t="t" r="r" b="b"/>
              <a:pathLst>
                <a:path w="2217" h="109" extrusionOk="0">
                  <a:moveTo>
                    <a:pt x="610" y="0"/>
                  </a:moveTo>
                  <a:cubicBezTo>
                    <a:pt x="407" y="0"/>
                    <a:pt x="203" y="7"/>
                    <a:pt x="0" y="23"/>
                  </a:cubicBezTo>
                  <a:lnTo>
                    <a:pt x="0" y="23"/>
                  </a:lnTo>
                  <a:cubicBezTo>
                    <a:pt x="201" y="8"/>
                    <a:pt x="402" y="2"/>
                    <a:pt x="604" y="2"/>
                  </a:cubicBezTo>
                  <a:cubicBezTo>
                    <a:pt x="1141" y="2"/>
                    <a:pt x="1680" y="48"/>
                    <a:pt x="2216" y="109"/>
                  </a:cubicBezTo>
                  <a:cubicBezTo>
                    <a:pt x="1682" y="48"/>
                    <a:pt x="1146" y="0"/>
                    <a:pt x="61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1630025" y="4058950"/>
              <a:ext cx="101000" cy="16275"/>
            </a:xfrm>
            <a:custGeom>
              <a:avLst/>
              <a:gdLst/>
              <a:ahLst/>
              <a:cxnLst/>
              <a:rect l="l" t="t" r="r" b="b"/>
              <a:pathLst>
                <a:path w="4040" h="651" extrusionOk="0">
                  <a:moveTo>
                    <a:pt x="548" y="0"/>
                  </a:moveTo>
                  <a:cubicBezTo>
                    <a:pt x="244" y="0"/>
                    <a:pt x="58" y="14"/>
                    <a:pt x="1" y="18"/>
                  </a:cubicBezTo>
                  <a:cubicBezTo>
                    <a:pt x="653" y="368"/>
                    <a:pt x="899" y="650"/>
                    <a:pt x="899" y="650"/>
                  </a:cubicBezTo>
                  <a:cubicBezTo>
                    <a:pt x="1655" y="415"/>
                    <a:pt x="2505" y="359"/>
                    <a:pt x="3143" y="359"/>
                  </a:cubicBezTo>
                  <a:cubicBezTo>
                    <a:pt x="3564" y="359"/>
                    <a:pt x="3892" y="384"/>
                    <a:pt x="4039" y="397"/>
                  </a:cubicBezTo>
                  <a:cubicBezTo>
                    <a:pt x="2390" y="61"/>
                    <a:pt x="1198" y="0"/>
                    <a:pt x="5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1630025" y="4059400"/>
              <a:ext cx="25" cy="25"/>
            </a:xfrm>
            <a:custGeom>
              <a:avLst/>
              <a:gdLst/>
              <a:ahLst/>
              <a:cxnLst/>
              <a:rect l="l" t="t" r="r" b="b"/>
              <a:pathLst>
                <a:path w="1" h="1" extrusionOk="0">
                  <a:moveTo>
                    <a:pt x="1" y="0"/>
                  </a:move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1630025" y="4059450"/>
              <a:ext cx="101000" cy="15825"/>
            </a:xfrm>
            <a:custGeom>
              <a:avLst/>
              <a:gdLst/>
              <a:ahLst/>
              <a:cxnLst/>
              <a:rect l="l" t="t" r="r" b="b"/>
              <a:pathLst>
                <a:path w="4040" h="633" extrusionOk="0">
                  <a:moveTo>
                    <a:pt x="3792" y="363"/>
                  </a:moveTo>
                  <a:cubicBezTo>
                    <a:pt x="3897" y="370"/>
                    <a:pt x="3981" y="377"/>
                    <a:pt x="4037" y="383"/>
                  </a:cubicBezTo>
                  <a:lnTo>
                    <a:pt x="4039" y="383"/>
                  </a:lnTo>
                  <a:cubicBezTo>
                    <a:pt x="3983" y="377"/>
                    <a:pt x="3898" y="370"/>
                    <a:pt x="3792" y="363"/>
                  </a:cubicBezTo>
                  <a:close/>
                  <a:moveTo>
                    <a:pt x="1" y="0"/>
                  </a:moveTo>
                  <a:cubicBezTo>
                    <a:pt x="653" y="352"/>
                    <a:pt x="899" y="632"/>
                    <a:pt x="899" y="632"/>
                  </a:cubicBezTo>
                  <a:cubicBezTo>
                    <a:pt x="899" y="632"/>
                    <a:pt x="656" y="352"/>
                    <a:pt x="1" y="0"/>
                  </a:cubicBezTo>
                  <a:close/>
                  <a:moveTo>
                    <a:pt x="3122" y="342"/>
                  </a:moveTo>
                  <a:cubicBezTo>
                    <a:pt x="2488" y="342"/>
                    <a:pt x="1648" y="399"/>
                    <a:pt x="899" y="632"/>
                  </a:cubicBezTo>
                  <a:cubicBezTo>
                    <a:pt x="1651" y="399"/>
                    <a:pt x="2494" y="342"/>
                    <a:pt x="3130" y="342"/>
                  </a:cubicBezTo>
                  <a:cubicBezTo>
                    <a:pt x="3393" y="342"/>
                    <a:pt x="3621" y="352"/>
                    <a:pt x="3792" y="363"/>
                  </a:cubicBezTo>
                  <a:lnTo>
                    <a:pt x="3792" y="363"/>
                  </a:lnTo>
                  <a:cubicBezTo>
                    <a:pt x="3620" y="352"/>
                    <a:pt x="3389" y="342"/>
                    <a:pt x="3122" y="342"/>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1652475" y="4075250"/>
              <a:ext cx="25" cy="25"/>
            </a:xfrm>
            <a:custGeom>
              <a:avLst/>
              <a:gdLst/>
              <a:ahLst/>
              <a:cxnLst/>
              <a:rect l="l" t="t" r="r" b="b"/>
              <a:pathLst>
                <a:path w="1" h="1" extrusionOk="0">
                  <a:moveTo>
                    <a:pt x="1" y="0"/>
                  </a:move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1802925" y="4083325"/>
              <a:ext cx="354325" cy="178025"/>
            </a:xfrm>
            <a:custGeom>
              <a:avLst/>
              <a:gdLst/>
              <a:ahLst/>
              <a:cxnLst/>
              <a:rect l="l" t="t" r="r" b="b"/>
              <a:pathLst>
                <a:path w="14173" h="7121" extrusionOk="0">
                  <a:moveTo>
                    <a:pt x="0" y="1"/>
                  </a:moveTo>
                  <a:lnTo>
                    <a:pt x="730" y="263"/>
                  </a:lnTo>
                  <a:lnTo>
                    <a:pt x="1213" y="437"/>
                  </a:lnTo>
                  <a:lnTo>
                    <a:pt x="1692" y="627"/>
                  </a:lnTo>
                  <a:lnTo>
                    <a:pt x="2649" y="1003"/>
                  </a:lnTo>
                  <a:lnTo>
                    <a:pt x="3597" y="1406"/>
                  </a:lnTo>
                  <a:cubicBezTo>
                    <a:pt x="3914" y="1539"/>
                    <a:pt x="4225" y="1680"/>
                    <a:pt x="4538" y="1824"/>
                  </a:cubicBezTo>
                  <a:cubicBezTo>
                    <a:pt x="4849" y="1967"/>
                    <a:pt x="5164" y="2102"/>
                    <a:pt x="5473" y="2251"/>
                  </a:cubicBezTo>
                  <a:cubicBezTo>
                    <a:pt x="6093" y="2550"/>
                    <a:pt x="6711" y="2845"/>
                    <a:pt x="7320" y="3162"/>
                  </a:cubicBezTo>
                  <a:cubicBezTo>
                    <a:pt x="8546" y="3780"/>
                    <a:pt x="9749" y="4440"/>
                    <a:pt x="10935" y="5128"/>
                  </a:cubicBezTo>
                  <a:lnTo>
                    <a:pt x="11823" y="5650"/>
                  </a:lnTo>
                  <a:lnTo>
                    <a:pt x="12703" y="6186"/>
                  </a:lnTo>
                  <a:cubicBezTo>
                    <a:pt x="13196" y="6488"/>
                    <a:pt x="13687" y="6799"/>
                    <a:pt x="14172" y="7121"/>
                  </a:cubicBezTo>
                  <a:cubicBezTo>
                    <a:pt x="13135" y="6388"/>
                    <a:pt x="12065" y="5705"/>
                    <a:pt x="10974" y="5052"/>
                  </a:cubicBezTo>
                  <a:cubicBezTo>
                    <a:pt x="9798" y="4350"/>
                    <a:pt x="8591" y="3690"/>
                    <a:pt x="7369" y="3061"/>
                  </a:cubicBezTo>
                  <a:cubicBezTo>
                    <a:pt x="6144" y="2437"/>
                    <a:pt x="4896" y="1856"/>
                    <a:pt x="3627" y="1326"/>
                  </a:cubicBezTo>
                  <a:cubicBezTo>
                    <a:pt x="2443" y="821"/>
                    <a:pt x="1226" y="394"/>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1717200" y="4164300"/>
              <a:ext cx="14550" cy="37100"/>
            </a:xfrm>
            <a:custGeom>
              <a:avLst/>
              <a:gdLst/>
              <a:ahLst/>
              <a:cxnLst/>
              <a:rect l="l" t="t" r="r" b="b"/>
              <a:pathLst>
                <a:path w="582" h="1484" extrusionOk="0">
                  <a:moveTo>
                    <a:pt x="581" y="0"/>
                  </a:moveTo>
                  <a:cubicBezTo>
                    <a:pt x="563" y="31"/>
                    <a:pt x="541" y="67"/>
                    <a:pt x="518" y="111"/>
                  </a:cubicBezTo>
                  <a:lnTo>
                    <a:pt x="518" y="111"/>
                  </a:lnTo>
                  <a:cubicBezTo>
                    <a:pt x="518" y="111"/>
                    <a:pt x="518" y="111"/>
                    <a:pt x="518" y="111"/>
                  </a:cubicBezTo>
                  <a:lnTo>
                    <a:pt x="518" y="111"/>
                  </a:lnTo>
                  <a:cubicBezTo>
                    <a:pt x="518" y="111"/>
                    <a:pt x="518" y="112"/>
                    <a:pt x="518" y="113"/>
                  </a:cubicBezTo>
                  <a:cubicBezTo>
                    <a:pt x="317" y="620"/>
                    <a:pt x="135" y="1095"/>
                    <a:pt x="0" y="1484"/>
                  </a:cubicBezTo>
                  <a:lnTo>
                    <a:pt x="0" y="1484"/>
                  </a:lnTo>
                  <a:cubicBezTo>
                    <a:pt x="4" y="1472"/>
                    <a:pt x="263" y="791"/>
                    <a:pt x="581" y="0"/>
                  </a:cubicBezTo>
                  <a:close/>
                  <a:moveTo>
                    <a:pt x="0" y="1484"/>
                  </a:moveTo>
                  <a:cubicBezTo>
                    <a:pt x="0" y="1484"/>
                    <a:pt x="0" y="1484"/>
                    <a:pt x="0" y="1484"/>
                  </a:cubicBezTo>
                  <a:cubicBezTo>
                    <a:pt x="0" y="1484"/>
                    <a:pt x="0" y="1484"/>
                    <a:pt x="0" y="1484"/>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2027925" y="4319225"/>
              <a:ext cx="125" cy="175"/>
            </a:xfrm>
            <a:custGeom>
              <a:avLst/>
              <a:gdLst/>
              <a:ahLst/>
              <a:cxnLst/>
              <a:rect l="l" t="t" r="r" b="b"/>
              <a:pathLst>
                <a:path w="5" h="7" extrusionOk="0">
                  <a:moveTo>
                    <a:pt x="0" y="1"/>
                  </a:moveTo>
                  <a:lnTo>
                    <a:pt x="1" y="2"/>
                  </a:lnTo>
                  <a:lnTo>
                    <a:pt x="1" y="2"/>
                  </a:lnTo>
                  <a:cubicBezTo>
                    <a:pt x="1" y="2"/>
                    <a:pt x="1" y="1"/>
                    <a:pt x="0" y="1"/>
                  </a:cubicBezTo>
                  <a:close/>
                  <a:moveTo>
                    <a:pt x="1" y="2"/>
                  </a:moveTo>
                  <a:cubicBezTo>
                    <a:pt x="2" y="4"/>
                    <a:pt x="3" y="7"/>
                    <a:pt x="4" y="7"/>
                  </a:cubicBezTo>
                  <a:lnTo>
                    <a:pt x="1" y="2"/>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2075575" y="4346325"/>
              <a:ext cx="2025" cy="750"/>
            </a:xfrm>
            <a:custGeom>
              <a:avLst/>
              <a:gdLst/>
              <a:ahLst/>
              <a:cxnLst/>
              <a:rect l="l" t="t" r="r" b="b"/>
              <a:pathLst>
                <a:path w="81" h="30" extrusionOk="0">
                  <a:moveTo>
                    <a:pt x="1" y="1"/>
                  </a:moveTo>
                  <a:lnTo>
                    <a:pt x="1" y="1"/>
                  </a:lnTo>
                  <a:cubicBezTo>
                    <a:pt x="17" y="7"/>
                    <a:pt x="29" y="11"/>
                    <a:pt x="46" y="17"/>
                  </a:cubicBezTo>
                  <a:cubicBezTo>
                    <a:pt x="32" y="11"/>
                    <a:pt x="17" y="5"/>
                    <a:pt x="1" y="1"/>
                  </a:cubicBezTo>
                  <a:close/>
                  <a:moveTo>
                    <a:pt x="46" y="17"/>
                  </a:moveTo>
                  <a:cubicBezTo>
                    <a:pt x="47" y="17"/>
                    <a:pt x="47" y="18"/>
                    <a:pt x="48" y="18"/>
                  </a:cubicBezTo>
                  <a:lnTo>
                    <a:pt x="48" y="18"/>
                  </a:lnTo>
                  <a:cubicBezTo>
                    <a:pt x="47" y="18"/>
                    <a:pt x="47" y="17"/>
                    <a:pt x="46" y="17"/>
                  </a:cubicBezTo>
                  <a:close/>
                  <a:moveTo>
                    <a:pt x="48" y="18"/>
                  </a:moveTo>
                  <a:cubicBezTo>
                    <a:pt x="49" y="18"/>
                    <a:pt x="51" y="19"/>
                    <a:pt x="52" y="19"/>
                  </a:cubicBezTo>
                  <a:cubicBezTo>
                    <a:pt x="53" y="19"/>
                    <a:pt x="54" y="20"/>
                    <a:pt x="55" y="20"/>
                  </a:cubicBezTo>
                  <a:lnTo>
                    <a:pt x="55" y="20"/>
                  </a:lnTo>
                  <a:cubicBezTo>
                    <a:pt x="53" y="19"/>
                    <a:pt x="51" y="19"/>
                    <a:pt x="48" y="18"/>
                  </a:cubicBezTo>
                  <a:close/>
                  <a:moveTo>
                    <a:pt x="55" y="20"/>
                  </a:moveTo>
                  <a:cubicBezTo>
                    <a:pt x="58" y="21"/>
                    <a:pt x="60" y="21"/>
                    <a:pt x="62" y="22"/>
                  </a:cubicBezTo>
                  <a:lnTo>
                    <a:pt x="62" y="22"/>
                  </a:lnTo>
                  <a:cubicBezTo>
                    <a:pt x="60" y="21"/>
                    <a:pt x="58" y="21"/>
                    <a:pt x="55" y="20"/>
                  </a:cubicBezTo>
                  <a:close/>
                  <a:moveTo>
                    <a:pt x="62" y="22"/>
                  </a:moveTo>
                  <a:lnTo>
                    <a:pt x="62" y="22"/>
                  </a:lnTo>
                  <a:cubicBezTo>
                    <a:pt x="69" y="25"/>
                    <a:pt x="74" y="28"/>
                    <a:pt x="81" y="30"/>
                  </a:cubicBezTo>
                  <a:cubicBezTo>
                    <a:pt x="81" y="30"/>
                    <a:pt x="74" y="26"/>
                    <a:pt x="62" y="22"/>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1527175" y="4037800"/>
              <a:ext cx="759375" cy="345925"/>
            </a:xfrm>
            <a:custGeom>
              <a:avLst/>
              <a:gdLst/>
              <a:ahLst/>
              <a:cxnLst/>
              <a:rect l="l" t="t" r="r" b="b"/>
              <a:pathLst>
                <a:path w="30375" h="13837" extrusionOk="0">
                  <a:moveTo>
                    <a:pt x="4668" y="840"/>
                  </a:moveTo>
                  <a:cubicBezTo>
                    <a:pt x="5326" y="840"/>
                    <a:pt x="6545" y="903"/>
                    <a:pt x="8235" y="1253"/>
                  </a:cubicBezTo>
                  <a:cubicBezTo>
                    <a:pt x="8231" y="1253"/>
                    <a:pt x="8203" y="1251"/>
                    <a:pt x="8156" y="1245"/>
                  </a:cubicBezTo>
                  <a:lnTo>
                    <a:pt x="8156" y="1245"/>
                  </a:lnTo>
                  <a:lnTo>
                    <a:pt x="8225" y="1261"/>
                  </a:lnTo>
                  <a:lnTo>
                    <a:pt x="8221" y="1261"/>
                  </a:lnTo>
                  <a:cubicBezTo>
                    <a:pt x="8174" y="1255"/>
                    <a:pt x="7782" y="1214"/>
                    <a:pt x="7236" y="1214"/>
                  </a:cubicBezTo>
                  <a:cubicBezTo>
                    <a:pt x="6600" y="1214"/>
                    <a:pt x="5755" y="1270"/>
                    <a:pt x="5003" y="1505"/>
                  </a:cubicBezTo>
                  <a:cubicBezTo>
                    <a:pt x="5003" y="1505"/>
                    <a:pt x="4755" y="1220"/>
                    <a:pt x="4094" y="866"/>
                  </a:cubicBezTo>
                  <a:cubicBezTo>
                    <a:pt x="4094" y="866"/>
                    <a:pt x="4100" y="866"/>
                    <a:pt x="4113" y="864"/>
                  </a:cubicBezTo>
                  <a:cubicBezTo>
                    <a:pt x="4111" y="862"/>
                    <a:pt x="4109" y="862"/>
                    <a:pt x="4105" y="860"/>
                  </a:cubicBezTo>
                  <a:cubicBezTo>
                    <a:pt x="4105" y="860"/>
                    <a:pt x="4298" y="840"/>
                    <a:pt x="4668" y="840"/>
                  </a:cubicBezTo>
                  <a:close/>
                  <a:moveTo>
                    <a:pt x="4735" y="354"/>
                  </a:moveTo>
                  <a:cubicBezTo>
                    <a:pt x="4938" y="354"/>
                    <a:pt x="5141" y="361"/>
                    <a:pt x="5342" y="373"/>
                  </a:cubicBezTo>
                  <a:cubicBezTo>
                    <a:pt x="5717" y="396"/>
                    <a:pt x="6087" y="428"/>
                    <a:pt x="6455" y="488"/>
                  </a:cubicBezTo>
                  <a:cubicBezTo>
                    <a:pt x="7194" y="594"/>
                    <a:pt x="7922" y="744"/>
                    <a:pt x="8647" y="924"/>
                  </a:cubicBezTo>
                  <a:cubicBezTo>
                    <a:pt x="8608" y="915"/>
                    <a:pt x="8567" y="911"/>
                    <a:pt x="8530" y="903"/>
                  </a:cubicBezTo>
                  <a:lnTo>
                    <a:pt x="8530" y="903"/>
                  </a:lnTo>
                  <a:cubicBezTo>
                    <a:pt x="8565" y="911"/>
                    <a:pt x="8602" y="919"/>
                    <a:pt x="8638" y="928"/>
                  </a:cubicBezTo>
                  <a:cubicBezTo>
                    <a:pt x="8274" y="866"/>
                    <a:pt x="7908" y="797"/>
                    <a:pt x="7540" y="741"/>
                  </a:cubicBezTo>
                  <a:cubicBezTo>
                    <a:pt x="7173" y="680"/>
                    <a:pt x="6805" y="629"/>
                    <a:pt x="6437" y="588"/>
                  </a:cubicBezTo>
                  <a:cubicBezTo>
                    <a:pt x="5902" y="527"/>
                    <a:pt x="5366" y="480"/>
                    <a:pt x="4830" y="480"/>
                  </a:cubicBezTo>
                  <a:cubicBezTo>
                    <a:pt x="4627" y="480"/>
                    <a:pt x="4425" y="487"/>
                    <a:pt x="4223" y="502"/>
                  </a:cubicBezTo>
                  <a:cubicBezTo>
                    <a:pt x="3540" y="547"/>
                    <a:pt x="2844" y="699"/>
                    <a:pt x="2276" y="1077"/>
                  </a:cubicBezTo>
                  <a:lnTo>
                    <a:pt x="2169" y="1153"/>
                  </a:lnTo>
                  <a:cubicBezTo>
                    <a:pt x="1875" y="1372"/>
                    <a:pt x="1629" y="1652"/>
                    <a:pt x="1437" y="1967"/>
                  </a:cubicBezTo>
                  <a:cubicBezTo>
                    <a:pt x="1406" y="2018"/>
                    <a:pt x="1375" y="2069"/>
                    <a:pt x="1349" y="2120"/>
                  </a:cubicBezTo>
                  <a:cubicBezTo>
                    <a:pt x="1189" y="2390"/>
                    <a:pt x="1073" y="2683"/>
                    <a:pt x="974" y="2980"/>
                  </a:cubicBezTo>
                  <a:cubicBezTo>
                    <a:pt x="982" y="2947"/>
                    <a:pt x="991" y="2916"/>
                    <a:pt x="1001" y="2882"/>
                  </a:cubicBezTo>
                  <a:lnTo>
                    <a:pt x="1001" y="2882"/>
                  </a:lnTo>
                  <a:cubicBezTo>
                    <a:pt x="989" y="2916"/>
                    <a:pt x="978" y="2951"/>
                    <a:pt x="964" y="2984"/>
                  </a:cubicBezTo>
                  <a:cubicBezTo>
                    <a:pt x="1054" y="2624"/>
                    <a:pt x="1185" y="2272"/>
                    <a:pt x="1367" y="1940"/>
                  </a:cubicBezTo>
                  <a:cubicBezTo>
                    <a:pt x="1551" y="1613"/>
                    <a:pt x="1793" y="1316"/>
                    <a:pt x="2093" y="1085"/>
                  </a:cubicBezTo>
                  <a:cubicBezTo>
                    <a:pt x="2128" y="1057"/>
                    <a:pt x="2165" y="1030"/>
                    <a:pt x="2200" y="1005"/>
                  </a:cubicBezTo>
                  <a:cubicBezTo>
                    <a:pt x="2222" y="989"/>
                    <a:pt x="2247" y="971"/>
                    <a:pt x="2269" y="956"/>
                  </a:cubicBezTo>
                  <a:cubicBezTo>
                    <a:pt x="2282" y="946"/>
                    <a:pt x="2298" y="938"/>
                    <a:pt x="2312" y="932"/>
                  </a:cubicBezTo>
                  <a:cubicBezTo>
                    <a:pt x="2558" y="772"/>
                    <a:pt x="2828" y="656"/>
                    <a:pt x="3110" y="570"/>
                  </a:cubicBezTo>
                  <a:cubicBezTo>
                    <a:pt x="3470" y="459"/>
                    <a:pt x="3845" y="402"/>
                    <a:pt x="4219" y="371"/>
                  </a:cubicBezTo>
                  <a:cubicBezTo>
                    <a:pt x="4391" y="359"/>
                    <a:pt x="4563" y="354"/>
                    <a:pt x="4735" y="354"/>
                  </a:cubicBezTo>
                  <a:close/>
                  <a:moveTo>
                    <a:pt x="7577" y="4395"/>
                  </a:moveTo>
                  <a:lnTo>
                    <a:pt x="7577" y="4395"/>
                  </a:lnTo>
                  <a:cubicBezTo>
                    <a:pt x="7603" y="4402"/>
                    <a:pt x="7630" y="4404"/>
                    <a:pt x="7658" y="4406"/>
                  </a:cubicBezTo>
                  <a:cubicBezTo>
                    <a:pt x="7651" y="4409"/>
                    <a:pt x="7644" y="4410"/>
                    <a:pt x="7635" y="4410"/>
                  </a:cubicBezTo>
                  <a:cubicBezTo>
                    <a:pt x="7619" y="4410"/>
                    <a:pt x="7599" y="4405"/>
                    <a:pt x="7577" y="4395"/>
                  </a:cubicBezTo>
                  <a:close/>
                  <a:moveTo>
                    <a:pt x="9365" y="2640"/>
                  </a:moveTo>
                  <a:cubicBezTo>
                    <a:pt x="9366" y="2640"/>
                    <a:pt x="9367" y="2640"/>
                    <a:pt x="9367" y="2640"/>
                  </a:cubicBezTo>
                  <a:cubicBezTo>
                    <a:pt x="9172" y="2706"/>
                    <a:pt x="8616" y="3983"/>
                    <a:pt x="8183" y="5059"/>
                  </a:cubicBezTo>
                  <a:lnTo>
                    <a:pt x="8183" y="5059"/>
                  </a:lnTo>
                  <a:cubicBezTo>
                    <a:pt x="8183" y="5059"/>
                    <a:pt x="8183" y="5059"/>
                    <a:pt x="8183" y="5059"/>
                  </a:cubicBezTo>
                  <a:lnTo>
                    <a:pt x="8183" y="5059"/>
                  </a:lnTo>
                  <a:cubicBezTo>
                    <a:pt x="9088" y="2699"/>
                    <a:pt x="9342" y="2640"/>
                    <a:pt x="9365" y="2640"/>
                  </a:cubicBezTo>
                  <a:close/>
                  <a:moveTo>
                    <a:pt x="22628" y="5091"/>
                  </a:moveTo>
                  <a:cubicBezTo>
                    <a:pt x="23115" y="5104"/>
                    <a:pt x="23559" y="5186"/>
                    <a:pt x="23645" y="5204"/>
                  </a:cubicBezTo>
                  <a:lnTo>
                    <a:pt x="23645" y="5204"/>
                  </a:lnTo>
                  <a:cubicBezTo>
                    <a:pt x="23191" y="5130"/>
                    <a:pt x="22824" y="5104"/>
                    <a:pt x="22533" y="5104"/>
                  </a:cubicBezTo>
                  <a:cubicBezTo>
                    <a:pt x="22440" y="5104"/>
                    <a:pt x="22354" y="5107"/>
                    <a:pt x="22276" y="5112"/>
                  </a:cubicBezTo>
                  <a:cubicBezTo>
                    <a:pt x="21976" y="5130"/>
                    <a:pt x="21787" y="5177"/>
                    <a:pt x="21695" y="5208"/>
                  </a:cubicBezTo>
                  <a:lnTo>
                    <a:pt x="21693" y="5208"/>
                  </a:lnTo>
                  <a:cubicBezTo>
                    <a:pt x="21925" y="5122"/>
                    <a:pt x="22219" y="5091"/>
                    <a:pt x="22506" y="5091"/>
                  </a:cubicBezTo>
                  <a:close/>
                  <a:moveTo>
                    <a:pt x="23659" y="5208"/>
                  </a:moveTo>
                  <a:lnTo>
                    <a:pt x="23659" y="5208"/>
                  </a:lnTo>
                  <a:cubicBezTo>
                    <a:pt x="23659" y="5208"/>
                    <a:pt x="23659" y="5208"/>
                    <a:pt x="23659" y="5208"/>
                  </a:cubicBezTo>
                  <a:cubicBezTo>
                    <a:pt x="23659" y="5208"/>
                    <a:pt x="23659" y="5208"/>
                    <a:pt x="23659" y="5208"/>
                  </a:cubicBezTo>
                  <a:close/>
                  <a:moveTo>
                    <a:pt x="21700" y="5200"/>
                  </a:moveTo>
                  <a:lnTo>
                    <a:pt x="21700" y="5200"/>
                  </a:lnTo>
                  <a:cubicBezTo>
                    <a:pt x="21675" y="5210"/>
                    <a:pt x="21652" y="5218"/>
                    <a:pt x="21626" y="5228"/>
                  </a:cubicBezTo>
                  <a:cubicBezTo>
                    <a:pt x="21626" y="5228"/>
                    <a:pt x="21652" y="5218"/>
                    <a:pt x="21700" y="5200"/>
                  </a:cubicBezTo>
                  <a:close/>
                  <a:moveTo>
                    <a:pt x="3454" y="1048"/>
                  </a:moveTo>
                  <a:cubicBezTo>
                    <a:pt x="3454" y="1048"/>
                    <a:pt x="3474" y="1059"/>
                    <a:pt x="3509" y="1079"/>
                  </a:cubicBezTo>
                  <a:cubicBezTo>
                    <a:pt x="3622" y="1147"/>
                    <a:pt x="3896" y="1316"/>
                    <a:pt x="4231" y="1619"/>
                  </a:cubicBezTo>
                  <a:cubicBezTo>
                    <a:pt x="4244" y="1633"/>
                    <a:pt x="4262" y="1650"/>
                    <a:pt x="4276" y="1664"/>
                  </a:cubicBezTo>
                  <a:cubicBezTo>
                    <a:pt x="4276" y="1664"/>
                    <a:pt x="4272" y="1664"/>
                    <a:pt x="4264" y="1668"/>
                  </a:cubicBezTo>
                  <a:lnTo>
                    <a:pt x="4266" y="1670"/>
                  </a:lnTo>
                  <a:cubicBezTo>
                    <a:pt x="4266" y="1670"/>
                    <a:pt x="3837" y="1785"/>
                    <a:pt x="3305" y="2141"/>
                  </a:cubicBezTo>
                  <a:lnTo>
                    <a:pt x="3182" y="2225"/>
                  </a:lnTo>
                  <a:cubicBezTo>
                    <a:pt x="2527" y="2697"/>
                    <a:pt x="1760" y="3530"/>
                    <a:pt x="1447" y="4932"/>
                  </a:cubicBezTo>
                  <a:cubicBezTo>
                    <a:pt x="1445" y="4946"/>
                    <a:pt x="1441" y="4958"/>
                    <a:pt x="1437" y="4974"/>
                  </a:cubicBezTo>
                  <a:lnTo>
                    <a:pt x="1400" y="5173"/>
                  </a:lnTo>
                  <a:cubicBezTo>
                    <a:pt x="1392" y="5212"/>
                    <a:pt x="1386" y="5249"/>
                    <a:pt x="1381" y="5285"/>
                  </a:cubicBezTo>
                  <a:cubicBezTo>
                    <a:pt x="1381" y="5285"/>
                    <a:pt x="1379" y="5275"/>
                    <a:pt x="1379" y="5255"/>
                  </a:cubicBezTo>
                  <a:cubicBezTo>
                    <a:pt x="1375" y="5269"/>
                    <a:pt x="1373" y="5281"/>
                    <a:pt x="1373" y="5294"/>
                  </a:cubicBezTo>
                  <a:cubicBezTo>
                    <a:pt x="1373" y="5294"/>
                    <a:pt x="1334" y="5005"/>
                    <a:pt x="1351" y="4573"/>
                  </a:cubicBezTo>
                  <a:cubicBezTo>
                    <a:pt x="1383" y="3688"/>
                    <a:pt x="1641" y="2196"/>
                    <a:pt x="2918" y="1343"/>
                  </a:cubicBezTo>
                  <a:cubicBezTo>
                    <a:pt x="2973" y="1306"/>
                    <a:pt x="3026" y="1271"/>
                    <a:pt x="3086" y="1239"/>
                  </a:cubicBezTo>
                  <a:cubicBezTo>
                    <a:pt x="3184" y="1179"/>
                    <a:pt x="3292" y="1122"/>
                    <a:pt x="3405" y="1071"/>
                  </a:cubicBezTo>
                  <a:cubicBezTo>
                    <a:pt x="3419" y="1065"/>
                    <a:pt x="3438" y="1057"/>
                    <a:pt x="3454" y="1048"/>
                  </a:cubicBezTo>
                  <a:close/>
                  <a:moveTo>
                    <a:pt x="22236" y="3999"/>
                  </a:moveTo>
                  <a:cubicBezTo>
                    <a:pt x="22254" y="3999"/>
                    <a:pt x="22273" y="3999"/>
                    <a:pt x="22291" y="4001"/>
                  </a:cubicBezTo>
                  <a:cubicBezTo>
                    <a:pt x="22309" y="4003"/>
                    <a:pt x="22324" y="4003"/>
                    <a:pt x="22342" y="4005"/>
                  </a:cubicBezTo>
                  <a:cubicBezTo>
                    <a:pt x="22882" y="4087"/>
                    <a:pt x="27142" y="6073"/>
                    <a:pt x="27142" y="6073"/>
                  </a:cubicBezTo>
                  <a:lnTo>
                    <a:pt x="26546" y="6040"/>
                  </a:lnTo>
                  <a:cubicBezTo>
                    <a:pt x="25330" y="5571"/>
                    <a:pt x="24379" y="5325"/>
                    <a:pt x="23650" y="5205"/>
                  </a:cubicBezTo>
                  <a:lnTo>
                    <a:pt x="23650" y="5205"/>
                  </a:lnTo>
                  <a:cubicBezTo>
                    <a:pt x="23536" y="5176"/>
                    <a:pt x="22449" y="4913"/>
                    <a:pt x="21683" y="4909"/>
                  </a:cubicBezTo>
                  <a:cubicBezTo>
                    <a:pt x="21391" y="4909"/>
                    <a:pt x="21145" y="4946"/>
                    <a:pt x="21020" y="5050"/>
                  </a:cubicBezTo>
                  <a:cubicBezTo>
                    <a:pt x="20555" y="5431"/>
                    <a:pt x="23396" y="7113"/>
                    <a:pt x="23507" y="7178"/>
                  </a:cubicBezTo>
                  <a:lnTo>
                    <a:pt x="23507" y="7178"/>
                  </a:lnTo>
                  <a:cubicBezTo>
                    <a:pt x="23507" y="7178"/>
                    <a:pt x="23507" y="7178"/>
                    <a:pt x="23507" y="7178"/>
                  </a:cubicBezTo>
                  <a:lnTo>
                    <a:pt x="23507" y="7178"/>
                  </a:lnTo>
                  <a:cubicBezTo>
                    <a:pt x="21166" y="5845"/>
                    <a:pt x="19821" y="5003"/>
                    <a:pt x="19817" y="5003"/>
                  </a:cubicBezTo>
                  <a:cubicBezTo>
                    <a:pt x="21097" y="4543"/>
                    <a:pt x="21718" y="3999"/>
                    <a:pt x="22236" y="3999"/>
                  </a:cubicBezTo>
                  <a:close/>
                  <a:moveTo>
                    <a:pt x="9436" y="788"/>
                  </a:moveTo>
                  <a:cubicBezTo>
                    <a:pt x="9504" y="788"/>
                    <a:pt x="9578" y="799"/>
                    <a:pt x="9659" y="825"/>
                  </a:cubicBezTo>
                  <a:cubicBezTo>
                    <a:pt x="9725" y="846"/>
                    <a:pt x="9792" y="881"/>
                    <a:pt x="9868" y="924"/>
                  </a:cubicBezTo>
                  <a:cubicBezTo>
                    <a:pt x="9868" y="924"/>
                    <a:pt x="8861" y="3272"/>
                    <a:pt x="8119" y="5171"/>
                  </a:cubicBezTo>
                  <a:cubicBezTo>
                    <a:pt x="8141" y="5128"/>
                    <a:pt x="8162" y="5089"/>
                    <a:pt x="8182" y="5060"/>
                  </a:cubicBezTo>
                  <a:cubicBezTo>
                    <a:pt x="8184" y="5060"/>
                    <a:pt x="8184" y="5058"/>
                    <a:pt x="8184" y="5058"/>
                  </a:cubicBezTo>
                  <a:cubicBezTo>
                    <a:pt x="8184" y="5056"/>
                    <a:pt x="8186" y="5056"/>
                    <a:pt x="8186" y="5054"/>
                  </a:cubicBezTo>
                  <a:cubicBezTo>
                    <a:pt x="8222" y="4999"/>
                    <a:pt x="8234" y="4980"/>
                    <a:pt x="8234" y="4980"/>
                  </a:cubicBezTo>
                  <a:lnTo>
                    <a:pt x="8234" y="4980"/>
                  </a:lnTo>
                  <a:cubicBezTo>
                    <a:pt x="8234" y="4980"/>
                    <a:pt x="8205" y="5025"/>
                    <a:pt x="8190" y="5048"/>
                  </a:cubicBezTo>
                  <a:cubicBezTo>
                    <a:pt x="8192" y="5046"/>
                    <a:pt x="8193" y="5043"/>
                    <a:pt x="8195" y="5041"/>
                  </a:cubicBezTo>
                  <a:lnTo>
                    <a:pt x="8195" y="5041"/>
                  </a:lnTo>
                  <a:cubicBezTo>
                    <a:pt x="8190" y="5048"/>
                    <a:pt x="8187" y="5055"/>
                    <a:pt x="8184" y="5058"/>
                  </a:cubicBezTo>
                  <a:cubicBezTo>
                    <a:pt x="8189" y="5051"/>
                    <a:pt x="8194" y="5044"/>
                    <a:pt x="8198" y="5037"/>
                  </a:cubicBezTo>
                  <a:lnTo>
                    <a:pt x="8198" y="5037"/>
                  </a:lnTo>
                  <a:cubicBezTo>
                    <a:pt x="8228" y="4994"/>
                    <a:pt x="8250" y="4973"/>
                    <a:pt x="8268" y="4973"/>
                  </a:cubicBezTo>
                  <a:cubicBezTo>
                    <a:pt x="8276" y="4973"/>
                    <a:pt x="8283" y="4977"/>
                    <a:pt x="8288" y="4985"/>
                  </a:cubicBezTo>
                  <a:cubicBezTo>
                    <a:pt x="8315" y="5017"/>
                    <a:pt x="8317" y="5134"/>
                    <a:pt x="8297" y="5316"/>
                  </a:cubicBezTo>
                  <a:cubicBezTo>
                    <a:pt x="8286" y="5204"/>
                    <a:pt x="8182" y="5060"/>
                    <a:pt x="8182" y="5060"/>
                  </a:cubicBezTo>
                  <a:lnTo>
                    <a:pt x="8182" y="5065"/>
                  </a:lnTo>
                  <a:cubicBezTo>
                    <a:pt x="7859" y="5858"/>
                    <a:pt x="7601" y="6544"/>
                    <a:pt x="7601" y="6544"/>
                  </a:cubicBezTo>
                  <a:cubicBezTo>
                    <a:pt x="7738" y="6155"/>
                    <a:pt x="7918" y="5680"/>
                    <a:pt x="8119" y="5171"/>
                  </a:cubicBezTo>
                  <a:lnTo>
                    <a:pt x="8119" y="5171"/>
                  </a:lnTo>
                  <a:cubicBezTo>
                    <a:pt x="7918" y="5558"/>
                    <a:pt x="7558" y="6519"/>
                    <a:pt x="7000" y="8268"/>
                  </a:cubicBezTo>
                  <a:lnTo>
                    <a:pt x="8743" y="1897"/>
                  </a:lnTo>
                  <a:lnTo>
                    <a:pt x="8743" y="1895"/>
                  </a:lnTo>
                  <a:lnTo>
                    <a:pt x="8964" y="1018"/>
                  </a:lnTo>
                  <a:cubicBezTo>
                    <a:pt x="8964" y="1018"/>
                    <a:pt x="9128" y="788"/>
                    <a:pt x="9436" y="788"/>
                  </a:cubicBezTo>
                  <a:close/>
                  <a:moveTo>
                    <a:pt x="28105" y="6849"/>
                  </a:moveTo>
                  <a:cubicBezTo>
                    <a:pt x="27948" y="7035"/>
                    <a:pt x="27782" y="7215"/>
                    <a:pt x="27618" y="7397"/>
                  </a:cubicBezTo>
                  <a:lnTo>
                    <a:pt x="27119" y="7933"/>
                  </a:lnTo>
                  <a:cubicBezTo>
                    <a:pt x="26790" y="8287"/>
                    <a:pt x="26452" y="8637"/>
                    <a:pt x="26115" y="8982"/>
                  </a:cubicBezTo>
                  <a:lnTo>
                    <a:pt x="26113" y="8978"/>
                  </a:lnTo>
                  <a:lnTo>
                    <a:pt x="26104" y="8987"/>
                  </a:lnTo>
                  <a:cubicBezTo>
                    <a:pt x="25961" y="8894"/>
                    <a:pt x="25806" y="8794"/>
                    <a:pt x="25638" y="8690"/>
                  </a:cubicBezTo>
                  <a:cubicBezTo>
                    <a:pt x="25433" y="8520"/>
                    <a:pt x="25229" y="8354"/>
                    <a:pt x="25022" y="8191"/>
                  </a:cubicBezTo>
                  <a:cubicBezTo>
                    <a:pt x="24687" y="7927"/>
                    <a:pt x="24349" y="7669"/>
                    <a:pt x="24001" y="7421"/>
                  </a:cubicBezTo>
                  <a:lnTo>
                    <a:pt x="24001" y="7421"/>
                  </a:lnTo>
                  <a:cubicBezTo>
                    <a:pt x="24032" y="7440"/>
                    <a:pt x="24060" y="7454"/>
                    <a:pt x="24091" y="7473"/>
                  </a:cubicBezTo>
                  <a:cubicBezTo>
                    <a:pt x="24067" y="7452"/>
                    <a:pt x="24038" y="7434"/>
                    <a:pt x="24011" y="7413"/>
                  </a:cubicBezTo>
                  <a:lnTo>
                    <a:pt x="24011" y="7413"/>
                  </a:lnTo>
                  <a:cubicBezTo>
                    <a:pt x="24384" y="7624"/>
                    <a:pt x="24742" y="7861"/>
                    <a:pt x="25086" y="8111"/>
                  </a:cubicBezTo>
                  <a:cubicBezTo>
                    <a:pt x="25419" y="8346"/>
                    <a:pt x="25738" y="8600"/>
                    <a:pt x="26051" y="8862"/>
                  </a:cubicBezTo>
                  <a:cubicBezTo>
                    <a:pt x="26374" y="8526"/>
                    <a:pt x="26702" y="8193"/>
                    <a:pt x="27033" y="7867"/>
                  </a:cubicBezTo>
                  <a:lnTo>
                    <a:pt x="27557" y="7356"/>
                  </a:lnTo>
                  <a:cubicBezTo>
                    <a:pt x="27739" y="7188"/>
                    <a:pt x="27915" y="7018"/>
                    <a:pt x="28097" y="6855"/>
                  </a:cubicBezTo>
                  <a:lnTo>
                    <a:pt x="28097" y="6855"/>
                  </a:lnTo>
                  <a:cubicBezTo>
                    <a:pt x="28093" y="6859"/>
                    <a:pt x="28089" y="6861"/>
                    <a:pt x="28087" y="6867"/>
                  </a:cubicBezTo>
                  <a:cubicBezTo>
                    <a:pt x="28093" y="6861"/>
                    <a:pt x="28099" y="6855"/>
                    <a:pt x="28105" y="6849"/>
                  </a:cubicBezTo>
                  <a:close/>
                  <a:moveTo>
                    <a:pt x="10791" y="1734"/>
                  </a:moveTo>
                  <a:cubicBezTo>
                    <a:pt x="12100" y="2151"/>
                    <a:pt x="13399" y="2601"/>
                    <a:pt x="14666" y="3141"/>
                  </a:cubicBezTo>
                  <a:cubicBezTo>
                    <a:pt x="15934" y="3669"/>
                    <a:pt x="17182" y="4250"/>
                    <a:pt x="18406" y="4874"/>
                  </a:cubicBezTo>
                  <a:cubicBezTo>
                    <a:pt x="19629" y="5504"/>
                    <a:pt x="20836" y="6163"/>
                    <a:pt x="22015" y="6871"/>
                  </a:cubicBezTo>
                  <a:cubicBezTo>
                    <a:pt x="23187" y="7575"/>
                    <a:pt x="24339" y="8311"/>
                    <a:pt x="25450" y="9109"/>
                  </a:cubicBezTo>
                  <a:lnTo>
                    <a:pt x="25448" y="9109"/>
                  </a:lnTo>
                  <a:cubicBezTo>
                    <a:pt x="25368" y="9056"/>
                    <a:pt x="25286" y="9005"/>
                    <a:pt x="25206" y="8952"/>
                  </a:cubicBezTo>
                  <a:lnTo>
                    <a:pt x="25206" y="8952"/>
                  </a:lnTo>
                  <a:cubicBezTo>
                    <a:pt x="25284" y="9007"/>
                    <a:pt x="25362" y="9060"/>
                    <a:pt x="25439" y="9117"/>
                  </a:cubicBezTo>
                  <a:lnTo>
                    <a:pt x="25437" y="9117"/>
                  </a:lnTo>
                  <a:cubicBezTo>
                    <a:pt x="24871" y="8741"/>
                    <a:pt x="24300" y="8375"/>
                    <a:pt x="23723" y="8023"/>
                  </a:cubicBezTo>
                  <a:lnTo>
                    <a:pt x="22843" y="7485"/>
                  </a:lnTo>
                  <a:lnTo>
                    <a:pt x="21955" y="6963"/>
                  </a:lnTo>
                  <a:cubicBezTo>
                    <a:pt x="21511" y="6705"/>
                    <a:pt x="21063" y="6450"/>
                    <a:pt x="20613" y="6202"/>
                  </a:cubicBezTo>
                  <a:cubicBezTo>
                    <a:pt x="20611" y="6200"/>
                    <a:pt x="20607" y="6200"/>
                    <a:pt x="20605" y="6196"/>
                  </a:cubicBezTo>
                  <a:cubicBezTo>
                    <a:pt x="20458" y="6114"/>
                    <a:pt x="20310" y="6032"/>
                    <a:pt x="20163" y="5954"/>
                  </a:cubicBezTo>
                  <a:cubicBezTo>
                    <a:pt x="20126" y="5934"/>
                    <a:pt x="20091" y="5916"/>
                    <a:pt x="20055" y="5895"/>
                  </a:cubicBezTo>
                  <a:cubicBezTo>
                    <a:pt x="19488" y="5588"/>
                    <a:pt x="18915" y="5285"/>
                    <a:pt x="18340" y="4995"/>
                  </a:cubicBezTo>
                  <a:cubicBezTo>
                    <a:pt x="18035" y="4835"/>
                    <a:pt x="17728" y="4682"/>
                    <a:pt x="17421" y="4533"/>
                  </a:cubicBezTo>
                  <a:lnTo>
                    <a:pt x="16822" y="4240"/>
                  </a:lnTo>
                  <a:cubicBezTo>
                    <a:pt x="16714" y="4187"/>
                    <a:pt x="16605" y="4136"/>
                    <a:pt x="16497" y="4082"/>
                  </a:cubicBezTo>
                  <a:cubicBezTo>
                    <a:pt x="16186" y="3933"/>
                    <a:pt x="15873" y="3798"/>
                    <a:pt x="15560" y="3655"/>
                  </a:cubicBezTo>
                  <a:cubicBezTo>
                    <a:pt x="15247" y="3512"/>
                    <a:pt x="14936" y="3370"/>
                    <a:pt x="14619" y="3238"/>
                  </a:cubicBezTo>
                  <a:lnTo>
                    <a:pt x="13673" y="2834"/>
                  </a:lnTo>
                  <a:lnTo>
                    <a:pt x="12714" y="2458"/>
                  </a:lnTo>
                  <a:lnTo>
                    <a:pt x="12235" y="2268"/>
                  </a:lnTo>
                  <a:lnTo>
                    <a:pt x="12151" y="2237"/>
                  </a:lnTo>
                  <a:lnTo>
                    <a:pt x="11748" y="2094"/>
                  </a:lnTo>
                  <a:lnTo>
                    <a:pt x="10780" y="1742"/>
                  </a:lnTo>
                  <a:lnTo>
                    <a:pt x="10780" y="1742"/>
                  </a:lnTo>
                  <a:cubicBezTo>
                    <a:pt x="10860" y="1766"/>
                    <a:pt x="10942" y="1793"/>
                    <a:pt x="11020" y="1818"/>
                  </a:cubicBezTo>
                  <a:lnTo>
                    <a:pt x="10791" y="1734"/>
                  </a:lnTo>
                  <a:close/>
                  <a:moveTo>
                    <a:pt x="9813" y="3534"/>
                  </a:moveTo>
                  <a:lnTo>
                    <a:pt x="11705" y="4140"/>
                  </a:lnTo>
                  <a:cubicBezTo>
                    <a:pt x="12247" y="4232"/>
                    <a:pt x="22596" y="7689"/>
                    <a:pt x="22921" y="8451"/>
                  </a:cubicBezTo>
                  <a:cubicBezTo>
                    <a:pt x="22579" y="8369"/>
                    <a:pt x="22240" y="8287"/>
                    <a:pt x="21898" y="8209"/>
                  </a:cubicBezTo>
                  <a:cubicBezTo>
                    <a:pt x="20936" y="7996"/>
                    <a:pt x="19969" y="7800"/>
                    <a:pt x="18985" y="7667"/>
                  </a:cubicBezTo>
                  <a:lnTo>
                    <a:pt x="18985" y="7667"/>
                  </a:lnTo>
                  <a:cubicBezTo>
                    <a:pt x="19899" y="8054"/>
                    <a:pt x="20830" y="8375"/>
                    <a:pt x="21767" y="8682"/>
                  </a:cubicBezTo>
                  <a:cubicBezTo>
                    <a:pt x="22094" y="8788"/>
                    <a:pt x="22422" y="8890"/>
                    <a:pt x="22749" y="8989"/>
                  </a:cubicBezTo>
                  <a:cubicBezTo>
                    <a:pt x="22199" y="9478"/>
                    <a:pt x="20503" y="9598"/>
                    <a:pt x="17591" y="9699"/>
                  </a:cubicBezTo>
                  <a:cubicBezTo>
                    <a:pt x="14371" y="9555"/>
                    <a:pt x="10891" y="9218"/>
                    <a:pt x="8113" y="8496"/>
                  </a:cubicBezTo>
                  <a:lnTo>
                    <a:pt x="9813" y="3534"/>
                  </a:lnTo>
                  <a:close/>
                  <a:moveTo>
                    <a:pt x="24989" y="10093"/>
                  </a:moveTo>
                  <a:cubicBezTo>
                    <a:pt x="24965" y="10097"/>
                    <a:pt x="24940" y="10100"/>
                    <a:pt x="24918" y="10102"/>
                  </a:cubicBezTo>
                  <a:lnTo>
                    <a:pt x="24979" y="10102"/>
                  </a:lnTo>
                  <a:cubicBezTo>
                    <a:pt x="24703" y="10130"/>
                    <a:pt x="24427" y="10151"/>
                    <a:pt x="24151" y="10173"/>
                  </a:cubicBezTo>
                  <a:lnTo>
                    <a:pt x="23320" y="10224"/>
                  </a:lnTo>
                  <a:cubicBezTo>
                    <a:pt x="22763" y="10255"/>
                    <a:pt x="22211" y="10267"/>
                    <a:pt x="21657" y="10284"/>
                  </a:cubicBezTo>
                  <a:cubicBezTo>
                    <a:pt x="21395" y="10286"/>
                    <a:pt x="21133" y="10288"/>
                    <a:pt x="20872" y="10288"/>
                  </a:cubicBezTo>
                  <a:cubicBezTo>
                    <a:pt x="20579" y="10288"/>
                    <a:pt x="20286" y="10285"/>
                    <a:pt x="19995" y="10278"/>
                  </a:cubicBezTo>
                  <a:cubicBezTo>
                    <a:pt x="19439" y="10265"/>
                    <a:pt x="18884" y="10245"/>
                    <a:pt x="18332" y="10202"/>
                  </a:cubicBezTo>
                  <a:lnTo>
                    <a:pt x="18414" y="10202"/>
                  </a:lnTo>
                  <a:cubicBezTo>
                    <a:pt x="18391" y="10200"/>
                    <a:pt x="18369" y="10200"/>
                    <a:pt x="18342" y="10196"/>
                  </a:cubicBezTo>
                  <a:lnTo>
                    <a:pt x="20005" y="10179"/>
                  </a:lnTo>
                  <a:cubicBezTo>
                    <a:pt x="20560" y="10171"/>
                    <a:pt x="21112" y="10169"/>
                    <a:pt x="21665" y="10155"/>
                  </a:cubicBezTo>
                  <a:cubicBezTo>
                    <a:pt x="22219" y="10151"/>
                    <a:pt x="22772" y="10138"/>
                    <a:pt x="23324" y="10128"/>
                  </a:cubicBezTo>
                  <a:cubicBezTo>
                    <a:pt x="23882" y="10112"/>
                    <a:pt x="24433" y="10097"/>
                    <a:pt x="24989" y="10093"/>
                  </a:cubicBezTo>
                  <a:close/>
                  <a:moveTo>
                    <a:pt x="21771" y="8430"/>
                  </a:moveTo>
                  <a:lnTo>
                    <a:pt x="21771" y="8430"/>
                  </a:lnTo>
                  <a:cubicBezTo>
                    <a:pt x="22352" y="8563"/>
                    <a:pt x="22929" y="8706"/>
                    <a:pt x="23506" y="8854"/>
                  </a:cubicBezTo>
                  <a:cubicBezTo>
                    <a:pt x="24081" y="8999"/>
                    <a:pt x="24656" y="9158"/>
                    <a:pt x="25229" y="9310"/>
                  </a:cubicBezTo>
                  <a:cubicBezTo>
                    <a:pt x="25802" y="9469"/>
                    <a:pt x="26374" y="9627"/>
                    <a:pt x="26945" y="9793"/>
                  </a:cubicBezTo>
                  <a:lnTo>
                    <a:pt x="27802" y="10046"/>
                  </a:lnTo>
                  <a:cubicBezTo>
                    <a:pt x="28083" y="10128"/>
                    <a:pt x="28369" y="10212"/>
                    <a:pt x="28654" y="10304"/>
                  </a:cubicBezTo>
                  <a:lnTo>
                    <a:pt x="28547" y="10282"/>
                  </a:lnTo>
                  <a:lnTo>
                    <a:pt x="28547" y="10282"/>
                  </a:lnTo>
                  <a:cubicBezTo>
                    <a:pt x="28580" y="10292"/>
                    <a:pt x="28611" y="10302"/>
                    <a:pt x="28643" y="10312"/>
                  </a:cubicBezTo>
                  <a:cubicBezTo>
                    <a:pt x="28351" y="10247"/>
                    <a:pt x="28066" y="10173"/>
                    <a:pt x="27774" y="10108"/>
                  </a:cubicBezTo>
                  <a:lnTo>
                    <a:pt x="26908" y="9889"/>
                  </a:lnTo>
                  <a:cubicBezTo>
                    <a:pt x="26334" y="9742"/>
                    <a:pt x="25759" y="9586"/>
                    <a:pt x="25186" y="9435"/>
                  </a:cubicBezTo>
                  <a:cubicBezTo>
                    <a:pt x="24613" y="9273"/>
                    <a:pt x="24040" y="9117"/>
                    <a:pt x="23469" y="8952"/>
                  </a:cubicBezTo>
                  <a:cubicBezTo>
                    <a:pt x="22898" y="8784"/>
                    <a:pt x="22330" y="8616"/>
                    <a:pt x="21761" y="8434"/>
                  </a:cubicBezTo>
                  <a:lnTo>
                    <a:pt x="21761" y="8434"/>
                  </a:lnTo>
                  <a:cubicBezTo>
                    <a:pt x="21798" y="8442"/>
                    <a:pt x="21837" y="8453"/>
                    <a:pt x="21871" y="8461"/>
                  </a:cubicBezTo>
                  <a:lnTo>
                    <a:pt x="21771" y="8430"/>
                  </a:lnTo>
                  <a:close/>
                  <a:moveTo>
                    <a:pt x="19987" y="11202"/>
                  </a:moveTo>
                  <a:cubicBezTo>
                    <a:pt x="19987" y="11202"/>
                    <a:pt x="19987" y="11202"/>
                    <a:pt x="19987" y="11202"/>
                  </a:cubicBezTo>
                  <a:lnTo>
                    <a:pt x="19987" y="11202"/>
                  </a:lnTo>
                  <a:cubicBezTo>
                    <a:pt x="19987" y="11202"/>
                    <a:pt x="19987" y="11202"/>
                    <a:pt x="19987" y="11202"/>
                  </a:cubicBezTo>
                  <a:close/>
                  <a:moveTo>
                    <a:pt x="19995" y="11194"/>
                  </a:moveTo>
                  <a:cubicBezTo>
                    <a:pt x="20006" y="11207"/>
                    <a:pt x="20016" y="11220"/>
                    <a:pt x="20027" y="11233"/>
                  </a:cubicBezTo>
                  <a:lnTo>
                    <a:pt x="20027" y="11233"/>
                  </a:lnTo>
                  <a:cubicBezTo>
                    <a:pt x="20004" y="11208"/>
                    <a:pt x="19995" y="11194"/>
                    <a:pt x="19995" y="11194"/>
                  </a:cubicBezTo>
                  <a:close/>
                  <a:moveTo>
                    <a:pt x="20046" y="11251"/>
                  </a:moveTo>
                  <a:lnTo>
                    <a:pt x="20048" y="11255"/>
                  </a:lnTo>
                  <a:cubicBezTo>
                    <a:pt x="20048" y="11255"/>
                    <a:pt x="20047" y="11254"/>
                    <a:pt x="20046" y="11253"/>
                  </a:cubicBezTo>
                  <a:lnTo>
                    <a:pt x="20046" y="11253"/>
                  </a:lnTo>
                  <a:lnTo>
                    <a:pt x="20046" y="11251"/>
                  </a:lnTo>
                  <a:close/>
                  <a:moveTo>
                    <a:pt x="19987" y="11202"/>
                  </a:moveTo>
                  <a:lnTo>
                    <a:pt x="19987" y="11202"/>
                  </a:lnTo>
                  <a:cubicBezTo>
                    <a:pt x="20003" y="11223"/>
                    <a:pt x="20020" y="11243"/>
                    <a:pt x="20038" y="11264"/>
                  </a:cubicBezTo>
                  <a:cubicBezTo>
                    <a:pt x="20001" y="11225"/>
                    <a:pt x="19987" y="11202"/>
                    <a:pt x="19987" y="11202"/>
                  </a:cubicBezTo>
                  <a:close/>
                  <a:moveTo>
                    <a:pt x="20038" y="11264"/>
                  </a:moveTo>
                  <a:cubicBezTo>
                    <a:pt x="20124" y="11358"/>
                    <a:pt x="20331" y="11560"/>
                    <a:pt x="20746" y="11800"/>
                  </a:cubicBezTo>
                  <a:cubicBezTo>
                    <a:pt x="20460" y="11638"/>
                    <a:pt x="20194" y="11454"/>
                    <a:pt x="20038" y="11264"/>
                  </a:cubicBezTo>
                  <a:close/>
                  <a:moveTo>
                    <a:pt x="20888" y="11877"/>
                  </a:moveTo>
                  <a:lnTo>
                    <a:pt x="20888" y="11877"/>
                  </a:lnTo>
                  <a:cubicBezTo>
                    <a:pt x="21187" y="12035"/>
                    <a:pt x="21492" y="12166"/>
                    <a:pt x="21711" y="12253"/>
                  </a:cubicBezTo>
                  <a:lnTo>
                    <a:pt x="21711" y="12253"/>
                  </a:lnTo>
                  <a:cubicBezTo>
                    <a:pt x="21380" y="12125"/>
                    <a:pt x="21109" y="11997"/>
                    <a:pt x="20888" y="11877"/>
                  </a:cubicBezTo>
                  <a:close/>
                  <a:moveTo>
                    <a:pt x="21987" y="12356"/>
                  </a:moveTo>
                  <a:cubicBezTo>
                    <a:pt x="21993" y="12357"/>
                    <a:pt x="21997" y="12359"/>
                    <a:pt x="22001" y="12360"/>
                  </a:cubicBezTo>
                  <a:lnTo>
                    <a:pt x="22001" y="12360"/>
                  </a:lnTo>
                  <a:cubicBezTo>
                    <a:pt x="21999" y="12359"/>
                    <a:pt x="21996" y="12359"/>
                    <a:pt x="21992" y="12358"/>
                  </a:cubicBezTo>
                  <a:cubicBezTo>
                    <a:pt x="21991" y="12358"/>
                    <a:pt x="21989" y="12357"/>
                    <a:pt x="21987" y="12356"/>
                  </a:cubicBezTo>
                  <a:close/>
                  <a:moveTo>
                    <a:pt x="25812" y="10214"/>
                  </a:moveTo>
                  <a:lnTo>
                    <a:pt x="25818" y="10230"/>
                  </a:lnTo>
                  <a:cubicBezTo>
                    <a:pt x="25935" y="10705"/>
                    <a:pt x="26047" y="11182"/>
                    <a:pt x="26156" y="11659"/>
                  </a:cubicBezTo>
                  <a:lnTo>
                    <a:pt x="26311" y="12375"/>
                  </a:lnTo>
                  <a:cubicBezTo>
                    <a:pt x="26360" y="12616"/>
                    <a:pt x="26411" y="12853"/>
                    <a:pt x="26452" y="13097"/>
                  </a:cubicBezTo>
                  <a:cubicBezTo>
                    <a:pt x="26381" y="12862"/>
                    <a:pt x="26317" y="12626"/>
                    <a:pt x="26248" y="12391"/>
                  </a:cubicBezTo>
                  <a:lnTo>
                    <a:pt x="26248" y="12391"/>
                  </a:lnTo>
                  <a:cubicBezTo>
                    <a:pt x="26293" y="12628"/>
                    <a:pt x="26344" y="12864"/>
                    <a:pt x="26389" y="13101"/>
                  </a:cubicBezTo>
                  <a:cubicBezTo>
                    <a:pt x="26317" y="12866"/>
                    <a:pt x="26252" y="12630"/>
                    <a:pt x="26184" y="12395"/>
                  </a:cubicBezTo>
                  <a:lnTo>
                    <a:pt x="25992" y="11687"/>
                  </a:lnTo>
                  <a:cubicBezTo>
                    <a:pt x="25871" y="11235"/>
                    <a:pt x="25759" y="10779"/>
                    <a:pt x="25648" y="10325"/>
                  </a:cubicBezTo>
                  <a:cubicBezTo>
                    <a:pt x="25317" y="10378"/>
                    <a:pt x="24983" y="10423"/>
                    <a:pt x="24650" y="10453"/>
                  </a:cubicBezTo>
                  <a:cubicBezTo>
                    <a:pt x="24578" y="10462"/>
                    <a:pt x="24507" y="10470"/>
                    <a:pt x="24433" y="10476"/>
                  </a:cubicBezTo>
                  <a:cubicBezTo>
                    <a:pt x="24056" y="10509"/>
                    <a:pt x="23674" y="10530"/>
                    <a:pt x="23294" y="10530"/>
                  </a:cubicBezTo>
                  <a:cubicBezTo>
                    <a:pt x="23246" y="10530"/>
                    <a:pt x="23199" y="10530"/>
                    <a:pt x="23152" y="10529"/>
                  </a:cubicBezTo>
                  <a:cubicBezTo>
                    <a:pt x="23177" y="10527"/>
                    <a:pt x="23199" y="10523"/>
                    <a:pt x="23220" y="10521"/>
                  </a:cubicBezTo>
                  <a:lnTo>
                    <a:pt x="23218" y="10521"/>
                  </a:lnTo>
                  <a:cubicBezTo>
                    <a:pt x="23312" y="10513"/>
                    <a:pt x="23408" y="10503"/>
                    <a:pt x="23504" y="10492"/>
                  </a:cubicBezTo>
                  <a:cubicBezTo>
                    <a:pt x="23811" y="10460"/>
                    <a:pt x="24118" y="10425"/>
                    <a:pt x="24421" y="10382"/>
                  </a:cubicBezTo>
                  <a:cubicBezTo>
                    <a:pt x="24758" y="10335"/>
                    <a:pt x="25096" y="10284"/>
                    <a:pt x="25431" y="10228"/>
                  </a:cubicBezTo>
                  <a:lnTo>
                    <a:pt x="25460" y="10228"/>
                  </a:lnTo>
                  <a:cubicBezTo>
                    <a:pt x="25472" y="10226"/>
                    <a:pt x="25482" y="10226"/>
                    <a:pt x="25495" y="10224"/>
                  </a:cubicBezTo>
                  <a:cubicBezTo>
                    <a:pt x="25605" y="10222"/>
                    <a:pt x="25710" y="10216"/>
                    <a:pt x="25812" y="10214"/>
                  </a:cubicBezTo>
                  <a:close/>
                  <a:moveTo>
                    <a:pt x="20234" y="10469"/>
                  </a:moveTo>
                  <a:cubicBezTo>
                    <a:pt x="20880" y="10469"/>
                    <a:pt x="21676" y="10473"/>
                    <a:pt x="22604" y="10488"/>
                  </a:cubicBezTo>
                  <a:cubicBezTo>
                    <a:pt x="22604" y="10488"/>
                    <a:pt x="22601" y="10488"/>
                    <a:pt x="22595" y="10488"/>
                  </a:cubicBezTo>
                  <a:cubicBezTo>
                    <a:pt x="22410" y="10488"/>
                    <a:pt x="19377" y="10496"/>
                    <a:pt x="19367" y="11002"/>
                  </a:cubicBezTo>
                  <a:cubicBezTo>
                    <a:pt x="19367" y="11020"/>
                    <a:pt x="19371" y="11035"/>
                    <a:pt x="19377" y="11053"/>
                  </a:cubicBezTo>
                  <a:cubicBezTo>
                    <a:pt x="19562" y="11562"/>
                    <a:pt x="21482" y="12198"/>
                    <a:pt x="21928" y="12337"/>
                  </a:cubicBezTo>
                  <a:lnTo>
                    <a:pt x="21928" y="12337"/>
                  </a:lnTo>
                  <a:cubicBezTo>
                    <a:pt x="21950" y="12346"/>
                    <a:pt x="21969" y="12353"/>
                    <a:pt x="21984" y="12358"/>
                  </a:cubicBezTo>
                  <a:cubicBezTo>
                    <a:pt x="22643" y="12594"/>
                    <a:pt x="23510" y="12825"/>
                    <a:pt x="24642" y="13015"/>
                  </a:cubicBezTo>
                  <a:lnTo>
                    <a:pt x="25167" y="13289"/>
                  </a:lnTo>
                  <a:cubicBezTo>
                    <a:pt x="25167" y="13289"/>
                    <a:pt x="20490" y="12833"/>
                    <a:pt x="19983" y="12628"/>
                  </a:cubicBezTo>
                  <a:cubicBezTo>
                    <a:pt x="19478" y="12424"/>
                    <a:pt x="19248" y="11605"/>
                    <a:pt x="18320" y="10486"/>
                  </a:cubicBezTo>
                  <a:cubicBezTo>
                    <a:pt x="18320" y="10486"/>
                    <a:pt x="19003" y="10469"/>
                    <a:pt x="20234" y="10469"/>
                  </a:cubicBezTo>
                  <a:close/>
                  <a:moveTo>
                    <a:pt x="4484" y="1"/>
                  </a:moveTo>
                  <a:cubicBezTo>
                    <a:pt x="2006" y="1"/>
                    <a:pt x="1107" y="1042"/>
                    <a:pt x="655" y="2693"/>
                  </a:cubicBezTo>
                  <a:cubicBezTo>
                    <a:pt x="0" y="5091"/>
                    <a:pt x="811" y="6859"/>
                    <a:pt x="6744" y="8629"/>
                  </a:cubicBezTo>
                  <a:cubicBezTo>
                    <a:pt x="6779" y="8749"/>
                    <a:pt x="6869" y="8849"/>
                    <a:pt x="6998" y="8882"/>
                  </a:cubicBezTo>
                  <a:lnTo>
                    <a:pt x="7583" y="9044"/>
                  </a:lnTo>
                  <a:cubicBezTo>
                    <a:pt x="7614" y="9052"/>
                    <a:pt x="7645" y="9056"/>
                    <a:pt x="7675" y="9056"/>
                  </a:cubicBezTo>
                  <a:cubicBezTo>
                    <a:pt x="7768" y="9056"/>
                    <a:pt x="7856" y="9020"/>
                    <a:pt x="7922" y="8962"/>
                  </a:cubicBezTo>
                  <a:cubicBezTo>
                    <a:pt x="10709" y="9692"/>
                    <a:pt x="14191" y="10040"/>
                    <a:pt x="17424" y="10190"/>
                  </a:cubicBezTo>
                  <a:cubicBezTo>
                    <a:pt x="18590" y="11188"/>
                    <a:pt x="19191" y="13025"/>
                    <a:pt x="19932" y="13105"/>
                  </a:cubicBezTo>
                  <a:cubicBezTo>
                    <a:pt x="20572" y="13173"/>
                    <a:pt x="24689" y="13651"/>
                    <a:pt x="26243" y="13833"/>
                  </a:cubicBezTo>
                  <a:cubicBezTo>
                    <a:pt x="26260" y="13835"/>
                    <a:pt x="26277" y="13836"/>
                    <a:pt x="26294" y="13836"/>
                  </a:cubicBezTo>
                  <a:cubicBezTo>
                    <a:pt x="26565" y="13836"/>
                    <a:pt x="26778" y="13589"/>
                    <a:pt x="26722" y="13314"/>
                  </a:cubicBezTo>
                  <a:lnTo>
                    <a:pt x="26108" y="10206"/>
                  </a:lnTo>
                  <a:cubicBezTo>
                    <a:pt x="26180" y="10204"/>
                    <a:pt x="26250" y="10202"/>
                    <a:pt x="26315" y="10198"/>
                  </a:cubicBezTo>
                  <a:cubicBezTo>
                    <a:pt x="26444" y="10194"/>
                    <a:pt x="26561" y="10140"/>
                    <a:pt x="26647" y="10052"/>
                  </a:cubicBezTo>
                  <a:cubicBezTo>
                    <a:pt x="26917" y="10118"/>
                    <a:pt x="27189" y="10181"/>
                    <a:pt x="27463" y="10243"/>
                  </a:cubicBezTo>
                  <a:cubicBezTo>
                    <a:pt x="28424" y="10453"/>
                    <a:pt x="29390" y="10652"/>
                    <a:pt x="30374" y="10785"/>
                  </a:cubicBezTo>
                  <a:cubicBezTo>
                    <a:pt x="29460" y="10398"/>
                    <a:pt x="28529" y="10075"/>
                    <a:pt x="27592" y="9768"/>
                  </a:cubicBezTo>
                  <a:cubicBezTo>
                    <a:pt x="27311" y="9678"/>
                    <a:pt x="27029" y="9590"/>
                    <a:pt x="26749" y="9504"/>
                  </a:cubicBezTo>
                  <a:cubicBezTo>
                    <a:pt x="26710" y="9416"/>
                    <a:pt x="26649" y="9341"/>
                    <a:pt x="26565" y="9285"/>
                  </a:cubicBezTo>
                  <a:cubicBezTo>
                    <a:pt x="26514" y="9253"/>
                    <a:pt x="26460" y="9218"/>
                    <a:pt x="26403" y="9181"/>
                  </a:cubicBezTo>
                  <a:lnTo>
                    <a:pt x="28492" y="6840"/>
                  </a:lnTo>
                  <a:cubicBezTo>
                    <a:pt x="28690" y="6621"/>
                    <a:pt x="28615" y="6272"/>
                    <a:pt x="28345" y="6151"/>
                  </a:cubicBezTo>
                  <a:cubicBezTo>
                    <a:pt x="26913" y="5515"/>
                    <a:pt x="23126" y="3833"/>
                    <a:pt x="22538" y="3567"/>
                  </a:cubicBezTo>
                  <a:cubicBezTo>
                    <a:pt x="22466" y="3534"/>
                    <a:pt x="22386" y="3520"/>
                    <a:pt x="22297" y="3520"/>
                  </a:cubicBezTo>
                  <a:cubicBezTo>
                    <a:pt x="21560" y="3520"/>
                    <a:pt x="20279" y="4539"/>
                    <a:pt x="18944" y="4792"/>
                  </a:cubicBezTo>
                  <a:cubicBezTo>
                    <a:pt x="16088" y="3276"/>
                    <a:pt x="12910" y="1797"/>
                    <a:pt x="10138" y="1005"/>
                  </a:cubicBezTo>
                  <a:cubicBezTo>
                    <a:pt x="10130" y="852"/>
                    <a:pt x="10028" y="713"/>
                    <a:pt x="9872" y="670"/>
                  </a:cubicBezTo>
                  <a:lnTo>
                    <a:pt x="9287" y="508"/>
                  </a:lnTo>
                  <a:cubicBezTo>
                    <a:pt x="9256" y="500"/>
                    <a:pt x="9224" y="496"/>
                    <a:pt x="9193" y="496"/>
                  </a:cubicBezTo>
                  <a:cubicBezTo>
                    <a:pt x="9066" y="496"/>
                    <a:pt x="8948" y="563"/>
                    <a:pt x="8882" y="670"/>
                  </a:cubicBezTo>
                  <a:cubicBezTo>
                    <a:pt x="7029" y="211"/>
                    <a:pt x="5597" y="1"/>
                    <a:pt x="44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2067550" y="4167875"/>
              <a:ext cx="1875" cy="750"/>
            </a:xfrm>
            <a:custGeom>
              <a:avLst/>
              <a:gdLst/>
              <a:ahLst/>
              <a:cxnLst/>
              <a:rect l="l" t="t" r="r" b="b"/>
              <a:pathLst>
                <a:path w="75" h="30" extrusionOk="0">
                  <a:moveTo>
                    <a:pt x="1" y="29"/>
                  </a:moveTo>
                  <a:cubicBezTo>
                    <a:pt x="1" y="29"/>
                    <a:pt x="27" y="19"/>
                    <a:pt x="74" y="1"/>
                  </a:cubicBezTo>
                  <a:cubicBezTo>
                    <a:pt x="27" y="19"/>
                    <a:pt x="1" y="29"/>
                    <a:pt x="1" y="29"/>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2067550" y="4167975"/>
              <a:ext cx="1875" cy="700"/>
            </a:xfrm>
            <a:custGeom>
              <a:avLst/>
              <a:gdLst/>
              <a:ahLst/>
              <a:cxnLst/>
              <a:rect l="l" t="t" r="r" b="b"/>
              <a:pathLst>
                <a:path w="75" h="28" extrusionOk="0">
                  <a:moveTo>
                    <a:pt x="74" y="1"/>
                  </a:moveTo>
                  <a:cubicBezTo>
                    <a:pt x="50" y="7"/>
                    <a:pt x="27" y="15"/>
                    <a:pt x="1" y="27"/>
                  </a:cubicBezTo>
                  <a:cubicBezTo>
                    <a:pt x="25" y="17"/>
                    <a:pt x="50" y="7"/>
                    <a:pt x="74"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2084375" y="4137800"/>
              <a:ext cx="121300" cy="51850"/>
            </a:xfrm>
            <a:custGeom>
              <a:avLst/>
              <a:gdLst/>
              <a:ahLst/>
              <a:cxnLst/>
              <a:rect l="l" t="t" r="r" b="b"/>
              <a:pathLst>
                <a:path w="4852" h="2074" extrusionOk="0">
                  <a:moveTo>
                    <a:pt x="1" y="1"/>
                  </a:moveTo>
                  <a:cubicBezTo>
                    <a:pt x="19" y="3"/>
                    <a:pt x="33" y="3"/>
                    <a:pt x="52" y="5"/>
                  </a:cubicBezTo>
                  <a:cubicBezTo>
                    <a:pt x="33" y="3"/>
                    <a:pt x="19" y="1"/>
                    <a:pt x="1" y="1"/>
                  </a:cubicBezTo>
                  <a:close/>
                  <a:moveTo>
                    <a:pt x="53" y="5"/>
                  </a:moveTo>
                  <a:cubicBezTo>
                    <a:pt x="598" y="88"/>
                    <a:pt x="4852" y="2073"/>
                    <a:pt x="4852" y="2073"/>
                  </a:cubicBezTo>
                  <a:cubicBezTo>
                    <a:pt x="4852" y="2071"/>
                    <a:pt x="598" y="88"/>
                    <a:pt x="53" y="5"/>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2044775" y="4160450"/>
              <a:ext cx="70125" cy="56800"/>
            </a:xfrm>
            <a:custGeom>
              <a:avLst/>
              <a:gdLst/>
              <a:ahLst/>
              <a:cxnLst/>
              <a:rect l="l" t="t" r="r" b="b"/>
              <a:pathLst>
                <a:path w="2805" h="2272" extrusionOk="0">
                  <a:moveTo>
                    <a:pt x="979" y="1"/>
                  </a:moveTo>
                  <a:cubicBezTo>
                    <a:pt x="685" y="1"/>
                    <a:pt x="439" y="38"/>
                    <a:pt x="314" y="142"/>
                  </a:cubicBezTo>
                  <a:cubicBezTo>
                    <a:pt x="439" y="40"/>
                    <a:pt x="685" y="1"/>
                    <a:pt x="979" y="1"/>
                  </a:cubicBezTo>
                  <a:close/>
                  <a:moveTo>
                    <a:pt x="314" y="142"/>
                  </a:moveTo>
                  <a:cubicBezTo>
                    <a:pt x="0" y="399"/>
                    <a:pt x="1191" y="1248"/>
                    <a:pt x="2033" y="1793"/>
                  </a:cubicBezTo>
                  <a:lnTo>
                    <a:pt x="2033" y="1793"/>
                  </a:lnTo>
                  <a:cubicBezTo>
                    <a:pt x="1192" y="1248"/>
                    <a:pt x="1" y="400"/>
                    <a:pt x="314" y="142"/>
                  </a:cubicBezTo>
                  <a:close/>
                  <a:moveTo>
                    <a:pt x="2033" y="1793"/>
                  </a:moveTo>
                  <a:cubicBezTo>
                    <a:pt x="2423" y="2046"/>
                    <a:pt x="2738" y="2234"/>
                    <a:pt x="2794" y="2268"/>
                  </a:cubicBezTo>
                  <a:cubicBezTo>
                    <a:pt x="2796" y="2270"/>
                    <a:pt x="2800" y="2270"/>
                    <a:pt x="2804" y="2272"/>
                  </a:cubicBezTo>
                  <a:cubicBezTo>
                    <a:pt x="2804" y="2272"/>
                    <a:pt x="2464" y="2072"/>
                    <a:pt x="2033" y="1793"/>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2092825" y="4165075"/>
              <a:ext cx="25800" cy="2925"/>
            </a:xfrm>
            <a:custGeom>
              <a:avLst/>
              <a:gdLst/>
              <a:ahLst/>
              <a:cxnLst/>
              <a:rect l="l" t="t" r="r" b="b"/>
              <a:pathLst>
                <a:path w="1032" h="117" extrusionOk="0">
                  <a:moveTo>
                    <a:pt x="0" y="0"/>
                  </a:moveTo>
                  <a:cubicBezTo>
                    <a:pt x="87" y="2"/>
                    <a:pt x="171" y="7"/>
                    <a:pt x="253" y="13"/>
                  </a:cubicBezTo>
                  <a:lnTo>
                    <a:pt x="253" y="13"/>
                  </a:lnTo>
                  <a:cubicBezTo>
                    <a:pt x="172" y="7"/>
                    <a:pt x="87" y="2"/>
                    <a:pt x="0" y="0"/>
                  </a:cubicBezTo>
                  <a:close/>
                  <a:moveTo>
                    <a:pt x="253" y="13"/>
                  </a:moveTo>
                  <a:cubicBezTo>
                    <a:pt x="686" y="44"/>
                    <a:pt x="1031" y="117"/>
                    <a:pt x="1031" y="117"/>
                  </a:cubicBezTo>
                  <a:cubicBezTo>
                    <a:pt x="1014" y="112"/>
                    <a:pt x="674" y="43"/>
                    <a:pt x="253" y="13"/>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2069400" y="4165575"/>
              <a:ext cx="14550" cy="2425"/>
            </a:xfrm>
            <a:custGeom>
              <a:avLst/>
              <a:gdLst/>
              <a:ahLst/>
              <a:cxnLst/>
              <a:rect l="l" t="t" r="r" b="b"/>
              <a:pathLst>
                <a:path w="582" h="97" extrusionOk="0">
                  <a:moveTo>
                    <a:pt x="581" y="1"/>
                  </a:moveTo>
                  <a:cubicBezTo>
                    <a:pt x="283" y="19"/>
                    <a:pt x="96" y="66"/>
                    <a:pt x="0" y="97"/>
                  </a:cubicBezTo>
                  <a:cubicBezTo>
                    <a:pt x="98" y="66"/>
                    <a:pt x="285" y="19"/>
                    <a:pt x="581"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2089750" y="4165025"/>
              <a:ext cx="1600" cy="25"/>
            </a:xfrm>
            <a:custGeom>
              <a:avLst/>
              <a:gdLst/>
              <a:ahLst/>
              <a:cxnLst/>
              <a:rect l="l" t="t" r="r" b="b"/>
              <a:pathLst>
                <a:path w="64" h="1" extrusionOk="0">
                  <a:moveTo>
                    <a:pt x="1" y="0"/>
                  </a:moveTo>
                  <a:lnTo>
                    <a:pt x="64"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1604200" y="4064550"/>
              <a:ext cx="8050" cy="4225"/>
            </a:xfrm>
            <a:custGeom>
              <a:avLst/>
              <a:gdLst/>
              <a:ahLst/>
              <a:cxnLst/>
              <a:rect l="l" t="t" r="r" b="b"/>
              <a:pathLst>
                <a:path w="322" h="169" extrusionOk="0">
                  <a:moveTo>
                    <a:pt x="322" y="1"/>
                  </a:moveTo>
                  <a:cubicBezTo>
                    <a:pt x="209" y="52"/>
                    <a:pt x="101" y="107"/>
                    <a:pt x="1" y="169"/>
                  </a:cubicBezTo>
                  <a:cubicBezTo>
                    <a:pt x="101" y="109"/>
                    <a:pt x="209" y="52"/>
                    <a:pt x="322"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1614850" y="4064775"/>
              <a:ext cx="18025" cy="13525"/>
            </a:xfrm>
            <a:custGeom>
              <a:avLst/>
              <a:gdLst/>
              <a:ahLst/>
              <a:cxnLst/>
              <a:rect l="l" t="t" r="r" b="b"/>
              <a:pathLst>
                <a:path w="721" h="541" extrusionOk="0">
                  <a:moveTo>
                    <a:pt x="0" y="0"/>
                  </a:moveTo>
                  <a:cubicBezTo>
                    <a:pt x="113" y="68"/>
                    <a:pt x="387" y="237"/>
                    <a:pt x="720" y="540"/>
                  </a:cubicBezTo>
                  <a:cubicBezTo>
                    <a:pt x="387" y="237"/>
                    <a:pt x="113" y="68"/>
                    <a:pt x="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1563175" y="4161075"/>
              <a:ext cx="300" cy="1100"/>
            </a:xfrm>
            <a:custGeom>
              <a:avLst/>
              <a:gdLst/>
              <a:ahLst/>
              <a:cxnLst/>
              <a:rect l="l" t="t" r="r" b="b"/>
              <a:pathLst>
                <a:path w="12" h="44" extrusionOk="0">
                  <a:moveTo>
                    <a:pt x="11" y="1"/>
                  </a:moveTo>
                  <a:lnTo>
                    <a:pt x="11" y="1"/>
                  </a:lnTo>
                  <a:cubicBezTo>
                    <a:pt x="7" y="15"/>
                    <a:pt x="3" y="27"/>
                    <a:pt x="1" y="43"/>
                  </a:cubicBezTo>
                  <a:cubicBezTo>
                    <a:pt x="3" y="27"/>
                    <a:pt x="9" y="13"/>
                    <a:pt x="11"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1633775" y="4079400"/>
              <a:ext cx="325" cy="125"/>
            </a:xfrm>
            <a:custGeom>
              <a:avLst/>
              <a:gdLst/>
              <a:ahLst/>
              <a:cxnLst/>
              <a:rect l="l" t="t" r="r" b="b"/>
              <a:pathLst>
                <a:path w="13" h="5" extrusionOk="0">
                  <a:moveTo>
                    <a:pt x="0" y="4"/>
                  </a:moveTo>
                  <a:cubicBezTo>
                    <a:pt x="8" y="0"/>
                    <a:pt x="12" y="0"/>
                    <a:pt x="12" y="0"/>
                  </a:cubicBezTo>
                  <a:lnTo>
                    <a:pt x="12" y="0"/>
                  </a:lnTo>
                  <a:cubicBezTo>
                    <a:pt x="12" y="0"/>
                    <a:pt x="8" y="0"/>
                    <a:pt x="0" y="4"/>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1609825" y="4079550"/>
              <a:ext cx="24075" cy="11775"/>
            </a:xfrm>
            <a:custGeom>
              <a:avLst/>
              <a:gdLst/>
              <a:ahLst/>
              <a:cxnLst/>
              <a:rect l="l" t="t" r="r" b="b"/>
              <a:pathLst>
                <a:path w="963" h="471" extrusionOk="0">
                  <a:moveTo>
                    <a:pt x="962" y="0"/>
                  </a:moveTo>
                  <a:lnTo>
                    <a:pt x="962" y="0"/>
                  </a:lnTo>
                  <a:cubicBezTo>
                    <a:pt x="962" y="0"/>
                    <a:pt x="532" y="115"/>
                    <a:pt x="1" y="471"/>
                  </a:cubicBezTo>
                  <a:cubicBezTo>
                    <a:pt x="532" y="117"/>
                    <a:pt x="962" y="0"/>
                    <a:pt x="962"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1561700" y="4167125"/>
              <a:ext cx="525" cy="2825"/>
            </a:xfrm>
            <a:custGeom>
              <a:avLst/>
              <a:gdLst/>
              <a:ahLst/>
              <a:cxnLst/>
              <a:rect l="l" t="t" r="r" b="b"/>
              <a:pathLst>
                <a:path w="21" h="113" extrusionOk="0">
                  <a:moveTo>
                    <a:pt x="21" y="0"/>
                  </a:moveTo>
                  <a:cubicBezTo>
                    <a:pt x="13" y="39"/>
                    <a:pt x="5" y="76"/>
                    <a:pt x="0" y="112"/>
                  </a:cubicBezTo>
                  <a:cubicBezTo>
                    <a:pt x="9" y="76"/>
                    <a:pt x="13" y="39"/>
                    <a:pt x="21"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1560775" y="4152025"/>
              <a:ext cx="700" cy="18075"/>
            </a:xfrm>
            <a:custGeom>
              <a:avLst/>
              <a:gdLst/>
              <a:ahLst/>
              <a:cxnLst/>
              <a:rect l="l" t="t" r="r" b="b"/>
              <a:pathLst>
                <a:path w="28" h="723" extrusionOk="0">
                  <a:moveTo>
                    <a:pt x="5" y="0"/>
                  </a:moveTo>
                  <a:cubicBezTo>
                    <a:pt x="2" y="76"/>
                    <a:pt x="1" y="147"/>
                    <a:pt x="1" y="213"/>
                  </a:cubicBezTo>
                  <a:lnTo>
                    <a:pt x="1" y="213"/>
                  </a:lnTo>
                  <a:cubicBezTo>
                    <a:pt x="1" y="147"/>
                    <a:pt x="2" y="76"/>
                    <a:pt x="5" y="0"/>
                  </a:cubicBezTo>
                  <a:close/>
                  <a:moveTo>
                    <a:pt x="1" y="213"/>
                  </a:moveTo>
                  <a:cubicBezTo>
                    <a:pt x="1" y="527"/>
                    <a:pt x="27" y="723"/>
                    <a:pt x="27" y="723"/>
                  </a:cubicBezTo>
                  <a:cubicBezTo>
                    <a:pt x="27" y="723"/>
                    <a:pt x="1" y="526"/>
                    <a:pt x="1" y="213"/>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2067800" y="4167775"/>
              <a:ext cx="1875" cy="650"/>
            </a:xfrm>
            <a:custGeom>
              <a:avLst/>
              <a:gdLst/>
              <a:ahLst/>
              <a:cxnLst/>
              <a:rect l="l" t="t" r="r" b="b"/>
              <a:pathLst>
                <a:path w="75" h="26" extrusionOk="0">
                  <a:moveTo>
                    <a:pt x="72" y="1"/>
                  </a:moveTo>
                  <a:cubicBezTo>
                    <a:pt x="50" y="9"/>
                    <a:pt x="27" y="19"/>
                    <a:pt x="1" y="25"/>
                  </a:cubicBezTo>
                  <a:cubicBezTo>
                    <a:pt x="27" y="19"/>
                    <a:pt x="50" y="11"/>
                    <a:pt x="75"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1731775" y="4162225"/>
              <a:ext cx="1275" cy="2000"/>
            </a:xfrm>
            <a:custGeom>
              <a:avLst/>
              <a:gdLst/>
              <a:ahLst/>
              <a:cxnLst/>
              <a:rect l="l" t="t" r="r" b="b"/>
              <a:pathLst>
                <a:path w="51" h="80" extrusionOk="0">
                  <a:moveTo>
                    <a:pt x="50" y="0"/>
                  </a:moveTo>
                  <a:cubicBezTo>
                    <a:pt x="49" y="0"/>
                    <a:pt x="9" y="62"/>
                    <a:pt x="0" y="79"/>
                  </a:cubicBezTo>
                  <a:cubicBezTo>
                    <a:pt x="38" y="20"/>
                    <a:pt x="50" y="0"/>
                    <a:pt x="5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1551525" y="4090800"/>
              <a:ext cx="9125" cy="21500"/>
            </a:xfrm>
            <a:custGeom>
              <a:avLst/>
              <a:gdLst/>
              <a:ahLst/>
              <a:cxnLst/>
              <a:rect l="l" t="t" r="r" b="b"/>
              <a:pathLst>
                <a:path w="365" h="860" extrusionOk="0">
                  <a:moveTo>
                    <a:pt x="364" y="0"/>
                  </a:moveTo>
                  <a:lnTo>
                    <a:pt x="364" y="0"/>
                  </a:lnTo>
                  <a:cubicBezTo>
                    <a:pt x="213" y="270"/>
                    <a:pt x="99" y="563"/>
                    <a:pt x="0" y="860"/>
                  </a:cubicBezTo>
                  <a:cubicBezTo>
                    <a:pt x="99" y="563"/>
                    <a:pt x="215" y="270"/>
                    <a:pt x="364"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1561350" y="4062925"/>
              <a:ext cx="20875" cy="23400"/>
            </a:xfrm>
            <a:custGeom>
              <a:avLst/>
              <a:gdLst/>
              <a:ahLst/>
              <a:cxnLst/>
              <a:rect l="l" t="t" r="r" b="b"/>
              <a:pathLst>
                <a:path w="835" h="936" extrusionOk="0">
                  <a:moveTo>
                    <a:pt x="835" y="0"/>
                  </a:moveTo>
                  <a:cubicBezTo>
                    <a:pt x="831" y="0"/>
                    <a:pt x="829" y="2"/>
                    <a:pt x="825" y="4"/>
                  </a:cubicBezTo>
                  <a:cubicBezTo>
                    <a:pt x="818" y="10"/>
                    <a:pt x="810" y="15"/>
                    <a:pt x="803" y="21"/>
                  </a:cubicBezTo>
                  <a:lnTo>
                    <a:pt x="803" y="21"/>
                  </a:lnTo>
                  <a:cubicBezTo>
                    <a:pt x="813" y="14"/>
                    <a:pt x="824" y="7"/>
                    <a:pt x="835" y="0"/>
                  </a:cubicBezTo>
                  <a:close/>
                  <a:moveTo>
                    <a:pt x="803" y="21"/>
                  </a:moveTo>
                  <a:cubicBezTo>
                    <a:pt x="775" y="39"/>
                    <a:pt x="750" y="59"/>
                    <a:pt x="726" y="80"/>
                  </a:cubicBezTo>
                  <a:cubicBezTo>
                    <a:pt x="752" y="59"/>
                    <a:pt x="778" y="40"/>
                    <a:pt x="803" y="21"/>
                  </a:cubicBezTo>
                  <a:close/>
                  <a:moveTo>
                    <a:pt x="726" y="80"/>
                  </a:moveTo>
                  <a:lnTo>
                    <a:pt x="726" y="80"/>
                  </a:lnTo>
                  <a:cubicBezTo>
                    <a:pt x="426" y="311"/>
                    <a:pt x="180" y="612"/>
                    <a:pt x="0" y="935"/>
                  </a:cubicBezTo>
                  <a:cubicBezTo>
                    <a:pt x="184" y="612"/>
                    <a:pt x="428" y="311"/>
                    <a:pt x="726" y="8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1551275" y="4086300"/>
              <a:ext cx="10100" cy="26100"/>
            </a:xfrm>
            <a:custGeom>
              <a:avLst/>
              <a:gdLst/>
              <a:ahLst/>
              <a:cxnLst/>
              <a:rect l="l" t="t" r="r" b="b"/>
              <a:pathLst>
                <a:path w="404" h="1044" extrusionOk="0">
                  <a:moveTo>
                    <a:pt x="403" y="0"/>
                  </a:moveTo>
                  <a:cubicBezTo>
                    <a:pt x="221" y="332"/>
                    <a:pt x="90" y="684"/>
                    <a:pt x="0" y="1044"/>
                  </a:cubicBezTo>
                  <a:cubicBezTo>
                    <a:pt x="90" y="684"/>
                    <a:pt x="223" y="330"/>
                    <a:pt x="403"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2022850" y="4162650"/>
              <a:ext cx="25" cy="25"/>
            </a:xfrm>
            <a:custGeom>
              <a:avLst/>
              <a:gdLst/>
              <a:ahLst/>
              <a:cxnLst/>
              <a:rect l="l" t="t" r="r" b="b"/>
              <a:pathLst>
                <a:path w="1" h="1" extrusionOk="0">
                  <a:moveTo>
                    <a:pt x="0" y="1"/>
                  </a:move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2149950" y="4290125"/>
              <a:ext cx="1975" cy="225"/>
            </a:xfrm>
            <a:custGeom>
              <a:avLst/>
              <a:gdLst/>
              <a:ahLst/>
              <a:cxnLst/>
              <a:rect l="l" t="t" r="r" b="b"/>
              <a:pathLst>
                <a:path w="79" h="9" extrusionOk="0">
                  <a:moveTo>
                    <a:pt x="72" y="0"/>
                  </a:moveTo>
                  <a:cubicBezTo>
                    <a:pt x="50" y="4"/>
                    <a:pt x="23" y="7"/>
                    <a:pt x="1" y="9"/>
                  </a:cubicBezTo>
                  <a:lnTo>
                    <a:pt x="7" y="9"/>
                  </a:lnTo>
                  <a:cubicBezTo>
                    <a:pt x="29" y="7"/>
                    <a:pt x="56" y="4"/>
                    <a:pt x="78"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1985625" y="4290275"/>
              <a:ext cx="166100" cy="4650"/>
            </a:xfrm>
            <a:custGeom>
              <a:avLst/>
              <a:gdLst/>
              <a:ahLst/>
              <a:cxnLst/>
              <a:rect l="l" t="t" r="r" b="b"/>
              <a:pathLst>
                <a:path w="6644" h="186" extrusionOk="0">
                  <a:moveTo>
                    <a:pt x="6641" y="1"/>
                  </a:moveTo>
                  <a:cubicBezTo>
                    <a:pt x="6367" y="29"/>
                    <a:pt x="6091" y="48"/>
                    <a:pt x="5815" y="72"/>
                  </a:cubicBezTo>
                  <a:cubicBezTo>
                    <a:pt x="6091" y="50"/>
                    <a:pt x="6367" y="29"/>
                    <a:pt x="6643" y="1"/>
                  </a:cubicBezTo>
                  <a:close/>
                  <a:moveTo>
                    <a:pt x="0" y="101"/>
                  </a:moveTo>
                  <a:cubicBezTo>
                    <a:pt x="506" y="142"/>
                    <a:pt x="1014" y="161"/>
                    <a:pt x="1523" y="173"/>
                  </a:cubicBezTo>
                  <a:lnTo>
                    <a:pt x="1523" y="173"/>
                  </a:lnTo>
                  <a:cubicBezTo>
                    <a:pt x="1016" y="161"/>
                    <a:pt x="507" y="140"/>
                    <a:pt x="2" y="101"/>
                  </a:cubicBezTo>
                  <a:close/>
                  <a:moveTo>
                    <a:pt x="4984" y="123"/>
                  </a:moveTo>
                  <a:lnTo>
                    <a:pt x="4984" y="123"/>
                  </a:lnTo>
                  <a:cubicBezTo>
                    <a:pt x="4427" y="154"/>
                    <a:pt x="3877" y="166"/>
                    <a:pt x="3321" y="183"/>
                  </a:cubicBezTo>
                  <a:cubicBezTo>
                    <a:pt x="3320" y="183"/>
                    <a:pt x="3319" y="183"/>
                    <a:pt x="3319" y="183"/>
                  </a:cubicBezTo>
                  <a:lnTo>
                    <a:pt x="3319" y="183"/>
                  </a:lnTo>
                  <a:cubicBezTo>
                    <a:pt x="3320" y="183"/>
                    <a:pt x="3321" y="183"/>
                    <a:pt x="3323" y="183"/>
                  </a:cubicBezTo>
                  <a:cubicBezTo>
                    <a:pt x="3873" y="166"/>
                    <a:pt x="4429" y="156"/>
                    <a:pt x="4984" y="123"/>
                  </a:cubicBezTo>
                  <a:close/>
                  <a:moveTo>
                    <a:pt x="1523" y="173"/>
                  </a:moveTo>
                  <a:cubicBezTo>
                    <a:pt x="1568" y="174"/>
                    <a:pt x="1614" y="175"/>
                    <a:pt x="1659" y="176"/>
                  </a:cubicBezTo>
                  <a:cubicBezTo>
                    <a:pt x="1972" y="183"/>
                    <a:pt x="2285" y="186"/>
                    <a:pt x="2598" y="186"/>
                  </a:cubicBezTo>
                  <a:cubicBezTo>
                    <a:pt x="2838" y="186"/>
                    <a:pt x="3078" y="184"/>
                    <a:pt x="3319" y="183"/>
                  </a:cubicBezTo>
                  <a:lnTo>
                    <a:pt x="3319" y="183"/>
                  </a:lnTo>
                  <a:cubicBezTo>
                    <a:pt x="3064" y="184"/>
                    <a:pt x="2810" y="185"/>
                    <a:pt x="2555" y="185"/>
                  </a:cubicBezTo>
                  <a:cubicBezTo>
                    <a:pt x="2257" y="185"/>
                    <a:pt x="1959" y="183"/>
                    <a:pt x="1661" y="176"/>
                  </a:cubicBezTo>
                  <a:cubicBezTo>
                    <a:pt x="1615" y="175"/>
                    <a:pt x="1569" y="174"/>
                    <a:pt x="1523" y="173"/>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1985775" y="4292575"/>
              <a:ext cx="1900" cy="125"/>
            </a:xfrm>
            <a:custGeom>
              <a:avLst/>
              <a:gdLst/>
              <a:ahLst/>
              <a:cxnLst/>
              <a:rect l="l" t="t" r="r" b="b"/>
              <a:pathLst>
                <a:path w="76" h="5" extrusionOk="0">
                  <a:moveTo>
                    <a:pt x="0" y="1"/>
                  </a:moveTo>
                  <a:cubicBezTo>
                    <a:pt x="6" y="1"/>
                    <a:pt x="12" y="1"/>
                    <a:pt x="17" y="2"/>
                  </a:cubicBezTo>
                  <a:lnTo>
                    <a:pt x="17" y="2"/>
                  </a:lnTo>
                  <a:cubicBezTo>
                    <a:pt x="13" y="1"/>
                    <a:pt x="9" y="1"/>
                    <a:pt x="4" y="1"/>
                  </a:cubicBezTo>
                  <a:close/>
                  <a:moveTo>
                    <a:pt x="17" y="2"/>
                  </a:moveTo>
                  <a:cubicBezTo>
                    <a:pt x="34" y="3"/>
                    <a:pt x="52" y="5"/>
                    <a:pt x="72" y="5"/>
                  </a:cubicBezTo>
                  <a:lnTo>
                    <a:pt x="72" y="5"/>
                  </a:lnTo>
                  <a:cubicBezTo>
                    <a:pt x="53" y="3"/>
                    <a:pt x="35" y="3"/>
                    <a:pt x="17" y="2"/>
                  </a:cubicBezTo>
                  <a:close/>
                  <a:moveTo>
                    <a:pt x="72" y="5"/>
                  </a:moveTo>
                  <a:cubicBezTo>
                    <a:pt x="72" y="5"/>
                    <a:pt x="72" y="5"/>
                    <a:pt x="72" y="5"/>
                  </a:cubicBezTo>
                  <a:lnTo>
                    <a:pt x="76" y="5"/>
                  </a:lnTo>
                  <a:cubicBezTo>
                    <a:pt x="74" y="5"/>
                    <a:pt x="73" y="5"/>
                    <a:pt x="72" y="5"/>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2105975" y="4300975"/>
              <a:ext cx="1700" cy="175"/>
            </a:xfrm>
            <a:custGeom>
              <a:avLst/>
              <a:gdLst/>
              <a:ahLst/>
              <a:cxnLst/>
              <a:rect l="l" t="t" r="r" b="b"/>
              <a:pathLst>
                <a:path w="68" h="7" extrusionOk="0">
                  <a:moveTo>
                    <a:pt x="68" y="0"/>
                  </a:moveTo>
                  <a:cubicBezTo>
                    <a:pt x="48" y="0"/>
                    <a:pt x="28" y="2"/>
                    <a:pt x="5" y="6"/>
                  </a:cubicBezTo>
                  <a:lnTo>
                    <a:pt x="5" y="6"/>
                  </a:lnTo>
                  <a:cubicBezTo>
                    <a:pt x="24" y="4"/>
                    <a:pt x="45" y="2"/>
                    <a:pt x="68" y="0"/>
                  </a:cubicBezTo>
                  <a:close/>
                  <a:moveTo>
                    <a:pt x="5" y="6"/>
                  </a:moveTo>
                  <a:cubicBezTo>
                    <a:pt x="4" y="6"/>
                    <a:pt x="2" y="6"/>
                    <a:pt x="0" y="6"/>
                  </a:cubicBezTo>
                  <a:lnTo>
                    <a:pt x="2" y="6"/>
                  </a:lnTo>
                  <a:cubicBezTo>
                    <a:pt x="3" y="6"/>
                    <a:pt x="4" y="6"/>
                    <a:pt x="5" y="6"/>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2183300" y="4347400"/>
              <a:ext cx="3500" cy="17925"/>
            </a:xfrm>
            <a:custGeom>
              <a:avLst/>
              <a:gdLst/>
              <a:ahLst/>
              <a:cxnLst/>
              <a:rect l="l" t="t" r="r" b="b"/>
              <a:pathLst>
                <a:path w="140" h="717" extrusionOk="0">
                  <a:moveTo>
                    <a:pt x="1" y="1"/>
                  </a:moveTo>
                  <a:lnTo>
                    <a:pt x="1" y="7"/>
                  </a:lnTo>
                  <a:cubicBezTo>
                    <a:pt x="48" y="244"/>
                    <a:pt x="97" y="480"/>
                    <a:pt x="140" y="717"/>
                  </a:cubicBezTo>
                  <a:lnTo>
                    <a:pt x="140" y="715"/>
                  </a:lnTo>
                  <a:cubicBezTo>
                    <a:pt x="99" y="478"/>
                    <a:pt x="48" y="240"/>
                    <a:pt x="1"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2107650" y="4293200"/>
              <a:ext cx="80850" cy="71975"/>
            </a:xfrm>
            <a:custGeom>
              <a:avLst/>
              <a:gdLst/>
              <a:ahLst/>
              <a:cxnLst/>
              <a:rect l="l" t="t" r="r" b="b"/>
              <a:pathLst>
                <a:path w="3234" h="2879" extrusionOk="0">
                  <a:moveTo>
                    <a:pt x="2595" y="0"/>
                  </a:moveTo>
                  <a:lnTo>
                    <a:pt x="2595" y="0"/>
                  </a:lnTo>
                  <a:cubicBezTo>
                    <a:pt x="2493" y="4"/>
                    <a:pt x="2388" y="8"/>
                    <a:pt x="2278" y="10"/>
                  </a:cubicBezTo>
                  <a:cubicBezTo>
                    <a:pt x="2388" y="8"/>
                    <a:pt x="2497" y="4"/>
                    <a:pt x="2595" y="0"/>
                  </a:cubicBezTo>
                  <a:close/>
                  <a:moveTo>
                    <a:pt x="2278" y="10"/>
                  </a:moveTo>
                  <a:cubicBezTo>
                    <a:pt x="2265" y="12"/>
                    <a:pt x="2255" y="12"/>
                    <a:pt x="2243" y="17"/>
                  </a:cubicBezTo>
                  <a:cubicBezTo>
                    <a:pt x="2255" y="14"/>
                    <a:pt x="2265" y="14"/>
                    <a:pt x="2278" y="10"/>
                  </a:cubicBezTo>
                  <a:close/>
                  <a:moveTo>
                    <a:pt x="2214" y="17"/>
                  </a:moveTo>
                  <a:lnTo>
                    <a:pt x="2214" y="17"/>
                  </a:lnTo>
                  <a:cubicBezTo>
                    <a:pt x="1879" y="70"/>
                    <a:pt x="1541" y="121"/>
                    <a:pt x="1204" y="170"/>
                  </a:cubicBezTo>
                  <a:cubicBezTo>
                    <a:pt x="1541" y="121"/>
                    <a:pt x="1879" y="72"/>
                    <a:pt x="2214" y="17"/>
                  </a:cubicBezTo>
                  <a:close/>
                  <a:moveTo>
                    <a:pt x="1203" y="170"/>
                  </a:moveTo>
                  <a:lnTo>
                    <a:pt x="1203" y="170"/>
                  </a:lnTo>
                  <a:cubicBezTo>
                    <a:pt x="901" y="211"/>
                    <a:pt x="594" y="246"/>
                    <a:pt x="287" y="280"/>
                  </a:cubicBezTo>
                  <a:cubicBezTo>
                    <a:pt x="594" y="250"/>
                    <a:pt x="901" y="211"/>
                    <a:pt x="1203" y="170"/>
                  </a:cubicBezTo>
                  <a:close/>
                  <a:moveTo>
                    <a:pt x="287" y="280"/>
                  </a:moveTo>
                  <a:cubicBezTo>
                    <a:pt x="191" y="289"/>
                    <a:pt x="95" y="297"/>
                    <a:pt x="1" y="307"/>
                  </a:cubicBezTo>
                  <a:lnTo>
                    <a:pt x="3" y="307"/>
                  </a:lnTo>
                  <a:cubicBezTo>
                    <a:pt x="97" y="301"/>
                    <a:pt x="191" y="291"/>
                    <a:pt x="287" y="280"/>
                  </a:cubicBezTo>
                  <a:close/>
                  <a:moveTo>
                    <a:pt x="2601" y="17"/>
                  </a:moveTo>
                  <a:lnTo>
                    <a:pt x="2601" y="17"/>
                  </a:lnTo>
                  <a:cubicBezTo>
                    <a:pt x="2677" y="331"/>
                    <a:pt x="2753" y="648"/>
                    <a:pt x="2826" y="964"/>
                  </a:cubicBezTo>
                  <a:lnTo>
                    <a:pt x="2826" y="964"/>
                  </a:lnTo>
                  <a:cubicBezTo>
                    <a:pt x="2753" y="648"/>
                    <a:pt x="2678" y="332"/>
                    <a:pt x="2601" y="17"/>
                  </a:cubicBezTo>
                  <a:close/>
                  <a:moveTo>
                    <a:pt x="2826" y="964"/>
                  </a:moveTo>
                  <a:cubicBezTo>
                    <a:pt x="2863" y="1124"/>
                    <a:pt x="2900" y="1283"/>
                    <a:pt x="2937" y="1443"/>
                  </a:cubicBezTo>
                  <a:lnTo>
                    <a:pt x="3092" y="2159"/>
                  </a:lnTo>
                  <a:cubicBezTo>
                    <a:pt x="3093" y="2166"/>
                    <a:pt x="3095" y="2173"/>
                    <a:pt x="3096" y="2180"/>
                  </a:cubicBezTo>
                  <a:lnTo>
                    <a:pt x="3096" y="2180"/>
                  </a:lnTo>
                  <a:cubicBezTo>
                    <a:pt x="3095" y="2172"/>
                    <a:pt x="3093" y="2165"/>
                    <a:pt x="3092" y="2157"/>
                  </a:cubicBezTo>
                  <a:lnTo>
                    <a:pt x="2937" y="1440"/>
                  </a:lnTo>
                  <a:cubicBezTo>
                    <a:pt x="2900" y="1282"/>
                    <a:pt x="2864" y="1123"/>
                    <a:pt x="2826" y="964"/>
                  </a:cubicBezTo>
                  <a:close/>
                  <a:moveTo>
                    <a:pt x="3096" y="2180"/>
                  </a:moveTo>
                  <a:lnTo>
                    <a:pt x="3096" y="2180"/>
                  </a:lnTo>
                  <a:cubicBezTo>
                    <a:pt x="3140" y="2414"/>
                    <a:pt x="3190" y="2645"/>
                    <a:pt x="3233" y="2879"/>
                  </a:cubicBezTo>
                  <a:lnTo>
                    <a:pt x="3233" y="2875"/>
                  </a:lnTo>
                  <a:cubicBezTo>
                    <a:pt x="3190" y="2643"/>
                    <a:pt x="3144" y="2412"/>
                    <a:pt x="3096" y="218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2027050" y="4317700"/>
              <a:ext cx="1300" cy="1550"/>
            </a:xfrm>
            <a:custGeom>
              <a:avLst/>
              <a:gdLst/>
              <a:ahLst/>
              <a:cxnLst/>
              <a:rect l="l" t="t" r="r" b="b"/>
              <a:pathLst>
                <a:path w="52" h="62" extrusionOk="0">
                  <a:moveTo>
                    <a:pt x="0" y="0"/>
                  </a:moveTo>
                  <a:cubicBezTo>
                    <a:pt x="0" y="0"/>
                    <a:pt x="0" y="0"/>
                    <a:pt x="0" y="0"/>
                  </a:cubicBezTo>
                  <a:cubicBezTo>
                    <a:pt x="2" y="2"/>
                    <a:pt x="16" y="26"/>
                    <a:pt x="50" y="60"/>
                  </a:cubicBezTo>
                  <a:lnTo>
                    <a:pt x="50" y="60"/>
                  </a:lnTo>
                  <a:cubicBezTo>
                    <a:pt x="50" y="60"/>
                    <a:pt x="50" y="60"/>
                    <a:pt x="50" y="60"/>
                  </a:cubicBezTo>
                  <a:lnTo>
                    <a:pt x="50" y="60"/>
                  </a:lnTo>
                  <a:cubicBezTo>
                    <a:pt x="16" y="22"/>
                    <a:pt x="1" y="0"/>
                    <a:pt x="0" y="0"/>
                  </a:cubicBezTo>
                  <a:close/>
                  <a:moveTo>
                    <a:pt x="50" y="60"/>
                  </a:moveTo>
                  <a:cubicBezTo>
                    <a:pt x="49" y="60"/>
                    <a:pt x="49" y="61"/>
                    <a:pt x="51" y="62"/>
                  </a:cubicBezTo>
                  <a:cubicBezTo>
                    <a:pt x="51" y="61"/>
                    <a:pt x="50" y="61"/>
                    <a:pt x="50" y="60"/>
                  </a:cubicBezTo>
                  <a:lnTo>
                    <a:pt x="50" y="60"/>
                  </a:lnTo>
                  <a:cubicBezTo>
                    <a:pt x="50" y="60"/>
                    <a:pt x="50" y="60"/>
                    <a:pt x="50" y="60"/>
                  </a:cubicBezTo>
                  <a:close/>
                  <a:moveTo>
                    <a:pt x="50" y="60"/>
                  </a:moveTo>
                  <a:cubicBezTo>
                    <a:pt x="50" y="61"/>
                    <a:pt x="51" y="61"/>
                    <a:pt x="51" y="62"/>
                  </a:cubicBezTo>
                  <a:cubicBezTo>
                    <a:pt x="51" y="61"/>
                    <a:pt x="51" y="60"/>
                    <a:pt x="50" y="6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2127450" y="4223225"/>
              <a:ext cx="2025" cy="1450"/>
            </a:xfrm>
            <a:custGeom>
              <a:avLst/>
              <a:gdLst/>
              <a:ahLst/>
              <a:cxnLst/>
              <a:rect l="l" t="t" r="r" b="b"/>
              <a:pathLst>
                <a:path w="81" h="58" extrusionOk="0">
                  <a:moveTo>
                    <a:pt x="0" y="0"/>
                  </a:moveTo>
                  <a:lnTo>
                    <a:pt x="0" y="0"/>
                  </a:lnTo>
                  <a:cubicBezTo>
                    <a:pt x="27" y="17"/>
                    <a:pt x="54" y="37"/>
                    <a:pt x="80" y="58"/>
                  </a:cubicBezTo>
                  <a:cubicBezTo>
                    <a:pt x="56" y="37"/>
                    <a:pt x="29" y="17"/>
                    <a:pt x="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2178500" y="4209225"/>
              <a:ext cx="51100" cy="50175"/>
            </a:xfrm>
            <a:custGeom>
              <a:avLst/>
              <a:gdLst/>
              <a:ahLst/>
              <a:cxnLst/>
              <a:rect l="l" t="t" r="r" b="b"/>
              <a:pathLst>
                <a:path w="2044" h="2007" extrusionOk="0">
                  <a:moveTo>
                    <a:pt x="2044" y="0"/>
                  </a:moveTo>
                  <a:cubicBezTo>
                    <a:pt x="1862" y="164"/>
                    <a:pt x="1686" y="331"/>
                    <a:pt x="1508" y="501"/>
                  </a:cubicBezTo>
                  <a:lnTo>
                    <a:pt x="984" y="1012"/>
                  </a:lnTo>
                  <a:cubicBezTo>
                    <a:pt x="863" y="1132"/>
                    <a:pt x="742" y="1253"/>
                    <a:pt x="622" y="1374"/>
                  </a:cubicBezTo>
                  <a:lnTo>
                    <a:pt x="622" y="1374"/>
                  </a:lnTo>
                  <a:cubicBezTo>
                    <a:pt x="742" y="1253"/>
                    <a:pt x="863" y="1133"/>
                    <a:pt x="984" y="1015"/>
                  </a:cubicBezTo>
                  <a:lnTo>
                    <a:pt x="1508" y="503"/>
                  </a:lnTo>
                  <a:cubicBezTo>
                    <a:pt x="1686" y="335"/>
                    <a:pt x="1862" y="164"/>
                    <a:pt x="2044" y="0"/>
                  </a:cubicBezTo>
                  <a:close/>
                  <a:moveTo>
                    <a:pt x="622" y="1374"/>
                  </a:moveTo>
                  <a:cubicBezTo>
                    <a:pt x="413" y="1583"/>
                    <a:pt x="205" y="1794"/>
                    <a:pt x="0" y="2007"/>
                  </a:cubicBezTo>
                  <a:cubicBezTo>
                    <a:pt x="206" y="1794"/>
                    <a:pt x="414" y="1583"/>
                    <a:pt x="622" y="1374"/>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2179975" y="4262250"/>
              <a:ext cx="75" cy="125"/>
            </a:xfrm>
            <a:custGeom>
              <a:avLst/>
              <a:gdLst/>
              <a:ahLst/>
              <a:cxnLst/>
              <a:rect l="l" t="t" r="r" b="b"/>
              <a:pathLst>
                <a:path w="3" h="5" extrusionOk="0">
                  <a:moveTo>
                    <a:pt x="1" y="0"/>
                  </a:moveTo>
                  <a:lnTo>
                    <a:pt x="3" y="4"/>
                  </a:lnTo>
                  <a:lnTo>
                    <a:pt x="3" y="4"/>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2127225" y="4223350"/>
              <a:ext cx="52525" cy="39125"/>
            </a:xfrm>
            <a:custGeom>
              <a:avLst/>
              <a:gdLst/>
              <a:ahLst/>
              <a:cxnLst/>
              <a:rect l="l" t="t" r="r" b="b"/>
              <a:pathLst>
                <a:path w="2101" h="1565" extrusionOk="0">
                  <a:moveTo>
                    <a:pt x="0" y="0"/>
                  </a:moveTo>
                  <a:cubicBezTo>
                    <a:pt x="348" y="252"/>
                    <a:pt x="685" y="507"/>
                    <a:pt x="1020" y="769"/>
                  </a:cubicBezTo>
                  <a:cubicBezTo>
                    <a:pt x="687" y="507"/>
                    <a:pt x="348" y="252"/>
                    <a:pt x="0" y="0"/>
                  </a:cubicBezTo>
                  <a:close/>
                  <a:moveTo>
                    <a:pt x="1020" y="769"/>
                  </a:moveTo>
                  <a:lnTo>
                    <a:pt x="1020" y="769"/>
                  </a:lnTo>
                  <a:cubicBezTo>
                    <a:pt x="1225" y="936"/>
                    <a:pt x="1431" y="1102"/>
                    <a:pt x="1634" y="1268"/>
                  </a:cubicBezTo>
                  <a:cubicBezTo>
                    <a:pt x="1431" y="1102"/>
                    <a:pt x="1227" y="936"/>
                    <a:pt x="1020" y="769"/>
                  </a:cubicBezTo>
                  <a:close/>
                  <a:moveTo>
                    <a:pt x="1634" y="1268"/>
                  </a:moveTo>
                  <a:cubicBezTo>
                    <a:pt x="1800" y="1372"/>
                    <a:pt x="1955" y="1473"/>
                    <a:pt x="2100" y="1565"/>
                  </a:cubicBezTo>
                  <a:cubicBezTo>
                    <a:pt x="1957" y="1473"/>
                    <a:pt x="1800" y="1372"/>
                    <a:pt x="1634" y="1268"/>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2229225" y="4209000"/>
              <a:ext cx="550" cy="550"/>
            </a:xfrm>
            <a:custGeom>
              <a:avLst/>
              <a:gdLst/>
              <a:ahLst/>
              <a:cxnLst/>
              <a:rect l="l" t="t" r="r" b="b"/>
              <a:pathLst>
                <a:path w="22" h="22" extrusionOk="0">
                  <a:moveTo>
                    <a:pt x="21" y="1"/>
                  </a:moveTo>
                  <a:cubicBezTo>
                    <a:pt x="15" y="7"/>
                    <a:pt x="9" y="11"/>
                    <a:pt x="1" y="21"/>
                  </a:cubicBezTo>
                  <a:lnTo>
                    <a:pt x="5" y="19"/>
                  </a:lnTo>
                  <a:cubicBezTo>
                    <a:pt x="9" y="11"/>
                    <a:pt x="17" y="7"/>
                    <a:pt x="21"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2071175" y="4248550"/>
              <a:ext cx="172100" cy="46975"/>
            </a:xfrm>
            <a:custGeom>
              <a:avLst/>
              <a:gdLst/>
              <a:ahLst/>
              <a:cxnLst/>
              <a:rect l="l" t="t" r="r" b="b"/>
              <a:pathLst>
                <a:path w="6884" h="1879" extrusionOk="0">
                  <a:moveTo>
                    <a:pt x="1" y="0"/>
                  </a:moveTo>
                  <a:cubicBezTo>
                    <a:pt x="570" y="180"/>
                    <a:pt x="1140" y="350"/>
                    <a:pt x="1709" y="516"/>
                  </a:cubicBezTo>
                  <a:cubicBezTo>
                    <a:pt x="1140" y="350"/>
                    <a:pt x="570" y="180"/>
                    <a:pt x="5" y="0"/>
                  </a:cubicBezTo>
                  <a:close/>
                  <a:moveTo>
                    <a:pt x="1711" y="516"/>
                  </a:moveTo>
                  <a:cubicBezTo>
                    <a:pt x="2281" y="682"/>
                    <a:pt x="2854" y="839"/>
                    <a:pt x="3426" y="998"/>
                  </a:cubicBezTo>
                  <a:cubicBezTo>
                    <a:pt x="2856" y="839"/>
                    <a:pt x="2281" y="682"/>
                    <a:pt x="1711" y="516"/>
                  </a:cubicBezTo>
                  <a:close/>
                  <a:moveTo>
                    <a:pt x="3428" y="999"/>
                  </a:moveTo>
                  <a:lnTo>
                    <a:pt x="3428" y="999"/>
                  </a:lnTo>
                  <a:cubicBezTo>
                    <a:pt x="4000" y="1152"/>
                    <a:pt x="4572" y="1310"/>
                    <a:pt x="5150" y="1457"/>
                  </a:cubicBezTo>
                  <a:cubicBezTo>
                    <a:pt x="4574" y="1310"/>
                    <a:pt x="4000" y="1152"/>
                    <a:pt x="3428" y="999"/>
                  </a:cubicBezTo>
                  <a:close/>
                  <a:moveTo>
                    <a:pt x="6014" y="1674"/>
                  </a:moveTo>
                  <a:lnTo>
                    <a:pt x="6014" y="1674"/>
                  </a:lnTo>
                  <a:cubicBezTo>
                    <a:pt x="6240" y="1728"/>
                    <a:pt x="6467" y="1784"/>
                    <a:pt x="6694" y="1836"/>
                  </a:cubicBezTo>
                  <a:lnTo>
                    <a:pt x="6694" y="1836"/>
                  </a:lnTo>
                  <a:cubicBezTo>
                    <a:pt x="6467" y="1783"/>
                    <a:pt x="6240" y="1727"/>
                    <a:pt x="6014" y="1674"/>
                  </a:cubicBezTo>
                  <a:close/>
                  <a:moveTo>
                    <a:pt x="6694" y="1836"/>
                  </a:moveTo>
                  <a:cubicBezTo>
                    <a:pt x="6756" y="1850"/>
                    <a:pt x="6819" y="1864"/>
                    <a:pt x="6881" y="1878"/>
                  </a:cubicBezTo>
                  <a:lnTo>
                    <a:pt x="6883" y="1878"/>
                  </a:lnTo>
                  <a:cubicBezTo>
                    <a:pt x="6820" y="1864"/>
                    <a:pt x="6757" y="1850"/>
                    <a:pt x="6694" y="1836"/>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2071400" y="4248375"/>
              <a:ext cx="2525" cy="800"/>
            </a:xfrm>
            <a:custGeom>
              <a:avLst/>
              <a:gdLst/>
              <a:ahLst/>
              <a:cxnLst/>
              <a:rect l="l" t="t" r="r" b="b"/>
              <a:pathLst>
                <a:path w="101" h="32" extrusionOk="0">
                  <a:moveTo>
                    <a:pt x="0" y="1"/>
                  </a:moveTo>
                  <a:lnTo>
                    <a:pt x="0" y="1"/>
                  </a:lnTo>
                  <a:cubicBezTo>
                    <a:pt x="31" y="11"/>
                    <a:pt x="63" y="21"/>
                    <a:pt x="98" y="32"/>
                  </a:cubicBezTo>
                  <a:lnTo>
                    <a:pt x="100" y="32"/>
                  </a:lnTo>
                  <a:lnTo>
                    <a:pt x="0" y="1"/>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2240850" y="4294825"/>
              <a:ext cx="2675" cy="650"/>
            </a:xfrm>
            <a:custGeom>
              <a:avLst/>
              <a:gdLst/>
              <a:ahLst/>
              <a:cxnLst/>
              <a:rect l="l" t="t" r="r" b="b"/>
              <a:pathLst>
                <a:path w="107" h="26" extrusionOk="0">
                  <a:moveTo>
                    <a:pt x="0" y="1"/>
                  </a:moveTo>
                  <a:cubicBezTo>
                    <a:pt x="33" y="7"/>
                    <a:pt x="68" y="15"/>
                    <a:pt x="105" y="25"/>
                  </a:cubicBezTo>
                  <a:lnTo>
                    <a:pt x="107" y="25"/>
                  </a:lnTo>
                  <a:cubicBezTo>
                    <a:pt x="72" y="15"/>
                    <a:pt x="35" y="7"/>
                    <a:pt x="0"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2045775" y="4332775"/>
              <a:ext cx="30950" cy="14000"/>
            </a:xfrm>
            <a:custGeom>
              <a:avLst/>
              <a:gdLst/>
              <a:ahLst/>
              <a:cxnLst/>
              <a:rect l="l" t="t" r="r" b="b"/>
              <a:pathLst>
                <a:path w="1238" h="560" extrusionOk="0">
                  <a:moveTo>
                    <a:pt x="0" y="1"/>
                  </a:moveTo>
                  <a:lnTo>
                    <a:pt x="0" y="1"/>
                  </a:lnTo>
                  <a:cubicBezTo>
                    <a:pt x="1" y="1"/>
                    <a:pt x="1" y="2"/>
                    <a:pt x="2" y="2"/>
                  </a:cubicBezTo>
                  <a:lnTo>
                    <a:pt x="2" y="2"/>
                  </a:lnTo>
                  <a:cubicBezTo>
                    <a:pt x="1" y="2"/>
                    <a:pt x="1" y="1"/>
                    <a:pt x="0" y="1"/>
                  </a:cubicBezTo>
                  <a:close/>
                  <a:moveTo>
                    <a:pt x="2" y="2"/>
                  </a:moveTo>
                  <a:cubicBezTo>
                    <a:pt x="5" y="3"/>
                    <a:pt x="7" y="5"/>
                    <a:pt x="10" y="7"/>
                  </a:cubicBezTo>
                  <a:lnTo>
                    <a:pt x="10" y="7"/>
                  </a:lnTo>
                  <a:cubicBezTo>
                    <a:pt x="8" y="4"/>
                    <a:pt x="5" y="3"/>
                    <a:pt x="2" y="2"/>
                  </a:cubicBezTo>
                  <a:close/>
                  <a:moveTo>
                    <a:pt x="10" y="7"/>
                  </a:moveTo>
                  <a:cubicBezTo>
                    <a:pt x="10" y="7"/>
                    <a:pt x="10" y="7"/>
                    <a:pt x="10" y="7"/>
                  </a:cubicBezTo>
                  <a:cubicBezTo>
                    <a:pt x="155" y="90"/>
                    <a:pt x="325" y="179"/>
                    <a:pt x="523" y="270"/>
                  </a:cubicBezTo>
                  <a:lnTo>
                    <a:pt x="523" y="270"/>
                  </a:lnTo>
                  <a:cubicBezTo>
                    <a:pt x="325" y="179"/>
                    <a:pt x="155" y="90"/>
                    <a:pt x="10" y="7"/>
                  </a:cubicBezTo>
                  <a:close/>
                  <a:moveTo>
                    <a:pt x="523" y="270"/>
                  </a:moveTo>
                  <a:cubicBezTo>
                    <a:pt x="729" y="365"/>
                    <a:pt x="966" y="462"/>
                    <a:pt x="1238" y="559"/>
                  </a:cubicBezTo>
                  <a:cubicBezTo>
                    <a:pt x="1226" y="553"/>
                    <a:pt x="1211" y="549"/>
                    <a:pt x="1195" y="543"/>
                  </a:cubicBezTo>
                  <a:cubicBezTo>
                    <a:pt x="941" y="452"/>
                    <a:pt x="719" y="360"/>
                    <a:pt x="523" y="27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2026825" y="4317900"/>
              <a:ext cx="1275" cy="1500"/>
            </a:xfrm>
            <a:custGeom>
              <a:avLst/>
              <a:gdLst/>
              <a:ahLst/>
              <a:cxnLst/>
              <a:rect l="l" t="t" r="r" b="b"/>
              <a:pathLst>
                <a:path w="51" h="60" extrusionOk="0">
                  <a:moveTo>
                    <a:pt x="1" y="0"/>
                  </a:moveTo>
                  <a:cubicBezTo>
                    <a:pt x="0" y="0"/>
                    <a:pt x="12" y="18"/>
                    <a:pt x="39" y="48"/>
                  </a:cubicBezTo>
                  <a:lnTo>
                    <a:pt x="39" y="48"/>
                  </a:lnTo>
                  <a:cubicBezTo>
                    <a:pt x="18" y="22"/>
                    <a:pt x="5" y="4"/>
                    <a:pt x="1" y="0"/>
                  </a:cubicBezTo>
                  <a:cubicBezTo>
                    <a:pt x="1" y="0"/>
                    <a:pt x="1" y="0"/>
                    <a:pt x="1" y="0"/>
                  </a:cubicBezTo>
                  <a:close/>
                  <a:moveTo>
                    <a:pt x="39" y="48"/>
                  </a:moveTo>
                  <a:cubicBezTo>
                    <a:pt x="41" y="50"/>
                    <a:pt x="42" y="52"/>
                    <a:pt x="44" y="54"/>
                  </a:cubicBezTo>
                  <a:lnTo>
                    <a:pt x="50" y="60"/>
                  </a:lnTo>
                  <a:cubicBezTo>
                    <a:pt x="46" y="56"/>
                    <a:pt x="43" y="52"/>
                    <a:pt x="39" y="48"/>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2076700" y="4346750"/>
              <a:ext cx="250" cy="75"/>
            </a:xfrm>
            <a:custGeom>
              <a:avLst/>
              <a:gdLst/>
              <a:ahLst/>
              <a:cxnLst/>
              <a:rect l="l" t="t" r="r" b="b"/>
              <a:pathLst>
                <a:path w="10" h="3" extrusionOk="0">
                  <a:moveTo>
                    <a:pt x="1" y="0"/>
                  </a:moveTo>
                  <a:cubicBezTo>
                    <a:pt x="3" y="0"/>
                    <a:pt x="5" y="2"/>
                    <a:pt x="9" y="2"/>
                  </a:cubicBezTo>
                  <a:cubicBezTo>
                    <a:pt x="5" y="2"/>
                    <a:pt x="3" y="0"/>
                    <a:pt x="1"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2011300" y="4300050"/>
              <a:ext cx="80875" cy="12850"/>
            </a:xfrm>
            <a:custGeom>
              <a:avLst/>
              <a:gdLst/>
              <a:ahLst/>
              <a:cxnLst/>
              <a:rect l="l" t="t" r="r" b="b"/>
              <a:pathLst>
                <a:path w="3235" h="514" extrusionOk="0">
                  <a:moveTo>
                    <a:pt x="3223" y="0"/>
                  </a:moveTo>
                  <a:cubicBezTo>
                    <a:pt x="3224" y="0"/>
                    <a:pt x="3224" y="0"/>
                    <a:pt x="3224" y="0"/>
                  </a:cubicBezTo>
                  <a:lnTo>
                    <a:pt x="3235" y="0"/>
                  </a:lnTo>
                  <a:cubicBezTo>
                    <a:pt x="3235" y="0"/>
                    <a:pt x="3231" y="0"/>
                    <a:pt x="3223" y="0"/>
                  </a:cubicBezTo>
                  <a:close/>
                  <a:moveTo>
                    <a:pt x="3182" y="0"/>
                  </a:moveTo>
                  <a:cubicBezTo>
                    <a:pt x="2961" y="0"/>
                    <a:pt x="2069" y="9"/>
                    <a:pt x="1285" y="91"/>
                  </a:cubicBezTo>
                  <a:lnTo>
                    <a:pt x="1285" y="91"/>
                  </a:lnTo>
                  <a:cubicBezTo>
                    <a:pt x="2128" y="3"/>
                    <a:pt x="3097" y="0"/>
                    <a:pt x="3221" y="0"/>
                  </a:cubicBezTo>
                  <a:cubicBezTo>
                    <a:pt x="3222" y="0"/>
                    <a:pt x="3223" y="0"/>
                    <a:pt x="3223" y="0"/>
                  </a:cubicBezTo>
                  <a:lnTo>
                    <a:pt x="3223" y="0"/>
                  </a:lnTo>
                  <a:cubicBezTo>
                    <a:pt x="3214" y="0"/>
                    <a:pt x="3201" y="0"/>
                    <a:pt x="3182" y="0"/>
                  </a:cubicBezTo>
                  <a:close/>
                  <a:moveTo>
                    <a:pt x="1285" y="91"/>
                  </a:moveTo>
                  <a:cubicBezTo>
                    <a:pt x="604" y="162"/>
                    <a:pt x="5" y="288"/>
                    <a:pt x="0" y="514"/>
                  </a:cubicBezTo>
                  <a:cubicBezTo>
                    <a:pt x="5" y="289"/>
                    <a:pt x="604" y="162"/>
                    <a:pt x="1285" y="9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1985250" y="4300050"/>
              <a:ext cx="171125" cy="70000"/>
            </a:xfrm>
            <a:custGeom>
              <a:avLst/>
              <a:gdLst/>
              <a:ahLst/>
              <a:cxnLst/>
              <a:rect l="l" t="t" r="r" b="b"/>
              <a:pathLst>
                <a:path w="6845" h="2800" extrusionOk="0">
                  <a:moveTo>
                    <a:pt x="0" y="0"/>
                  </a:moveTo>
                  <a:cubicBezTo>
                    <a:pt x="926" y="1117"/>
                    <a:pt x="1155" y="1936"/>
                    <a:pt x="1662" y="2138"/>
                  </a:cubicBezTo>
                  <a:cubicBezTo>
                    <a:pt x="1155" y="1934"/>
                    <a:pt x="926" y="1117"/>
                    <a:pt x="0" y="0"/>
                  </a:cubicBezTo>
                  <a:close/>
                  <a:moveTo>
                    <a:pt x="1662" y="2138"/>
                  </a:moveTo>
                  <a:lnTo>
                    <a:pt x="1662" y="2138"/>
                  </a:lnTo>
                  <a:cubicBezTo>
                    <a:pt x="2167" y="2343"/>
                    <a:pt x="6844" y="2799"/>
                    <a:pt x="6844" y="2799"/>
                  </a:cubicBezTo>
                  <a:cubicBezTo>
                    <a:pt x="6797" y="2793"/>
                    <a:pt x="2165" y="2341"/>
                    <a:pt x="1662" y="2138"/>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2076925" y="4346800"/>
              <a:ext cx="675" cy="225"/>
            </a:xfrm>
            <a:custGeom>
              <a:avLst/>
              <a:gdLst/>
              <a:ahLst/>
              <a:cxnLst/>
              <a:rect l="l" t="t" r="r" b="b"/>
              <a:pathLst>
                <a:path w="27" h="9" extrusionOk="0">
                  <a:moveTo>
                    <a:pt x="0" y="0"/>
                  </a:moveTo>
                  <a:lnTo>
                    <a:pt x="0" y="0"/>
                  </a:lnTo>
                  <a:cubicBezTo>
                    <a:pt x="5" y="2"/>
                    <a:pt x="10" y="4"/>
                    <a:pt x="13" y="5"/>
                  </a:cubicBezTo>
                  <a:lnTo>
                    <a:pt x="13" y="5"/>
                  </a:lnTo>
                  <a:cubicBezTo>
                    <a:pt x="9" y="3"/>
                    <a:pt x="5" y="1"/>
                    <a:pt x="0" y="0"/>
                  </a:cubicBezTo>
                  <a:close/>
                  <a:moveTo>
                    <a:pt x="13" y="5"/>
                  </a:moveTo>
                  <a:lnTo>
                    <a:pt x="13" y="5"/>
                  </a:lnTo>
                  <a:cubicBezTo>
                    <a:pt x="16" y="6"/>
                    <a:pt x="18" y="7"/>
                    <a:pt x="21" y="8"/>
                  </a:cubicBezTo>
                  <a:lnTo>
                    <a:pt x="21" y="8"/>
                  </a:lnTo>
                  <a:cubicBezTo>
                    <a:pt x="19" y="7"/>
                    <a:pt x="16" y="6"/>
                    <a:pt x="13" y="5"/>
                  </a:cubicBezTo>
                  <a:close/>
                  <a:moveTo>
                    <a:pt x="21" y="8"/>
                  </a:moveTo>
                  <a:cubicBezTo>
                    <a:pt x="22" y="8"/>
                    <a:pt x="24" y="8"/>
                    <a:pt x="25" y="8"/>
                  </a:cubicBezTo>
                  <a:lnTo>
                    <a:pt x="27" y="8"/>
                  </a:lnTo>
                  <a:cubicBezTo>
                    <a:pt x="25" y="8"/>
                    <a:pt x="23" y="8"/>
                    <a:pt x="21" y="8"/>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2027975" y="4319375"/>
              <a:ext cx="17775" cy="13425"/>
            </a:xfrm>
            <a:custGeom>
              <a:avLst/>
              <a:gdLst/>
              <a:ahLst/>
              <a:cxnLst/>
              <a:rect l="l" t="t" r="r" b="b"/>
              <a:pathLst>
                <a:path w="711" h="537" extrusionOk="0">
                  <a:moveTo>
                    <a:pt x="0" y="1"/>
                  </a:moveTo>
                  <a:lnTo>
                    <a:pt x="0" y="1"/>
                  </a:lnTo>
                  <a:cubicBezTo>
                    <a:pt x="155" y="190"/>
                    <a:pt x="420" y="373"/>
                    <a:pt x="704" y="533"/>
                  </a:cubicBezTo>
                  <a:lnTo>
                    <a:pt x="704" y="533"/>
                  </a:lnTo>
                  <a:cubicBezTo>
                    <a:pt x="702" y="532"/>
                    <a:pt x="701" y="531"/>
                    <a:pt x="700" y="529"/>
                  </a:cubicBezTo>
                  <a:cubicBezTo>
                    <a:pt x="419" y="373"/>
                    <a:pt x="162" y="191"/>
                    <a:pt x="6" y="5"/>
                  </a:cubicBezTo>
                  <a:lnTo>
                    <a:pt x="0" y="1"/>
                  </a:lnTo>
                  <a:close/>
                  <a:moveTo>
                    <a:pt x="704" y="533"/>
                  </a:moveTo>
                  <a:lnTo>
                    <a:pt x="704" y="533"/>
                  </a:lnTo>
                  <a:cubicBezTo>
                    <a:pt x="706" y="535"/>
                    <a:pt x="708" y="536"/>
                    <a:pt x="710" y="537"/>
                  </a:cubicBezTo>
                  <a:cubicBezTo>
                    <a:pt x="708" y="536"/>
                    <a:pt x="706" y="534"/>
                    <a:pt x="704" y="533"/>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1629625" y="4059450"/>
              <a:ext cx="22675" cy="15925"/>
            </a:xfrm>
            <a:custGeom>
              <a:avLst/>
              <a:gdLst/>
              <a:ahLst/>
              <a:cxnLst/>
              <a:rect l="l" t="t" r="r" b="b"/>
              <a:pathLst>
                <a:path w="907" h="637" extrusionOk="0">
                  <a:moveTo>
                    <a:pt x="0" y="0"/>
                  </a:moveTo>
                  <a:cubicBezTo>
                    <a:pt x="655" y="353"/>
                    <a:pt x="903" y="637"/>
                    <a:pt x="907" y="637"/>
                  </a:cubicBezTo>
                  <a:cubicBezTo>
                    <a:pt x="907" y="637"/>
                    <a:pt x="907" y="637"/>
                    <a:pt x="907" y="637"/>
                  </a:cubicBezTo>
                  <a:cubicBezTo>
                    <a:pt x="907" y="637"/>
                    <a:pt x="659" y="354"/>
                    <a:pt x="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1732750" y="4069325"/>
              <a:ext cx="125" cy="25"/>
            </a:xfrm>
            <a:custGeom>
              <a:avLst/>
              <a:gdLst/>
              <a:ahLst/>
              <a:cxnLst/>
              <a:rect l="l" t="t" r="r" b="b"/>
              <a:pathLst>
                <a:path w="5" h="1" extrusionOk="0">
                  <a:moveTo>
                    <a:pt x="4" y="0"/>
                  </a:moveTo>
                  <a:lnTo>
                    <a:pt x="4" y="0"/>
                  </a:lnTo>
                  <a:lnTo>
                    <a:pt x="0"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1702150" y="4085225"/>
              <a:ext cx="43600" cy="159300"/>
            </a:xfrm>
            <a:custGeom>
              <a:avLst/>
              <a:gdLst/>
              <a:ahLst/>
              <a:cxnLst/>
              <a:rect l="l" t="t" r="r" b="b"/>
              <a:pathLst>
                <a:path w="1744" h="6372" extrusionOk="0">
                  <a:moveTo>
                    <a:pt x="1744" y="0"/>
                  </a:moveTo>
                  <a:lnTo>
                    <a:pt x="1" y="6369"/>
                  </a:lnTo>
                  <a:lnTo>
                    <a:pt x="1" y="6371"/>
                  </a:lnTo>
                  <a:lnTo>
                    <a:pt x="1744"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1751250" y="4057475"/>
              <a:ext cx="17425" cy="5775"/>
            </a:xfrm>
            <a:custGeom>
              <a:avLst/>
              <a:gdLst/>
              <a:ahLst/>
              <a:cxnLst/>
              <a:rect l="l" t="t" r="r" b="b"/>
              <a:pathLst>
                <a:path w="697" h="231" extrusionOk="0">
                  <a:moveTo>
                    <a:pt x="473" y="0"/>
                  </a:moveTo>
                  <a:cubicBezTo>
                    <a:pt x="387" y="0"/>
                    <a:pt x="313" y="18"/>
                    <a:pt x="249" y="44"/>
                  </a:cubicBezTo>
                  <a:lnTo>
                    <a:pt x="249" y="44"/>
                  </a:lnTo>
                  <a:cubicBezTo>
                    <a:pt x="313" y="18"/>
                    <a:pt x="387" y="1"/>
                    <a:pt x="473" y="1"/>
                  </a:cubicBezTo>
                  <a:cubicBezTo>
                    <a:pt x="541" y="1"/>
                    <a:pt x="615" y="12"/>
                    <a:pt x="696" y="38"/>
                  </a:cubicBezTo>
                  <a:cubicBezTo>
                    <a:pt x="615" y="11"/>
                    <a:pt x="541" y="0"/>
                    <a:pt x="473" y="0"/>
                  </a:cubicBezTo>
                  <a:close/>
                  <a:moveTo>
                    <a:pt x="249" y="44"/>
                  </a:moveTo>
                  <a:cubicBezTo>
                    <a:pt x="86" y="111"/>
                    <a:pt x="1" y="231"/>
                    <a:pt x="1" y="231"/>
                  </a:cubicBezTo>
                  <a:cubicBezTo>
                    <a:pt x="2" y="229"/>
                    <a:pt x="87" y="111"/>
                    <a:pt x="249" y="44"/>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1740150" y="4060325"/>
              <a:ext cx="2900" cy="625"/>
            </a:xfrm>
            <a:custGeom>
              <a:avLst/>
              <a:gdLst/>
              <a:ahLst/>
              <a:cxnLst/>
              <a:rect l="l" t="t" r="r" b="b"/>
              <a:pathLst>
                <a:path w="116" h="25" extrusionOk="0">
                  <a:moveTo>
                    <a:pt x="1" y="0"/>
                  </a:moveTo>
                  <a:cubicBezTo>
                    <a:pt x="35" y="6"/>
                    <a:pt x="72" y="16"/>
                    <a:pt x="111" y="25"/>
                  </a:cubicBezTo>
                  <a:lnTo>
                    <a:pt x="115" y="25"/>
                  </a:lnTo>
                  <a:cubicBezTo>
                    <a:pt x="80" y="16"/>
                    <a:pt x="44" y="6"/>
                    <a:pt x="5"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2042550" y="4192800"/>
              <a:ext cx="33625" cy="19050"/>
            </a:xfrm>
            <a:custGeom>
              <a:avLst/>
              <a:gdLst/>
              <a:ahLst/>
              <a:cxnLst/>
              <a:rect l="l" t="t" r="r" b="b"/>
              <a:pathLst>
                <a:path w="1345" h="762" extrusionOk="0">
                  <a:moveTo>
                    <a:pt x="0" y="0"/>
                  </a:moveTo>
                  <a:lnTo>
                    <a:pt x="0" y="0"/>
                  </a:lnTo>
                  <a:cubicBezTo>
                    <a:pt x="450" y="250"/>
                    <a:pt x="898" y="503"/>
                    <a:pt x="1344" y="761"/>
                  </a:cubicBezTo>
                  <a:cubicBezTo>
                    <a:pt x="898" y="503"/>
                    <a:pt x="450" y="248"/>
                    <a:pt x="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1962725" y="4151125"/>
              <a:ext cx="65825" cy="34075"/>
            </a:xfrm>
            <a:custGeom>
              <a:avLst/>
              <a:gdLst/>
              <a:ahLst/>
              <a:cxnLst/>
              <a:rect l="l" t="t" r="r" b="b"/>
              <a:pathLst>
                <a:path w="2633" h="1363" extrusionOk="0">
                  <a:moveTo>
                    <a:pt x="1" y="0"/>
                  </a:moveTo>
                  <a:lnTo>
                    <a:pt x="1" y="0"/>
                  </a:lnTo>
                  <a:cubicBezTo>
                    <a:pt x="307" y="149"/>
                    <a:pt x="614" y="303"/>
                    <a:pt x="918" y="462"/>
                  </a:cubicBezTo>
                  <a:cubicBezTo>
                    <a:pt x="616" y="303"/>
                    <a:pt x="307" y="149"/>
                    <a:pt x="1" y="0"/>
                  </a:cubicBezTo>
                  <a:close/>
                  <a:moveTo>
                    <a:pt x="918" y="462"/>
                  </a:moveTo>
                  <a:cubicBezTo>
                    <a:pt x="1115" y="561"/>
                    <a:pt x="1311" y="662"/>
                    <a:pt x="1507" y="764"/>
                  </a:cubicBezTo>
                  <a:lnTo>
                    <a:pt x="1507" y="764"/>
                  </a:lnTo>
                  <a:cubicBezTo>
                    <a:pt x="1312" y="662"/>
                    <a:pt x="1115" y="561"/>
                    <a:pt x="918" y="462"/>
                  </a:cubicBezTo>
                  <a:close/>
                  <a:moveTo>
                    <a:pt x="1507" y="764"/>
                  </a:moveTo>
                  <a:cubicBezTo>
                    <a:pt x="1885" y="960"/>
                    <a:pt x="2259" y="1160"/>
                    <a:pt x="2633" y="1362"/>
                  </a:cubicBezTo>
                  <a:cubicBezTo>
                    <a:pt x="2260" y="1159"/>
                    <a:pt x="1884" y="959"/>
                    <a:pt x="1507" y="764"/>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1892625" y="4118725"/>
              <a:ext cx="23550" cy="10450"/>
            </a:xfrm>
            <a:custGeom>
              <a:avLst/>
              <a:gdLst/>
              <a:ahLst/>
              <a:cxnLst/>
              <a:rect l="l" t="t" r="r" b="b"/>
              <a:pathLst>
                <a:path w="942" h="418" extrusionOk="0">
                  <a:moveTo>
                    <a:pt x="1" y="1"/>
                  </a:moveTo>
                  <a:lnTo>
                    <a:pt x="1" y="1"/>
                  </a:lnTo>
                  <a:cubicBezTo>
                    <a:pt x="123" y="52"/>
                    <a:pt x="245" y="104"/>
                    <a:pt x="366" y="158"/>
                  </a:cubicBezTo>
                  <a:lnTo>
                    <a:pt x="366" y="158"/>
                  </a:lnTo>
                  <a:cubicBezTo>
                    <a:pt x="245" y="104"/>
                    <a:pt x="123" y="51"/>
                    <a:pt x="1" y="1"/>
                  </a:cubicBezTo>
                  <a:close/>
                  <a:moveTo>
                    <a:pt x="366" y="158"/>
                  </a:moveTo>
                  <a:lnTo>
                    <a:pt x="366" y="158"/>
                  </a:lnTo>
                  <a:cubicBezTo>
                    <a:pt x="558" y="243"/>
                    <a:pt x="749" y="330"/>
                    <a:pt x="942" y="418"/>
                  </a:cubicBezTo>
                  <a:cubicBezTo>
                    <a:pt x="751" y="330"/>
                    <a:pt x="559" y="243"/>
                    <a:pt x="366" y="158"/>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1796675" y="4081375"/>
              <a:ext cx="24275" cy="8725"/>
            </a:xfrm>
            <a:custGeom>
              <a:avLst/>
              <a:gdLst/>
              <a:ahLst/>
              <a:cxnLst/>
              <a:rect l="l" t="t" r="r" b="b"/>
              <a:pathLst>
                <a:path w="971" h="349" extrusionOk="0">
                  <a:moveTo>
                    <a:pt x="0" y="1"/>
                  </a:moveTo>
                  <a:lnTo>
                    <a:pt x="970" y="349"/>
                  </a:lnTo>
                  <a:lnTo>
                    <a:pt x="5" y="1"/>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2031250" y="4186550"/>
              <a:ext cx="11050" cy="6100"/>
            </a:xfrm>
            <a:custGeom>
              <a:avLst/>
              <a:gdLst/>
              <a:ahLst/>
              <a:cxnLst/>
              <a:rect l="l" t="t" r="r" b="b"/>
              <a:pathLst>
                <a:path w="442" h="244" extrusionOk="0">
                  <a:moveTo>
                    <a:pt x="0" y="0"/>
                  </a:moveTo>
                  <a:lnTo>
                    <a:pt x="0" y="0"/>
                  </a:lnTo>
                  <a:cubicBezTo>
                    <a:pt x="96" y="53"/>
                    <a:pt x="191" y="105"/>
                    <a:pt x="285" y="157"/>
                  </a:cubicBezTo>
                  <a:lnTo>
                    <a:pt x="285" y="157"/>
                  </a:lnTo>
                  <a:cubicBezTo>
                    <a:pt x="191" y="104"/>
                    <a:pt x="96" y="52"/>
                    <a:pt x="0" y="0"/>
                  </a:cubicBezTo>
                  <a:close/>
                  <a:moveTo>
                    <a:pt x="285" y="157"/>
                  </a:moveTo>
                  <a:cubicBezTo>
                    <a:pt x="337" y="186"/>
                    <a:pt x="390" y="215"/>
                    <a:pt x="442" y="244"/>
                  </a:cubicBezTo>
                  <a:cubicBezTo>
                    <a:pt x="390" y="215"/>
                    <a:pt x="338" y="186"/>
                    <a:pt x="285" y="157"/>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
            <p:cNvSpPr/>
            <p:nvPr/>
          </p:nvSpPr>
          <p:spPr>
            <a:xfrm>
              <a:off x="1583175" y="4060975"/>
              <a:ext cx="1700" cy="1200"/>
            </a:xfrm>
            <a:custGeom>
              <a:avLst/>
              <a:gdLst/>
              <a:ahLst/>
              <a:cxnLst/>
              <a:rect l="l" t="t" r="r" b="b"/>
              <a:pathLst>
                <a:path w="68" h="48" extrusionOk="0">
                  <a:moveTo>
                    <a:pt x="68" y="1"/>
                  </a:moveTo>
                  <a:cubicBezTo>
                    <a:pt x="54" y="11"/>
                    <a:pt x="39" y="19"/>
                    <a:pt x="23" y="27"/>
                  </a:cubicBezTo>
                  <a:cubicBezTo>
                    <a:pt x="23" y="27"/>
                    <a:pt x="23" y="27"/>
                    <a:pt x="23" y="27"/>
                  </a:cubicBezTo>
                  <a:lnTo>
                    <a:pt x="23" y="27"/>
                  </a:lnTo>
                  <a:cubicBezTo>
                    <a:pt x="21" y="31"/>
                    <a:pt x="18" y="35"/>
                    <a:pt x="14" y="39"/>
                  </a:cubicBezTo>
                  <a:lnTo>
                    <a:pt x="14" y="39"/>
                  </a:lnTo>
                  <a:cubicBezTo>
                    <a:pt x="19" y="36"/>
                    <a:pt x="23" y="32"/>
                    <a:pt x="27" y="29"/>
                  </a:cubicBezTo>
                  <a:cubicBezTo>
                    <a:pt x="39" y="19"/>
                    <a:pt x="54" y="11"/>
                    <a:pt x="68" y="1"/>
                  </a:cubicBezTo>
                  <a:close/>
                  <a:moveTo>
                    <a:pt x="14" y="39"/>
                  </a:moveTo>
                  <a:lnTo>
                    <a:pt x="14" y="39"/>
                  </a:lnTo>
                  <a:cubicBezTo>
                    <a:pt x="9" y="42"/>
                    <a:pt x="5" y="45"/>
                    <a:pt x="1" y="48"/>
                  </a:cubicBezTo>
                  <a:cubicBezTo>
                    <a:pt x="6" y="45"/>
                    <a:pt x="10" y="42"/>
                    <a:pt x="14" y="39"/>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
            <p:cNvSpPr/>
            <p:nvPr/>
          </p:nvSpPr>
          <p:spPr>
            <a:xfrm>
              <a:off x="1581850" y="4061700"/>
              <a:ext cx="2025" cy="1350"/>
            </a:xfrm>
            <a:custGeom>
              <a:avLst/>
              <a:gdLst/>
              <a:ahLst/>
              <a:cxnLst/>
              <a:rect l="l" t="t" r="r" b="b"/>
              <a:pathLst>
                <a:path w="81" h="54" extrusionOk="0">
                  <a:moveTo>
                    <a:pt x="80" y="0"/>
                  </a:moveTo>
                  <a:cubicBezTo>
                    <a:pt x="60" y="14"/>
                    <a:pt x="40" y="27"/>
                    <a:pt x="21" y="41"/>
                  </a:cubicBezTo>
                  <a:lnTo>
                    <a:pt x="21" y="41"/>
                  </a:lnTo>
                  <a:cubicBezTo>
                    <a:pt x="33" y="34"/>
                    <a:pt x="44" y="27"/>
                    <a:pt x="54" y="19"/>
                  </a:cubicBezTo>
                  <a:cubicBezTo>
                    <a:pt x="62" y="13"/>
                    <a:pt x="72" y="6"/>
                    <a:pt x="80" y="0"/>
                  </a:cubicBezTo>
                  <a:close/>
                  <a:moveTo>
                    <a:pt x="21" y="41"/>
                  </a:moveTo>
                  <a:cubicBezTo>
                    <a:pt x="15" y="45"/>
                    <a:pt x="8" y="49"/>
                    <a:pt x="1" y="53"/>
                  </a:cubicBezTo>
                  <a:cubicBezTo>
                    <a:pt x="5" y="53"/>
                    <a:pt x="9" y="51"/>
                    <a:pt x="11" y="49"/>
                  </a:cubicBezTo>
                  <a:cubicBezTo>
                    <a:pt x="14" y="47"/>
                    <a:pt x="18" y="44"/>
                    <a:pt x="21" y="4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1730175" y="4164300"/>
              <a:ext cx="1575" cy="2825"/>
            </a:xfrm>
            <a:custGeom>
              <a:avLst/>
              <a:gdLst/>
              <a:ahLst/>
              <a:cxnLst/>
              <a:rect l="l" t="t" r="r" b="b"/>
              <a:pathLst>
                <a:path w="63" h="113" extrusionOk="0">
                  <a:moveTo>
                    <a:pt x="62" y="0"/>
                  </a:moveTo>
                  <a:cubicBezTo>
                    <a:pt x="44" y="29"/>
                    <a:pt x="23" y="66"/>
                    <a:pt x="1" y="111"/>
                  </a:cubicBezTo>
                  <a:lnTo>
                    <a:pt x="1" y="113"/>
                  </a:lnTo>
                  <a:cubicBezTo>
                    <a:pt x="21" y="68"/>
                    <a:pt x="44" y="31"/>
                    <a:pt x="62"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1717200" y="4167100"/>
              <a:ext cx="12950" cy="34400"/>
            </a:xfrm>
            <a:custGeom>
              <a:avLst/>
              <a:gdLst/>
              <a:ahLst/>
              <a:cxnLst/>
              <a:rect l="l" t="t" r="r" b="b"/>
              <a:pathLst>
                <a:path w="518" h="1376" extrusionOk="0">
                  <a:moveTo>
                    <a:pt x="518" y="1"/>
                  </a:moveTo>
                  <a:cubicBezTo>
                    <a:pt x="462" y="143"/>
                    <a:pt x="407" y="282"/>
                    <a:pt x="355" y="417"/>
                  </a:cubicBezTo>
                  <a:lnTo>
                    <a:pt x="355" y="417"/>
                  </a:lnTo>
                  <a:cubicBezTo>
                    <a:pt x="407" y="282"/>
                    <a:pt x="462" y="143"/>
                    <a:pt x="518" y="1"/>
                  </a:cubicBezTo>
                  <a:close/>
                  <a:moveTo>
                    <a:pt x="355" y="417"/>
                  </a:moveTo>
                  <a:cubicBezTo>
                    <a:pt x="219" y="767"/>
                    <a:pt x="97" y="1092"/>
                    <a:pt x="0" y="1376"/>
                  </a:cubicBezTo>
                  <a:cubicBezTo>
                    <a:pt x="99" y="1093"/>
                    <a:pt x="220" y="767"/>
                    <a:pt x="355" y="417"/>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1731725" y="4164250"/>
              <a:ext cx="25" cy="75"/>
            </a:xfrm>
            <a:custGeom>
              <a:avLst/>
              <a:gdLst/>
              <a:ahLst/>
              <a:cxnLst/>
              <a:rect l="l" t="t" r="r" b="b"/>
              <a:pathLst>
                <a:path w="1" h="3" extrusionOk="0">
                  <a:moveTo>
                    <a:pt x="0" y="0"/>
                  </a:moveTo>
                  <a:cubicBezTo>
                    <a:pt x="0" y="0"/>
                    <a:pt x="0" y="2"/>
                    <a:pt x="0" y="0"/>
                  </a:cubicBezTo>
                  <a:cubicBezTo>
                    <a:pt x="0" y="2"/>
                    <a:pt x="0" y="2"/>
                    <a:pt x="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1731725" y="4164250"/>
              <a:ext cx="25" cy="25"/>
            </a:xfrm>
            <a:custGeom>
              <a:avLst/>
              <a:gdLst/>
              <a:ahLst/>
              <a:cxnLst/>
              <a:rect l="l" t="t" r="r" b="b"/>
              <a:pathLst>
                <a:path w="1" h="1" extrusionOk="0">
                  <a:moveTo>
                    <a:pt x="0" y="0"/>
                  </a:moveTo>
                  <a:lnTo>
                    <a:pt x="0" y="0"/>
                  </a:lnTo>
                  <a:lnTo>
                    <a:pt x="0" y="0"/>
                  </a:lnTo>
                  <a:lnTo>
                    <a:pt x="0"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1731725" y="4164250"/>
              <a:ext cx="75" cy="75"/>
            </a:xfrm>
            <a:custGeom>
              <a:avLst/>
              <a:gdLst/>
              <a:ahLst/>
              <a:cxnLst/>
              <a:rect l="l" t="t" r="r" b="b"/>
              <a:pathLst>
                <a:path w="3" h="3" extrusionOk="0">
                  <a:moveTo>
                    <a:pt x="0" y="0"/>
                  </a:moveTo>
                  <a:lnTo>
                    <a:pt x="0" y="0"/>
                  </a:lnTo>
                  <a:lnTo>
                    <a:pt x="0" y="0"/>
                  </a:lnTo>
                  <a:lnTo>
                    <a:pt x="0" y="0"/>
                  </a:lnTo>
                  <a:lnTo>
                    <a:pt x="0" y="0"/>
                  </a:lnTo>
                  <a:lnTo>
                    <a:pt x="0" y="0"/>
                  </a:lnTo>
                  <a:cubicBezTo>
                    <a:pt x="0" y="2"/>
                    <a:pt x="0" y="0"/>
                    <a:pt x="0" y="0"/>
                  </a:cubicBezTo>
                  <a:cubicBezTo>
                    <a:pt x="2" y="0"/>
                    <a:pt x="0" y="0"/>
                    <a:pt x="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1731725" y="4164200"/>
              <a:ext cx="75" cy="75"/>
            </a:xfrm>
            <a:custGeom>
              <a:avLst/>
              <a:gdLst/>
              <a:ahLst/>
              <a:cxnLst/>
              <a:rect l="l" t="t" r="r" b="b"/>
              <a:pathLst>
                <a:path w="3" h="3" extrusionOk="0">
                  <a:moveTo>
                    <a:pt x="2" y="0"/>
                  </a:moveTo>
                  <a:lnTo>
                    <a:pt x="0" y="2"/>
                  </a:lnTo>
                  <a:cubicBezTo>
                    <a:pt x="2" y="2"/>
                    <a:pt x="2" y="2"/>
                    <a:pt x="2"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1731725" y="4164200"/>
              <a:ext cx="75" cy="75"/>
            </a:xfrm>
            <a:custGeom>
              <a:avLst/>
              <a:gdLst/>
              <a:ahLst/>
              <a:cxnLst/>
              <a:rect l="l" t="t" r="r" b="b"/>
              <a:pathLst>
                <a:path w="3" h="3" extrusionOk="0">
                  <a:moveTo>
                    <a:pt x="2" y="0"/>
                  </a:moveTo>
                  <a:cubicBezTo>
                    <a:pt x="2" y="0"/>
                    <a:pt x="0" y="0"/>
                    <a:pt x="0" y="2"/>
                  </a:cubicBezTo>
                  <a:cubicBezTo>
                    <a:pt x="2" y="2"/>
                    <a:pt x="2" y="2"/>
                    <a:pt x="2"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1731725" y="4164250"/>
              <a:ext cx="25" cy="25"/>
            </a:xfrm>
            <a:custGeom>
              <a:avLst/>
              <a:gdLst/>
              <a:ahLst/>
              <a:cxnLst/>
              <a:rect l="l" t="t" r="r" b="b"/>
              <a:pathLst>
                <a:path w="1" h="1" extrusionOk="0">
                  <a:moveTo>
                    <a:pt x="0" y="0"/>
                  </a:move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1731725" y="4164250"/>
              <a:ext cx="25" cy="25"/>
            </a:xfrm>
            <a:custGeom>
              <a:avLst/>
              <a:gdLst/>
              <a:ahLst/>
              <a:cxnLst/>
              <a:rect l="l" t="t" r="r" b="b"/>
              <a:pathLst>
                <a:path w="1" h="1" extrusionOk="0">
                  <a:moveTo>
                    <a:pt x="0" y="0"/>
                  </a:move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1731725" y="4103675"/>
              <a:ext cx="29625" cy="60600"/>
            </a:xfrm>
            <a:custGeom>
              <a:avLst/>
              <a:gdLst/>
              <a:ahLst/>
              <a:cxnLst/>
              <a:rect l="l" t="t" r="r" b="b"/>
              <a:pathLst>
                <a:path w="1185" h="2424" extrusionOk="0">
                  <a:moveTo>
                    <a:pt x="1183" y="1"/>
                  </a:moveTo>
                  <a:cubicBezTo>
                    <a:pt x="1161" y="1"/>
                    <a:pt x="907" y="58"/>
                    <a:pt x="0" y="2423"/>
                  </a:cubicBezTo>
                  <a:cubicBezTo>
                    <a:pt x="438" y="1347"/>
                    <a:pt x="988" y="71"/>
                    <a:pt x="1185" y="1"/>
                  </a:cubicBezTo>
                  <a:cubicBezTo>
                    <a:pt x="1185" y="1"/>
                    <a:pt x="1184" y="1"/>
                    <a:pt x="1183"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1731725" y="4164250"/>
              <a:ext cx="25" cy="25"/>
            </a:xfrm>
            <a:custGeom>
              <a:avLst/>
              <a:gdLst/>
              <a:ahLst/>
              <a:cxnLst/>
              <a:rect l="l" t="t" r="r" b="b"/>
              <a:pathLst>
                <a:path w="1" h="1" extrusionOk="0">
                  <a:moveTo>
                    <a:pt x="0" y="0"/>
                  </a:move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1731725" y="4164250"/>
              <a:ext cx="25" cy="25"/>
            </a:xfrm>
            <a:custGeom>
              <a:avLst/>
              <a:gdLst/>
              <a:ahLst/>
              <a:cxnLst/>
              <a:rect l="l" t="t" r="r" b="b"/>
              <a:pathLst>
                <a:path w="1" h="1" extrusionOk="0">
                  <a:moveTo>
                    <a:pt x="0" y="0"/>
                  </a:moveTo>
                  <a:lnTo>
                    <a:pt x="0" y="0"/>
                  </a:lnTo>
                  <a:lnTo>
                    <a:pt x="0"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1731725" y="4164250"/>
              <a:ext cx="25" cy="25"/>
            </a:xfrm>
            <a:custGeom>
              <a:avLst/>
              <a:gdLst/>
              <a:ahLst/>
              <a:cxnLst/>
              <a:rect l="l" t="t" r="r" b="b"/>
              <a:pathLst>
                <a:path w="1" h="1" extrusionOk="0">
                  <a:moveTo>
                    <a:pt x="0" y="0"/>
                  </a:moveTo>
                  <a:lnTo>
                    <a:pt x="0"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1716575" y="4147675"/>
              <a:ext cx="2075" cy="400"/>
            </a:xfrm>
            <a:custGeom>
              <a:avLst/>
              <a:gdLst/>
              <a:ahLst/>
              <a:cxnLst/>
              <a:rect l="l" t="t" r="r" b="b"/>
              <a:pathLst>
                <a:path w="83" h="16" extrusionOk="0">
                  <a:moveTo>
                    <a:pt x="1" y="0"/>
                  </a:moveTo>
                  <a:lnTo>
                    <a:pt x="1" y="0"/>
                  </a:lnTo>
                  <a:cubicBezTo>
                    <a:pt x="21" y="11"/>
                    <a:pt x="39" y="15"/>
                    <a:pt x="55" y="15"/>
                  </a:cubicBezTo>
                  <a:cubicBezTo>
                    <a:pt x="65" y="15"/>
                    <a:pt x="74" y="14"/>
                    <a:pt x="82" y="11"/>
                  </a:cubicBezTo>
                  <a:cubicBezTo>
                    <a:pt x="54" y="9"/>
                    <a:pt x="27" y="5"/>
                    <a:pt x="1"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1734625" y="4170650"/>
              <a:ext cx="25" cy="25"/>
            </a:xfrm>
            <a:custGeom>
              <a:avLst/>
              <a:gdLst/>
              <a:ahLst/>
              <a:cxnLst/>
              <a:rect l="l" t="t" r="r" b="b"/>
              <a:pathLst>
                <a:path w="1" h="1" extrusionOk="0">
                  <a:moveTo>
                    <a:pt x="1" y="0"/>
                  </a:moveTo>
                  <a:lnTo>
                    <a:pt x="1" y="0"/>
                  </a:lnTo>
                  <a:lnTo>
                    <a:pt x="1" y="0"/>
                  </a:lnTo>
                  <a:lnTo>
                    <a:pt x="1"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1731725" y="4162075"/>
              <a:ext cx="3400" cy="8600"/>
            </a:xfrm>
            <a:custGeom>
              <a:avLst/>
              <a:gdLst/>
              <a:ahLst/>
              <a:cxnLst/>
              <a:rect l="l" t="t" r="r" b="b"/>
              <a:pathLst>
                <a:path w="136" h="344" extrusionOk="0">
                  <a:moveTo>
                    <a:pt x="8" y="75"/>
                  </a:moveTo>
                  <a:cubicBezTo>
                    <a:pt x="8" y="76"/>
                    <a:pt x="7" y="76"/>
                    <a:pt x="7" y="77"/>
                  </a:cubicBezTo>
                  <a:lnTo>
                    <a:pt x="7" y="77"/>
                  </a:lnTo>
                  <a:cubicBezTo>
                    <a:pt x="8" y="76"/>
                    <a:pt x="8" y="76"/>
                    <a:pt x="8" y="75"/>
                  </a:cubicBezTo>
                  <a:close/>
                  <a:moveTo>
                    <a:pt x="87" y="1"/>
                  </a:moveTo>
                  <a:cubicBezTo>
                    <a:pt x="66" y="1"/>
                    <a:pt x="39" y="27"/>
                    <a:pt x="4" y="83"/>
                  </a:cubicBezTo>
                  <a:lnTo>
                    <a:pt x="4" y="83"/>
                  </a:lnTo>
                  <a:cubicBezTo>
                    <a:pt x="4" y="81"/>
                    <a:pt x="5" y="79"/>
                    <a:pt x="7" y="77"/>
                  </a:cubicBezTo>
                  <a:lnTo>
                    <a:pt x="7" y="77"/>
                  </a:lnTo>
                  <a:cubicBezTo>
                    <a:pt x="6" y="78"/>
                    <a:pt x="4" y="78"/>
                    <a:pt x="4" y="79"/>
                  </a:cubicBezTo>
                  <a:cubicBezTo>
                    <a:pt x="4" y="83"/>
                    <a:pt x="2" y="85"/>
                    <a:pt x="0" y="87"/>
                  </a:cubicBezTo>
                  <a:cubicBezTo>
                    <a:pt x="0" y="87"/>
                    <a:pt x="104" y="231"/>
                    <a:pt x="115" y="343"/>
                  </a:cubicBezTo>
                  <a:cubicBezTo>
                    <a:pt x="135" y="161"/>
                    <a:pt x="133" y="44"/>
                    <a:pt x="106" y="12"/>
                  </a:cubicBezTo>
                  <a:cubicBezTo>
                    <a:pt x="101" y="4"/>
                    <a:pt x="94" y="1"/>
                    <a:pt x="87"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1731825" y="4162075"/>
              <a:ext cx="2675" cy="2150"/>
            </a:xfrm>
            <a:custGeom>
              <a:avLst/>
              <a:gdLst/>
              <a:ahLst/>
              <a:cxnLst/>
              <a:rect l="l" t="t" r="r" b="b"/>
              <a:pathLst>
                <a:path w="107" h="86" extrusionOk="0">
                  <a:moveTo>
                    <a:pt x="87" y="0"/>
                  </a:moveTo>
                  <a:cubicBezTo>
                    <a:pt x="84" y="0"/>
                    <a:pt x="82" y="1"/>
                    <a:pt x="80" y="1"/>
                  </a:cubicBezTo>
                  <a:lnTo>
                    <a:pt x="80" y="1"/>
                  </a:lnTo>
                  <a:cubicBezTo>
                    <a:pt x="82" y="1"/>
                    <a:pt x="84" y="1"/>
                    <a:pt x="86" y="1"/>
                  </a:cubicBezTo>
                  <a:cubicBezTo>
                    <a:pt x="94" y="1"/>
                    <a:pt x="101" y="4"/>
                    <a:pt x="107" y="12"/>
                  </a:cubicBezTo>
                  <a:cubicBezTo>
                    <a:pt x="101" y="4"/>
                    <a:pt x="94" y="0"/>
                    <a:pt x="87" y="0"/>
                  </a:cubicBezTo>
                  <a:close/>
                  <a:moveTo>
                    <a:pt x="80" y="1"/>
                  </a:moveTo>
                  <a:cubicBezTo>
                    <a:pt x="61" y="6"/>
                    <a:pt x="38" y="28"/>
                    <a:pt x="10" y="70"/>
                  </a:cubicBezTo>
                  <a:lnTo>
                    <a:pt x="10" y="70"/>
                  </a:lnTo>
                  <a:cubicBezTo>
                    <a:pt x="39" y="29"/>
                    <a:pt x="62" y="6"/>
                    <a:pt x="80" y="1"/>
                  </a:cubicBezTo>
                  <a:close/>
                  <a:moveTo>
                    <a:pt x="10" y="70"/>
                  </a:moveTo>
                  <a:cubicBezTo>
                    <a:pt x="9" y="72"/>
                    <a:pt x="8" y="73"/>
                    <a:pt x="6" y="75"/>
                  </a:cubicBezTo>
                  <a:cubicBezTo>
                    <a:pt x="4" y="79"/>
                    <a:pt x="0" y="83"/>
                    <a:pt x="0" y="85"/>
                  </a:cubicBezTo>
                  <a:cubicBezTo>
                    <a:pt x="3" y="80"/>
                    <a:pt x="7" y="75"/>
                    <a:pt x="10" y="7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1731725" y="4164050"/>
              <a:ext cx="125" cy="225"/>
            </a:xfrm>
            <a:custGeom>
              <a:avLst/>
              <a:gdLst/>
              <a:ahLst/>
              <a:cxnLst/>
              <a:rect l="l" t="t" r="r" b="b"/>
              <a:pathLst>
                <a:path w="5" h="9" extrusionOk="0">
                  <a:moveTo>
                    <a:pt x="4" y="0"/>
                  </a:moveTo>
                  <a:cubicBezTo>
                    <a:pt x="2" y="4"/>
                    <a:pt x="2" y="6"/>
                    <a:pt x="0" y="8"/>
                  </a:cubicBezTo>
                  <a:lnTo>
                    <a:pt x="2" y="6"/>
                  </a:lnTo>
                  <a:cubicBezTo>
                    <a:pt x="4" y="4"/>
                    <a:pt x="4" y="4"/>
                    <a:pt x="4"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1734575" y="4170650"/>
              <a:ext cx="75" cy="25"/>
            </a:xfrm>
            <a:custGeom>
              <a:avLst/>
              <a:gdLst/>
              <a:ahLst/>
              <a:cxnLst/>
              <a:rect l="l" t="t" r="r" b="b"/>
              <a:pathLst>
                <a:path w="3" h="1" extrusionOk="0">
                  <a:moveTo>
                    <a:pt x="1" y="0"/>
                  </a:moveTo>
                  <a:lnTo>
                    <a:pt x="1" y="0"/>
                  </a:lnTo>
                  <a:cubicBezTo>
                    <a:pt x="3" y="0"/>
                    <a:pt x="3" y="0"/>
                    <a:pt x="1"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1731775" y="4164200"/>
              <a:ext cx="25" cy="25"/>
            </a:xfrm>
            <a:custGeom>
              <a:avLst/>
              <a:gdLst/>
              <a:ahLst/>
              <a:cxnLst/>
              <a:rect l="l" t="t" r="r" b="b"/>
              <a:pathLst>
                <a:path w="1" h="1" extrusionOk="0">
                  <a:moveTo>
                    <a:pt x="0" y="0"/>
                  </a:moveTo>
                  <a:lnTo>
                    <a:pt x="0"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1585675" y="4046625"/>
              <a:ext cx="157375" cy="14275"/>
            </a:xfrm>
            <a:custGeom>
              <a:avLst/>
              <a:gdLst/>
              <a:ahLst/>
              <a:cxnLst/>
              <a:rect l="l" t="t" r="r" b="b"/>
              <a:pathLst>
                <a:path w="6295" h="571" extrusionOk="0">
                  <a:moveTo>
                    <a:pt x="2391" y="1"/>
                  </a:moveTo>
                  <a:cubicBezTo>
                    <a:pt x="2220" y="1"/>
                    <a:pt x="2048" y="6"/>
                    <a:pt x="1875" y="18"/>
                  </a:cubicBezTo>
                  <a:cubicBezTo>
                    <a:pt x="1503" y="47"/>
                    <a:pt x="1128" y="104"/>
                    <a:pt x="766" y="217"/>
                  </a:cubicBezTo>
                  <a:cubicBezTo>
                    <a:pt x="500" y="296"/>
                    <a:pt x="238" y="409"/>
                    <a:pt x="1" y="558"/>
                  </a:cubicBezTo>
                  <a:cubicBezTo>
                    <a:pt x="236" y="411"/>
                    <a:pt x="492" y="305"/>
                    <a:pt x="756" y="225"/>
                  </a:cubicBezTo>
                  <a:cubicBezTo>
                    <a:pt x="1116" y="114"/>
                    <a:pt x="1488" y="57"/>
                    <a:pt x="1865" y="26"/>
                  </a:cubicBezTo>
                  <a:cubicBezTo>
                    <a:pt x="2037" y="14"/>
                    <a:pt x="2208" y="9"/>
                    <a:pt x="2380" y="9"/>
                  </a:cubicBezTo>
                  <a:cubicBezTo>
                    <a:pt x="2583" y="9"/>
                    <a:pt x="2785" y="16"/>
                    <a:pt x="2988" y="28"/>
                  </a:cubicBezTo>
                  <a:cubicBezTo>
                    <a:pt x="3360" y="51"/>
                    <a:pt x="3733" y="84"/>
                    <a:pt x="4101" y="143"/>
                  </a:cubicBezTo>
                  <a:cubicBezTo>
                    <a:pt x="4801" y="243"/>
                    <a:pt x="5492" y="384"/>
                    <a:pt x="6178" y="550"/>
                  </a:cubicBezTo>
                  <a:cubicBezTo>
                    <a:pt x="6214" y="558"/>
                    <a:pt x="6255" y="562"/>
                    <a:pt x="6294" y="571"/>
                  </a:cubicBezTo>
                  <a:cubicBezTo>
                    <a:pt x="5574" y="391"/>
                    <a:pt x="4844" y="243"/>
                    <a:pt x="4107" y="135"/>
                  </a:cubicBezTo>
                  <a:cubicBezTo>
                    <a:pt x="3745" y="77"/>
                    <a:pt x="3371" y="43"/>
                    <a:pt x="2998" y="20"/>
                  </a:cubicBezTo>
                  <a:cubicBezTo>
                    <a:pt x="2796" y="8"/>
                    <a:pt x="2594" y="1"/>
                    <a:pt x="2391" y="1"/>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1740150" y="4060325"/>
              <a:ext cx="25" cy="25"/>
            </a:xfrm>
            <a:custGeom>
              <a:avLst/>
              <a:gdLst/>
              <a:ahLst/>
              <a:cxnLst/>
              <a:rect l="l" t="t" r="r" b="b"/>
              <a:pathLst>
                <a:path w="1" h="1" extrusionOk="0">
                  <a:moveTo>
                    <a:pt x="1" y="0"/>
                  </a:moveTo>
                  <a:lnTo>
                    <a:pt x="1" y="0"/>
                  </a:lnTo>
                  <a:lnTo>
                    <a:pt x="1" y="0"/>
                  </a:lnTo>
                  <a:lnTo>
                    <a:pt x="1" y="0"/>
                  </a:ln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1584775" y="4047175"/>
              <a:ext cx="155400" cy="13975"/>
            </a:xfrm>
            <a:custGeom>
              <a:avLst/>
              <a:gdLst/>
              <a:ahLst/>
              <a:cxnLst/>
              <a:rect l="l" t="t" r="r" b="b"/>
              <a:pathLst>
                <a:path w="6216" h="559" extrusionOk="0">
                  <a:moveTo>
                    <a:pt x="1903" y="0"/>
                  </a:moveTo>
                  <a:lnTo>
                    <a:pt x="1903" y="0"/>
                  </a:lnTo>
                  <a:cubicBezTo>
                    <a:pt x="1868" y="3"/>
                    <a:pt x="1833" y="6"/>
                    <a:pt x="1799" y="9"/>
                  </a:cubicBezTo>
                  <a:lnTo>
                    <a:pt x="1799" y="9"/>
                  </a:lnTo>
                  <a:cubicBezTo>
                    <a:pt x="1833" y="6"/>
                    <a:pt x="1868" y="3"/>
                    <a:pt x="1903" y="0"/>
                  </a:cubicBezTo>
                  <a:close/>
                  <a:moveTo>
                    <a:pt x="3026" y="4"/>
                  </a:moveTo>
                  <a:lnTo>
                    <a:pt x="3026" y="4"/>
                  </a:lnTo>
                  <a:cubicBezTo>
                    <a:pt x="3396" y="29"/>
                    <a:pt x="3771" y="62"/>
                    <a:pt x="4139" y="119"/>
                  </a:cubicBezTo>
                  <a:cubicBezTo>
                    <a:pt x="3771" y="60"/>
                    <a:pt x="3400" y="27"/>
                    <a:pt x="3026" y="4"/>
                  </a:cubicBezTo>
                  <a:close/>
                  <a:moveTo>
                    <a:pt x="1799" y="9"/>
                  </a:moveTo>
                  <a:cubicBezTo>
                    <a:pt x="1461" y="40"/>
                    <a:pt x="1122" y="99"/>
                    <a:pt x="794" y="201"/>
                  </a:cubicBezTo>
                  <a:cubicBezTo>
                    <a:pt x="1121" y="101"/>
                    <a:pt x="1459" y="41"/>
                    <a:pt x="1799" y="9"/>
                  </a:cubicBezTo>
                  <a:close/>
                  <a:moveTo>
                    <a:pt x="4164" y="122"/>
                  </a:moveTo>
                  <a:cubicBezTo>
                    <a:pt x="4853" y="222"/>
                    <a:pt x="5538" y="360"/>
                    <a:pt x="6212" y="526"/>
                  </a:cubicBezTo>
                  <a:lnTo>
                    <a:pt x="6216" y="526"/>
                  </a:lnTo>
                  <a:cubicBezTo>
                    <a:pt x="5538" y="360"/>
                    <a:pt x="4853" y="222"/>
                    <a:pt x="4164" y="122"/>
                  </a:cubicBezTo>
                  <a:close/>
                  <a:moveTo>
                    <a:pt x="794" y="201"/>
                  </a:moveTo>
                  <a:cubicBezTo>
                    <a:pt x="530" y="281"/>
                    <a:pt x="274" y="389"/>
                    <a:pt x="39" y="532"/>
                  </a:cubicBezTo>
                  <a:cubicBezTo>
                    <a:pt x="30" y="538"/>
                    <a:pt x="22" y="545"/>
                    <a:pt x="12" y="551"/>
                  </a:cubicBezTo>
                  <a:lnTo>
                    <a:pt x="12" y="551"/>
                  </a:lnTo>
                  <a:cubicBezTo>
                    <a:pt x="255" y="399"/>
                    <a:pt x="522" y="283"/>
                    <a:pt x="794" y="201"/>
                  </a:cubicBezTo>
                  <a:close/>
                  <a:moveTo>
                    <a:pt x="12" y="551"/>
                  </a:moveTo>
                  <a:lnTo>
                    <a:pt x="12" y="551"/>
                  </a:lnTo>
                  <a:cubicBezTo>
                    <a:pt x="8" y="554"/>
                    <a:pt x="4" y="556"/>
                    <a:pt x="0" y="559"/>
                  </a:cubicBezTo>
                  <a:cubicBezTo>
                    <a:pt x="4" y="556"/>
                    <a:pt x="9" y="554"/>
                    <a:pt x="12" y="551"/>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1584925" y="4046575"/>
              <a:ext cx="158375" cy="14425"/>
            </a:xfrm>
            <a:custGeom>
              <a:avLst/>
              <a:gdLst/>
              <a:ahLst/>
              <a:cxnLst/>
              <a:rect l="l" t="t" r="r" b="b"/>
              <a:pathLst>
                <a:path w="6335" h="577" extrusionOk="0">
                  <a:moveTo>
                    <a:pt x="2423" y="1"/>
                  </a:moveTo>
                  <a:cubicBezTo>
                    <a:pt x="2251" y="1"/>
                    <a:pt x="2079" y="6"/>
                    <a:pt x="1907" y="18"/>
                  </a:cubicBezTo>
                  <a:cubicBezTo>
                    <a:pt x="2080" y="6"/>
                    <a:pt x="2252" y="1"/>
                    <a:pt x="2424" y="1"/>
                  </a:cubicBezTo>
                  <a:lnTo>
                    <a:pt x="2424" y="1"/>
                  </a:lnTo>
                  <a:cubicBezTo>
                    <a:pt x="2424" y="1"/>
                    <a:pt x="2423" y="1"/>
                    <a:pt x="2423" y="1"/>
                  </a:cubicBezTo>
                  <a:close/>
                  <a:moveTo>
                    <a:pt x="2424" y="1"/>
                  </a:moveTo>
                  <a:cubicBezTo>
                    <a:pt x="2424" y="1"/>
                    <a:pt x="2424" y="1"/>
                    <a:pt x="2424" y="1"/>
                  </a:cubicBezTo>
                  <a:lnTo>
                    <a:pt x="2424" y="1"/>
                  </a:lnTo>
                  <a:cubicBezTo>
                    <a:pt x="2626" y="1"/>
                    <a:pt x="2829" y="8"/>
                    <a:pt x="3030" y="20"/>
                  </a:cubicBezTo>
                  <a:cubicBezTo>
                    <a:pt x="2829" y="8"/>
                    <a:pt x="2627" y="1"/>
                    <a:pt x="2424" y="1"/>
                  </a:cubicBezTo>
                  <a:close/>
                  <a:moveTo>
                    <a:pt x="3030" y="20"/>
                  </a:moveTo>
                  <a:lnTo>
                    <a:pt x="3030" y="20"/>
                  </a:lnTo>
                  <a:cubicBezTo>
                    <a:pt x="3401" y="45"/>
                    <a:pt x="3775" y="79"/>
                    <a:pt x="4143" y="135"/>
                  </a:cubicBezTo>
                  <a:cubicBezTo>
                    <a:pt x="3775" y="75"/>
                    <a:pt x="3405" y="43"/>
                    <a:pt x="3030" y="20"/>
                  </a:cubicBezTo>
                  <a:close/>
                  <a:moveTo>
                    <a:pt x="798" y="217"/>
                  </a:moveTo>
                  <a:cubicBezTo>
                    <a:pt x="598" y="277"/>
                    <a:pt x="401" y="355"/>
                    <a:pt x="214" y="453"/>
                  </a:cubicBezTo>
                  <a:lnTo>
                    <a:pt x="214" y="453"/>
                  </a:lnTo>
                  <a:cubicBezTo>
                    <a:pt x="400" y="356"/>
                    <a:pt x="598" y="278"/>
                    <a:pt x="798" y="217"/>
                  </a:cubicBezTo>
                  <a:close/>
                  <a:moveTo>
                    <a:pt x="214" y="453"/>
                  </a:moveTo>
                  <a:cubicBezTo>
                    <a:pt x="159" y="482"/>
                    <a:pt x="106" y="512"/>
                    <a:pt x="53" y="544"/>
                  </a:cubicBezTo>
                  <a:lnTo>
                    <a:pt x="53" y="544"/>
                  </a:lnTo>
                  <a:cubicBezTo>
                    <a:pt x="106" y="512"/>
                    <a:pt x="159" y="482"/>
                    <a:pt x="214" y="453"/>
                  </a:cubicBezTo>
                  <a:close/>
                  <a:moveTo>
                    <a:pt x="4143" y="135"/>
                  </a:moveTo>
                  <a:cubicBezTo>
                    <a:pt x="4880" y="239"/>
                    <a:pt x="5608" y="390"/>
                    <a:pt x="6330" y="571"/>
                  </a:cubicBezTo>
                  <a:lnTo>
                    <a:pt x="6334" y="571"/>
                  </a:lnTo>
                  <a:cubicBezTo>
                    <a:pt x="5614" y="390"/>
                    <a:pt x="4882" y="239"/>
                    <a:pt x="4143" y="135"/>
                  </a:cubicBezTo>
                  <a:close/>
                  <a:moveTo>
                    <a:pt x="53" y="544"/>
                  </a:moveTo>
                  <a:cubicBezTo>
                    <a:pt x="35" y="555"/>
                    <a:pt x="18" y="566"/>
                    <a:pt x="0" y="577"/>
                  </a:cubicBezTo>
                  <a:cubicBezTo>
                    <a:pt x="11" y="571"/>
                    <a:pt x="23" y="562"/>
                    <a:pt x="33" y="556"/>
                  </a:cubicBezTo>
                  <a:cubicBezTo>
                    <a:pt x="40" y="552"/>
                    <a:pt x="46" y="548"/>
                    <a:pt x="53" y="544"/>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1583900" y="4060475"/>
              <a:ext cx="1875" cy="1250"/>
            </a:xfrm>
            <a:custGeom>
              <a:avLst/>
              <a:gdLst/>
              <a:ahLst/>
              <a:cxnLst/>
              <a:rect l="l" t="t" r="r" b="b"/>
              <a:pathLst>
                <a:path w="75" h="50" extrusionOk="0">
                  <a:moveTo>
                    <a:pt x="74" y="0"/>
                  </a:moveTo>
                  <a:lnTo>
                    <a:pt x="74" y="0"/>
                  </a:lnTo>
                  <a:cubicBezTo>
                    <a:pt x="70" y="3"/>
                    <a:pt x="67" y="5"/>
                    <a:pt x="63" y="8"/>
                  </a:cubicBezTo>
                  <a:lnTo>
                    <a:pt x="63" y="8"/>
                  </a:lnTo>
                  <a:cubicBezTo>
                    <a:pt x="67" y="6"/>
                    <a:pt x="71" y="3"/>
                    <a:pt x="74" y="0"/>
                  </a:cubicBezTo>
                  <a:close/>
                  <a:moveTo>
                    <a:pt x="63" y="8"/>
                  </a:moveTo>
                  <a:cubicBezTo>
                    <a:pt x="56" y="13"/>
                    <a:pt x="48" y="17"/>
                    <a:pt x="41" y="21"/>
                  </a:cubicBezTo>
                  <a:cubicBezTo>
                    <a:pt x="29" y="31"/>
                    <a:pt x="13" y="39"/>
                    <a:pt x="0" y="49"/>
                  </a:cubicBezTo>
                  <a:cubicBezTo>
                    <a:pt x="13" y="41"/>
                    <a:pt x="23" y="35"/>
                    <a:pt x="35" y="27"/>
                  </a:cubicBezTo>
                  <a:cubicBezTo>
                    <a:pt x="45" y="21"/>
                    <a:pt x="54" y="14"/>
                    <a:pt x="63" y="8"/>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1629875" y="4058775"/>
              <a:ext cx="103200" cy="10350"/>
            </a:xfrm>
            <a:custGeom>
              <a:avLst/>
              <a:gdLst/>
              <a:ahLst/>
              <a:cxnLst/>
              <a:rect l="l" t="t" r="r" b="b"/>
              <a:pathLst>
                <a:path w="4128" h="414" extrusionOk="0">
                  <a:moveTo>
                    <a:pt x="563" y="0"/>
                  </a:moveTo>
                  <a:cubicBezTo>
                    <a:pt x="202" y="0"/>
                    <a:pt x="9" y="20"/>
                    <a:pt x="1" y="21"/>
                  </a:cubicBezTo>
                  <a:cubicBezTo>
                    <a:pt x="3" y="23"/>
                    <a:pt x="5" y="25"/>
                    <a:pt x="7" y="25"/>
                  </a:cubicBezTo>
                  <a:cubicBezTo>
                    <a:pt x="64" y="21"/>
                    <a:pt x="249" y="7"/>
                    <a:pt x="552" y="7"/>
                  </a:cubicBezTo>
                  <a:cubicBezTo>
                    <a:pt x="1201" y="7"/>
                    <a:pt x="2394" y="68"/>
                    <a:pt x="4045" y="406"/>
                  </a:cubicBezTo>
                  <a:lnTo>
                    <a:pt x="4048" y="406"/>
                  </a:lnTo>
                  <a:cubicBezTo>
                    <a:pt x="4088" y="412"/>
                    <a:pt x="4117" y="414"/>
                    <a:pt x="4127" y="414"/>
                  </a:cubicBezTo>
                  <a:cubicBezTo>
                    <a:pt x="2439" y="64"/>
                    <a:pt x="1221" y="0"/>
                    <a:pt x="563" y="0"/>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1731000" y="4068900"/>
              <a:ext cx="75" cy="25"/>
            </a:xfrm>
            <a:custGeom>
              <a:avLst/>
              <a:gdLst/>
              <a:ahLst/>
              <a:cxnLst/>
              <a:rect l="l" t="t" r="r" b="b"/>
              <a:pathLst>
                <a:path w="3" h="1" extrusionOk="0">
                  <a:moveTo>
                    <a:pt x="0" y="1"/>
                  </a:moveTo>
                  <a:cubicBezTo>
                    <a:pt x="0" y="1"/>
                    <a:pt x="3" y="1"/>
                    <a:pt x="0" y="1"/>
                  </a:cubicBezTo>
                  <a:cubicBezTo>
                    <a:pt x="3" y="1"/>
                    <a:pt x="3" y="1"/>
                    <a:pt x="0" y="1"/>
                  </a:cubicBezTo>
                  <a:cubicBezTo>
                    <a:pt x="3" y="1"/>
                    <a:pt x="3" y="1"/>
                    <a:pt x="0" y="1"/>
                  </a:cubicBezTo>
                  <a:cubicBezTo>
                    <a:pt x="3" y="1"/>
                    <a:pt x="0" y="1"/>
                    <a:pt x="0" y="1"/>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1630025" y="4059400"/>
              <a:ext cx="25" cy="25"/>
            </a:xfrm>
            <a:custGeom>
              <a:avLst/>
              <a:gdLst/>
              <a:ahLst/>
              <a:cxnLst/>
              <a:rect l="l" t="t" r="r" b="b"/>
              <a:pathLst>
                <a:path w="1" h="1" extrusionOk="0">
                  <a:moveTo>
                    <a:pt x="1" y="0"/>
                  </a:moveTo>
                  <a:lnTo>
                    <a:pt x="1" y="0"/>
                  </a:ln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1629775" y="4059300"/>
              <a:ext cx="125" cy="25"/>
            </a:xfrm>
            <a:custGeom>
              <a:avLst/>
              <a:gdLst/>
              <a:ahLst/>
              <a:cxnLst/>
              <a:rect l="l" t="t" r="r" b="b"/>
              <a:pathLst>
                <a:path w="5" h="1" extrusionOk="0">
                  <a:moveTo>
                    <a:pt x="1" y="0"/>
                  </a:moveTo>
                  <a:lnTo>
                    <a:pt x="5" y="0"/>
                  </a:ln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1731050" y="4068900"/>
              <a:ext cx="2075" cy="225"/>
            </a:xfrm>
            <a:custGeom>
              <a:avLst/>
              <a:gdLst/>
              <a:ahLst/>
              <a:cxnLst/>
              <a:rect l="l" t="t" r="r" b="b"/>
              <a:pathLst>
                <a:path w="83" h="9" extrusionOk="0">
                  <a:moveTo>
                    <a:pt x="1" y="1"/>
                  </a:moveTo>
                  <a:cubicBezTo>
                    <a:pt x="6" y="1"/>
                    <a:pt x="10" y="2"/>
                    <a:pt x="15" y="2"/>
                  </a:cubicBezTo>
                  <a:lnTo>
                    <a:pt x="15" y="2"/>
                  </a:lnTo>
                  <a:cubicBezTo>
                    <a:pt x="12" y="2"/>
                    <a:pt x="8" y="1"/>
                    <a:pt x="5" y="1"/>
                  </a:cubicBezTo>
                  <a:close/>
                  <a:moveTo>
                    <a:pt x="15" y="2"/>
                  </a:moveTo>
                  <a:cubicBezTo>
                    <a:pt x="36" y="5"/>
                    <a:pt x="53" y="7"/>
                    <a:pt x="65" y="8"/>
                  </a:cubicBezTo>
                  <a:lnTo>
                    <a:pt x="65" y="8"/>
                  </a:lnTo>
                  <a:cubicBezTo>
                    <a:pt x="54" y="6"/>
                    <a:pt x="37" y="4"/>
                    <a:pt x="15" y="2"/>
                  </a:cubicBezTo>
                  <a:close/>
                  <a:moveTo>
                    <a:pt x="65" y="8"/>
                  </a:moveTo>
                  <a:cubicBezTo>
                    <a:pt x="72" y="9"/>
                    <a:pt x="77" y="9"/>
                    <a:pt x="80" y="9"/>
                  </a:cubicBezTo>
                  <a:lnTo>
                    <a:pt x="82" y="9"/>
                  </a:lnTo>
                  <a:cubicBezTo>
                    <a:pt x="81" y="9"/>
                    <a:pt x="75" y="9"/>
                    <a:pt x="65" y="8"/>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1629875" y="4059300"/>
              <a:ext cx="175" cy="125"/>
            </a:xfrm>
            <a:custGeom>
              <a:avLst/>
              <a:gdLst/>
              <a:ahLst/>
              <a:cxnLst/>
              <a:rect l="l" t="t" r="r" b="b"/>
              <a:pathLst>
                <a:path w="7" h="5" extrusionOk="0">
                  <a:moveTo>
                    <a:pt x="1" y="0"/>
                  </a:moveTo>
                  <a:lnTo>
                    <a:pt x="1" y="0"/>
                  </a:lnTo>
                  <a:cubicBezTo>
                    <a:pt x="3" y="2"/>
                    <a:pt x="5" y="4"/>
                    <a:pt x="7" y="4"/>
                  </a:cubicBezTo>
                  <a:cubicBezTo>
                    <a:pt x="5" y="2"/>
                    <a:pt x="3" y="2"/>
                    <a:pt x="1" y="0"/>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1630025" y="4059400"/>
              <a:ext cx="25" cy="25"/>
            </a:xfrm>
            <a:custGeom>
              <a:avLst/>
              <a:gdLst/>
              <a:ahLst/>
              <a:cxnLst/>
              <a:rect l="l" t="t" r="r" b="b"/>
              <a:pathLst>
                <a:path w="1" h="1" extrusionOk="0">
                  <a:moveTo>
                    <a:pt x="1" y="0"/>
                  </a:moveTo>
                  <a:lnTo>
                    <a:pt x="1" y="0"/>
                  </a:ln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1796975" y="4081125"/>
              <a:ext cx="366450" cy="184425"/>
            </a:xfrm>
            <a:custGeom>
              <a:avLst/>
              <a:gdLst/>
              <a:ahLst/>
              <a:cxnLst/>
              <a:rect l="l" t="t" r="r" b="b"/>
              <a:pathLst>
                <a:path w="14658" h="7377" extrusionOk="0">
                  <a:moveTo>
                    <a:pt x="1" y="1"/>
                  </a:moveTo>
                  <a:lnTo>
                    <a:pt x="230" y="85"/>
                  </a:lnTo>
                  <a:cubicBezTo>
                    <a:pt x="234" y="89"/>
                    <a:pt x="234" y="89"/>
                    <a:pt x="236" y="89"/>
                  </a:cubicBezTo>
                  <a:lnTo>
                    <a:pt x="232" y="85"/>
                  </a:lnTo>
                  <a:lnTo>
                    <a:pt x="232" y="85"/>
                  </a:lnTo>
                  <a:cubicBezTo>
                    <a:pt x="1459" y="479"/>
                    <a:pt x="2677" y="909"/>
                    <a:pt x="3863" y="1414"/>
                  </a:cubicBezTo>
                  <a:cubicBezTo>
                    <a:pt x="5132" y="1944"/>
                    <a:pt x="6378" y="2525"/>
                    <a:pt x="7603" y="3149"/>
                  </a:cubicBezTo>
                  <a:cubicBezTo>
                    <a:pt x="8827" y="3778"/>
                    <a:pt x="10034" y="4438"/>
                    <a:pt x="11212" y="5146"/>
                  </a:cubicBezTo>
                  <a:cubicBezTo>
                    <a:pt x="12300" y="5800"/>
                    <a:pt x="13371" y="6481"/>
                    <a:pt x="14409" y="7213"/>
                  </a:cubicBezTo>
                  <a:lnTo>
                    <a:pt x="14409" y="7213"/>
                  </a:lnTo>
                  <a:cubicBezTo>
                    <a:pt x="14409" y="7213"/>
                    <a:pt x="14408" y="7213"/>
                    <a:pt x="14408" y="7213"/>
                  </a:cubicBezTo>
                  <a:lnTo>
                    <a:pt x="14408" y="7213"/>
                  </a:lnTo>
                  <a:cubicBezTo>
                    <a:pt x="14408" y="7215"/>
                    <a:pt x="14412" y="7215"/>
                    <a:pt x="14412" y="7215"/>
                  </a:cubicBezTo>
                  <a:cubicBezTo>
                    <a:pt x="14411" y="7214"/>
                    <a:pt x="14410" y="7213"/>
                    <a:pt x="14409" y="7213"/>
                  </a:cubicBezTo>
                  <a:lnTo>
                    <a:pt x="14409" y="7213"/>
                  </a:lnTo>
                  <a:cubicBezTo>
                    <a:pt x="14411" y="7213"/>
                    <a:pt x="14412" y="7213"/>
                    <a:pt x="14412" y="7215"/>
                  </a:cubicBezTo>
                  <a:cubicBezTo>
                    <a:pt x="14412" y="7215"/>
                    <a:pt x="14412" y="7215"/>
                    <a:pt x="14412" y="7215"/>
                  </a:cubicBezTo>
                  <a:lnTo>
                    <a:pt x="14412" y="7215"/>
                  </a:lnTo>
                  <a:lnTo>
                    <a:pt x="14412" y="7215"/>
                  </a:lnTo>
                  <a:lnTo>
                    <a:pt x="14412" y="7215"/>
                  </a:lnTo>
                  <a:cubicBezTo>
                    <a:pt x="14412" y="7215"/>
                    <a:pt x="14413" y="7215"/>
                    <a:pt x="14414" y="7216"/>
                  </a:cubicBezTo>
                  <a:lnTo>
                    <a:pt x="14414" y="7216"/>
                  </a:lnTo>
                  <a:cubicBezTo>
                    <a:pt x="14413" y="7215"/>
                    <a:pt x="14413" y="7215"/>
                    <a:pt x="14412" y="7215"/>
                  </a:cubicBezTo>
                  <a:lnTo>
                    <a:pt x="14412" y="7215"/>
                  </a:lnTo>
                  <a:lnTo>
                    <a:pt x="14414" y="7219"/>
                  </a:lnTo>
                  <a:cubicBezTo>
                    <a:pt x="14414" y="7217"/>
                    <a:pt x="14414" y="7216"/>
                    <a:pt x="14414" y="7216"/>
                  </a:cubicBezTo>
                  <a:lnTo>
                    <a:pt x="14414" y="7216"/>
                  </a:lnTo>
                  <a:cubicBezTo>
                    <a:pt x="14495" y="7271"/>
                    <a:pt x="14572" y="7323"/>
                    <a:pt x="14654" y="7376"/>
                  </a:cubicBezTo>
                  <a:lnTo>
                    <a:pt x="14658" y="7376"/>
                  </a:lnTo>
                  <a:cubicBezTo>
                    <a:pt x="13547" y="6578"/>
                    <a:pt x="12393" y="5844"/>
                    <a:pt x="11223" y="5138"/>
                  </a:cubicBezTo>
                  <a:cubicBezTo>
                    <a:pt x="10044" y="4430"/>
                    <a:pt x="8837" y="3773"/>
                    <a:pt x="7614" y="3141"/>
                  </a:cubicBezTo>
                  <a:cubicBezTo>
                    <a:pt x="6388" y="2517"/>
                    <a:pt x="5140" y="1936"/>
                    <a:pt x="3872" y="1406"/>
                  </a:cubicBezTo>
                  <a:cubicBezTo>
                    <a:pt x="2609" y="868"/>
                    <a:pt x="1308" y="418"/>
                    <a:pt x="1" y="1"/>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1802800" y="4083225"/>
              <a:ext cx="354550" cy="178275"/>
            </a:xfrm>
            <a:custGeom>
              <a:avLst/>
              <a:gdLst/>
              <a:ahLst/>
              <a:cxnLst/>
              <a:rect l="l" t="t" r="r" b="b"/>
              <a:pathLst>
                <a:path w="14182" h="7131" extrusionOk="0">
                  <a:moveTo>
                    <a:pt x="1" y="1"/>
                  </a:moveTo>
                  <a:lnTo>
                    <a:pt x="5" y="5"/>
                  </a:lnTo>
                  <a:cubicBezTo>
                    <a:pt x="1231" y="398"/>
                    <a:pt x="2448" y="827"/>
                    <a:pt x="3632" y="1330"/>
                  </a:cubicBezTo>
                  <a:cubicBezTo>
                    <a:pt x="2446" y="825"/>
                    <a:pt x="1228" y="395"/>
                    <a:pt x="1" y="1"/>
                  </a:cubicBezTo>
                  <a:close/>
                  <a:moveTo>
                    <a:pt x="3691" y="1355"/>
                  </a:moveTo>
                  <a:cubicBezTo>
                    <a:pt x="4940" y="1878"/>
                    <a:pt x="6168" y="2451"/>
                    <a:pt x="7372" y="3065"/>
                  </a:cubicBezTo>
                  <a:cubicBezTo>
                    <a:pt x="7470" y="3116"/>
                    <a:pt x="7568" y="3166"/>
                    <a:pt x="7666" y="3217"/>
                  </a:cubicBezTo>
                  <a:lnTo>
                    <a:pt x="7666" y="3217"/>
                  </a:lnTo>
                  <a:cubicBezTo>
                    <a:pt x="7569" y="3166"/>
                    <a:pt x="7472" y="3116"/>
                    <a:pt x="7374" y="3065"/>
                  </a:cubicBezTo>
                  <a:cubicBezTo>
                    <a:pt x="6168" y="2451"/>
                    <a:pt x="4940" y="1878"/>
                    <a:pt x="3691" y="1355"/>
                  </a:cubicBezTo>
                  <a:close/>
                  <a:moveTo>
                    <a:pt x="7666" y="3217"/>
                  </a:moveTo>
                  <a:lnTo>
                    <a:pt x="7666" y="3217"/>
                  </a:lnTo>
                  <a:cubicBezTo>
                    <a:pt x="8788" y="3802"/>
                    <a:pt x="9897" y="4411"/>
                    <a:pt x="10981" y="5062"/>
                  </a:cubicBezTo>
                  <a:cubicBezTo>
                    <a:pt x="9897" y="4411"/>
                    <a:pt x="8789" y="3800"/>
                    <a:pt x="7666" y="3217"/>
                  </a:cubicBezTo>
                  <a:close/>
                  <a:moveTo>
                    <a:pt x="10981" y="5062"/>
                  </a:moveTo>
                  <a:cubicBezTo>
                    <a:pt x="11801" y="5554"/>
                    <a:pt x="12611" y="6062"/>
                    <a:pt x="13402" y="6594"/>
                  </a:cubicBezTo>
                  <a:lnTo>
                    <a:pt x="13402" y="6594"/>
                  </a:lnTo>
                  <a:cubicBezTo>
                    <a:pt x="12610" y="6061"/>
                    <a:pt x="11801" y="5553"/>
                    <a:pt x="10981" y="5062"/>
                  </a:cubicBezTo>
                  <a:close/>
                  <a:moveTo>
                    <a:pt x="13402" y="6594"/>
                  </a:moveTo>
                  <a:cubicBezTo>
                    <a:pt x="13664" y="6770"/>
                    <a:pt x="13924" y="6949"/>
                    <a:pt x="14181" y="7131"/>
                  </a:cubicBezTo>
                  <a:cubicBezTo>
                    <a:pt x="14181" y="7129"/>
                    <a:pt x="14179" y="7129"/>
                    <a:pt x="14179" y="7129"/>
                  </a:cubicBezTo>
                  <a:cubicBezTo>
                    <a:pt x="13922" y="6947"/>
                    <a:pt x="13663" y="6769"/>
                    <a:pt x="13402" y="6594"/>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2157325" y="4261475"/>
              <a:ext cx="6100" cy="4075"/>
            </a:xfrm>
            <a:custGeom>
              <a:avLst/>
              <a:gdLst/>
              <a:ahLst/>
              <a:cxnLst/>
              <a:rect l="l" t="t" r="r" b="b"/>
              <a:pathLst>
                <a:path w="244" h="163" extrusionOk="0">
                  <a:moveTo>
                    <a:pt x="0" y="1"/>
                  </a:moveTo>
                  <a:lnTo>
                    <a:pt x="2" y="5"/>
                  </a:lnTo>
                  <a:cubicBezTo>
                    <a:pt x="82" y="58"/>
                    <a:pt x="164" y="109"/>
                    <a:pt x="244" y="162"/>
                  </a:cubicBezTo>
                  <a:cubicBezTo>
                    <a:pt x="162" y="107"/>
                    <a:pt x="80" y="52"/>
                    <a:pt x="0" y="1"/>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1796925" y="4081175"/>
              <a:ext cx="5850" cy="2175"/>
            </a:xfrm>
            <a:custGeom>
              <a:avLst/>
              <a:gdLst/>
              <a:ahLst/>
              <a:cxnLst/>
              <a:rect l="l" t="t" r="r" b="b"/>
              <a:pathLst>
                <a:path w="234" h="87" extrusionOk="0">
                  <a:moveTo>
                    <a:pt x="1" y="1"/>
                  </a:moveTo>
                  <a:lnTo>
                    <a:pt x="230" y="87"/>
                  </a:lnTo>
                  <a:lnTo>
                    <a:pt x="234" y="87"/>
                  </a:lnTo>
                  <a:lnTo>
                    <a:pt x="3" y="1"/>
                  </a:ln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9"/>
        <p:cNvGrpSpPr/>
        <p:nvPr/>
      </p:nvGrpSpPr>
      <p:grpSpPr>
        <a:xfrm>
          <a:off x="0" y="0"/>
          <a:ext cx="0" cy="0"/>
          <a:chOff x="0" y="0"/>
          <a:chExt cx="0" cy="0"/>
        </a:xfrm>
      </p:grpSpPr>
      <p:sp>
        <p:nvSpPr>
          <p:cNvPr id="660" name="Google Shape;660;p5"/>
          <p:cNvSpPr/>
          <p:nvPr/>
        </p:nvSpPr>
        <p:spPr>
          <a:xfrm>
            <a:off x="-8250" y="0"/>
            <a:ext cx="9160500" cy="5143500"/>
          </a:xfrm>
          <a:prstGeom prst="rect">
            <a:avLst/>
          </a:prstGeom>
          <a:noFill/>
          <a:ln w="2286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1" name="Google Shape;661;p5"/>
          <p:cNvGrpSpPr/>
          <p:nvPr/>
        </p:nvGrpSpPr>
        <p:grpSpPr>
          <a:xfrm>
            <a:off x="23438" y="76200"/>
            <a:ext cx="9097125" cy="4986450"/>
            <a:chOff x="23438" y="76200"/>
            <a:chExt cx="9097125" cy="4986450"/>
          </a:xfrm>
        </p:grpSpPr>
        <p:grpSp>
          <p:nvGrpSpPr>
            <p:cNvPr id="662" name="Google Shape;662;p5"/>
            <p:cNvGrpSpPr/>
            <p:nvPr/>
          </p:nvGrpSpPr>
          <p:grpSpPr>
            <a:xfrm>
              <a:off x="23438" y="3524250"/>
              <a:ext cx="9097125" cy="1538400"/>
              <a:chOff x="23438" y="3524250"/>
              <a:chExt cx="9097125" cy="1538400"/>
            </a:xfrm>
          </p:grpSpPr>
          <p:grpSp>
            <p:nvGrpSpPr>
              <p:cNvPr id="663" name="Google Shape;663;p5"/>
              <p:cNvGrpSpPr/>
              <p:nvPr/>
            </p:nvGrpSpPr>
            <p:grpSpPr>
              <a:xfrm rot="10800000">
                <a:off x="23438" y="3524250"/>
                <a:ext cx="1467600" cy="1538400"/>
                <a:chOff x="7628425" y="0"/>
                <a:chExt cx="1467600" cy="1538400"/>
              </a:xfrm>
            </p:grpSpPr>
            <p:cxnSp>
              <p:nvCxnSpPr>
                <p:cNvPr id="664" name="Google Shape;664;p5"/>
                <p:cNvCxnSpPr/>
                <p:nvPr/>
              </p:nvCxnSpPr>
              <p:spPr>
                <a:xfrm rot="10800000">
                  <a:off x="7628425" y="0"/>
                  <a:ext cx="1467600" cy="1538400"/>
                </a:xfrm>
                <a:prstGeom prst="straightConnector1">
                  <a:avLst/>
                </a:prstGeom>
                <a:noFill/>
                <a:ln w="28575" cap="flat" cmpd="sng">
                  <a:solidFill>
                    <a:schemeClr val="accent2"/>
                  </a:solidFill>
                  <a:prstDash val="solid"/>
                  <a:round/>
                  <a:headEnd type="none" w="med" len="med"/>
                  <a:tailEnd type="none" w="med" len="med"/>
                </a:ln>
              </p:spPr>
            </p:cxnSp>
            <p:cxnSp>
              <p:nvCxnSpPr>
                <p:cNvPr id="665" name="Google Shape;665;p5"/>
                <p:cNvCxnSpPr/>
                <p:nvPr/>
              </p:nvCxnSpPr>
              <p:spPr>
                <a:xfrm rot="10800000">
                  <a:off x="8238318" y="0"/>
                  <a:ext cx="857700" cy="899100"/>
                </a:xfrm>
                <a:prstGeom prst="straightConnector1">
                  <a:avLst/>
                </a:prstGeom>
                <a:noFill/>
                <a:ln w="28575" cap="flat" cmpd="sng">
                  <a:solidFill>
                    <a:schemeClr val="accent2"/>
                  </a:solidFill>
                  <a:prstDash val="solid"/>
                  <a:round/>
                  <a:headEnd type="none" w="med" len="med"/>
                  <a:tailEnd type="none" w="med" len="med"/>
                </a:ln>
              </p:spPr>
            </p:cxnSp>
          </p:grpSp>
          <p:grpSp>
            <p:nvGrpSpPr>
              <p:cNvPr id="666" name="Google Shape;666;p5"/>
              <p:cNvGrpSpPr/>
              <p:nvPr/>
            </p:nvGrpSpPr>
            <p:grpSpPr>
              <a:xfrm rot="10800000" flipH="1">
                <a:off x="7652963" y="3524250"/>
                <a:ext cx="1467600" cy="1538400"/>
                <a:chOff x="7628425" y="0"/>
                <a:chExt cx="1467600" cy="1538400"/>
              </a:xfrm>
            </p:grpSpPr>
            <p:cxnSp>
              <p:nvCxnSpPr>
                <p:cNvPr id="667" name="Google Shape;667;p5"/>
                <p:cNvCxnSpPr/>
                <p:nvPr/>
              </p:nvCxnSpPr>
              <p:spPr>
                <a:xfrm rot="10800000">
                  <a:off x="7628425" y="0"/>
                  <a:ext cx="1467600" cy="1538400"/>
                </a:xfrm>
                <a:prstGeom prst="straightConnector1">
                  <a:avLst/>
                </a:prstGeom>
                <a:noFill/>
                <a:ln w="28575" cap="flat" cmpd="sng">
                  <a:solidFill>
                    <a:schemeClr val="accent2"/>
                  </a:solidFill>
                  <a:prstDash val="solid"/>
                  <a:round/>
                  <a:headEnd type="none" w="med" len="med"/>
                  <a:tailEnd type="none" w="med" len="med"/>
                </a:ln>
              </p:spPr>
            </p:cxnSp>
            <p:cxnSp>
              <p:nvCxnSpPr>
                <p:cNvPr id="668" name="Google Shape;668;p5"/>
                <p:cNvCxnSpPr/>
                <p:nvPr/>
              </p:nvCxnSpPr>
              <p:spPr>
                <a:xfrm rot="10800000">
                  <a:off x="8238318" y="0"/>
                  <a:ext cx="857700" cy="899100"/>
                </a:xfrm>
                <a:prstGeom prst="straightConnector1">
                  <a:avLst/>
                </a:prstGeom>
                <a:noFill/>
                <a:ln w="28575" cap="flat" cmpd="sng">
                  <a:solidFill>
                    <a:schemeClr val="accent2"/>
                  </a:solidFill>
                  <a:prstDash val="solid"/>
                  <a:round/>
                  <a:headEnd type="none" w="med" len="med"/>
                  <a:tailEnd type="none" w="med" len="med"/>
                </a:ln>
              </p:spPr>
            </p:cxnSp>
          </p:grpSp>
        </p:grpSp>
        <p:grpSp>
          <p:nvGrpSpPr>
            <p:cNvPr id="669" name="Google Shape;669;p5"/>
            <p:cNvGrpSpPr/>
            <p:nvPr/>
          </p:nvGrpSpPr>
          <p:grpSpPr>
            <a:xfrm flipH="1">
              <a:off x="23438" y="76200"/>
              <a:ext cx="1467600" cy="1538400"/>
              <a:chOff x="7628425" y="0"/>
              <a:chExt cx="1467600" cy="1538400"/>
            </a:xfrm>
          </p:grpSpPr>
          <p:cxnSp>
            <p:nvCxnSpPr>
              <p:cNvPr id="670" name="Google Shape;670;p5"/>
              <p:cNvCxnSpPr/>
              <p:nvPr/>
            </p:nvCxnSpPr>
            <p:spPr>
              <a:xfrm rot="10800000">
                <a:off x="7628425" y="0"/>
                <a:ext cx="1467600" cy="1538400"/>
              </a:xfrm>
              <a:prstGeom prst="straightConnector1">
                <a:avLst/>
              </a:prstGeom>
              <a:noFill/>
              <a:ln w="28575" cap="flat" cmpd="sng">
                <a:solidFill>
                  <a:schemeClr val="accent2"/>
                </a:solidFill>
                <a:prstDash val="solid"/>
                <a:round/>
                <a:headEnd type="none" w="med" len="med"/>
                <a:tailEnd type="none" w="med" len="med"/>
              </a:ln>
            </p:spPr>
          </p:cxnSp>
          <p:cxnSp>
            <p:nvCxnSpPr>
              <p:cNvPr id="671" name="Google Shape;671;p5"/>
              <p:cNvCxnSpPr/>
              <p:nvPr/>
            </p:nvCxnSpPr>
            <p:spPr>
              <a:xfrm rot="10800000">
                <a:off x="8238318" y="0"/>
                <a:ext cx="857700" cy="899100"/>
              </a:xfrm>
              <a:prstGeom prst="straightConnector1">
                <a:avLst/>
              </a:prstGeom>
              <a:noFill/>
              <a:ln w="28575" cap="flat" cmpd="sng">
                <a:solidFill>
                  <a:schemeClr val="accent2"/>
                </a:solidFill>
                <a:prstDash val="solid"/>
                <a:round/>
                <a:headEnd type="none" w="med" len="med"/>
                <a:tailEnd type="none" w="med" len="med"/>
              </a:ln>
            </p:spPr>
          </p:cxnSp>
        </p:grpSp>
        <p:grpSp>
          <p:nvGrpSpPr>
            <p:cNvPr id="672" name="Google Shape;672;p5"/>
            <p:cNvGrpSpPr/>
            <p:nvPr/>
          </p:nvGrpSpPr>
          <p:grpSpPr>
            <a:xfrm>
              <a:off x="7652963" y="76200"/>
              <a:ext cx="1467600" cy="1538400"/>
              <a:chOff x="7628425" y="0"/>
              <a:chExt cx="1467600" cy="1538400"/>
            </a:xfrm>
          </p:grpSpPr>
          <p:cxnSp>
            <p:nvCxnSpPr>
              <p:cNvPr id="673" name="Google Shape;673;p5"/>
              <p:cNvCxnSpPr/>
              <p:nvPr/>
            </p:nvCxnSpPr>
            <p:spPr>
              <a:xfrm rot="10800000">
                <a:off x="7628425" y="0"/>
                <a:ext cx="1467600" cy="1538400"/>
              </a:xfrm>
              <a:prstGeom prst="straightConnector1">
                <a:avLst/>
              </a:prstGeom>
              <a:noFill/>
              <a:ln w="28575" cap="flat" cmpd="sng">
                <a:solidFill>
                  <a:schemeClr val="accent2"/>
                </a:solidFill>
                <a:prstDash val="solid"/>
                <a:round/>
                <a:headEnd type="none" w="med" len="med"/>
                <a:tailEnd type="none" w="med" len="med"/>
              </a:ln>
            </p:spPr>
          </p:cxnSp>
          <p:cxnSp>
            <p:nvCxnSpPr>
              <p:cNvPr id="674" name="Google Shape;674;p5"/>
              <p:cNvCxnSpPr/>
              <p:nvPr/>
            </p:nvCxnSpPr>
            <p:spPr>
              <a:xfrm rot="10800000">
                <a:off x="8238318" y="0"/>
                <a:ext cx="857700" cy="899100"/>
              </a:xfrm>
              <a:prstGeom prst="straightConnector1">
                <a:avLst/>
              </a:prstGeom>
              <a:noFill/>
              <a:ln w="28575" cap="flat" cmpd="sng">
                <a:solidFill>
                  <a:schemeClr val="accent2"/>
                </a:solidFill>
                <a:prstDash val="solid"/>
                <a:round/>
                <a:headEnd type="none" w="med" len="med"/>
                <a:tailEnd type="none" w="med" len="med"/>
              </a:ln>
            </p:spPr>
          </p:cxnSp>
        </p:grpSp>
      </p:grpSp>
      <p:sp>
        <p:nvSpPr>
          <p:cNvPr id="675" name="Google Shape;675;p5"/>
          <p:cNvSpPr txBox="1">
            <a:spLocks noGrp="1"/>
          </p:cNvSpPr>
          <p:nvPr>
            <p:ph type="subTitle" idx="1"/>
          </p:nvPr>
        </p:nvSpPr>
        <p:spPr>
          <a:xfrm>
            <a:off x="1622026" y="2748350"/>
            <a:ext cx="2613300" cy="863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400"/>
              <a:buFont typeface="Bebas Neue"/>
              <a:buNone/>
              <a:defRPr sz="2300" b="1">
                <a:solidFill>
                  <a:schemeClr val="dk1"/>
                </a:solidFill>
                <a:latin typeface="Raleway"/>
                <a:ea typeface="Raleway"/>
                <a:cs typeface="Raleway"/>
                <a:sym typeface="Raleway"/>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76" name="Google Shape;676;p5"/>
          <p:cNvSpPr txBox="1">
            <a:spLocks noGrp="1"/>
          </p:cNvSpPr>
          <p:nvPr>
            <p:ph type="subTitle" idx="2"/>
          </p:nvPr>
        </p:nvSpPr>
        <p:spPr>
          <a:xfrm>
            <a:off x="4906875" y="2748350"/>
            <a:ext cx="2551800" cy="86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Bebas Neue"/>
              <a:buNone/>
              <a:defRPr sz="2300" b="1">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77" name="Google Shape;677;p5"/>
          <p:cNvSpPr txBox="1">
            <a:spLocks noGrp="1"/>
          </p:cNvSpPr>
          <p:nvPr>
            <p:ph type="subTitle" idx="3"/>
          </p:nvPr>
        </p:nvSpPr>
        <p:spPr>
          <a:xfrm>
            <a:off x="1622025" y="3611466"/>
            <a:ext cx="2613300" cy="94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78" name="Google Shape;678;p5"/>
          <p:cNvSpPr txBox="1">
            <a:spLocks noGrp="1"/>
          </p:cNvSpPr>
          <p:nvPr>
            <p:ph type="subTitle" idx="4"/>
          </p:nvPr>
        </p:nvSpPr>
        <p:spPr>
          <a:xfrm>
            <a:off x="4906875" y="3611400"/>
            <a:ext cx="2551800" cy="94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79" name="Google Shape;679;p5"/>
          <p:cNvSpPr txBox="1">
            <a:spLocks noGrp="1"/>
          </p:cNvSpPr>
          <p:nvPr>
            <p:ph type="title"/>
          </p:nvPr>
        </p:nvSpPr>
        <p:spPr>
          <a:xfrm>
            <a:off x="1179150" y="535000"/>
            <a:ext cx="6785700" cy="608100"/>
          </a:xfrm>
          <a:prstGeom prst="rect">
            <a:avLst/>
          </a:prstGeom>
          <a:solidFill>
            <a:schemeClr val="accent3"/>
          </a:solidFill>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0"/>
        <p:cNvGrpSpPr/>
        <p:nvPr/>
      </p:nvGrpSpPr>
      <p:grpSpPr>
        <a:xfrm>
          <a:off x="0" y="0"/>
          <a:ext cx="0" cy="0"/>
          <a:chOff x="0" y="0"/>
          <a:chExt cx="0" cy="0"/>
        </a:xfrm>
      </p:grpSpPr>
      <p:sp>
        <p:nvSpPr>
          <p:cNvPr id="681" name="Google Shape;681;p6"/>
          <p:cNvSpPr/>
          <p:nvPr/>
        </p:nvSpPr>
        <p:spPr>
          <a:xfrm>
            <a:off x="-8250" y="0"/>
            <a:ext cx="9160500" cy="5143500"/>
          </a:xfrm>
          <a:prstGeom prst="rect">
            <a:avLst/>
          </a:prstGeom>
          <a:noFill/>
          <a:ln w="2286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6"/>
          <p:cNvSpPr txBox="1">
            <a:spLocks noGrp="1"/>
          </p:cNvSpPr>
          <p:nvPr>
            <p:ph type="title"/>
          </p:nvPr>
        </p:nvSpPr>
        <p:spPr>
          <a:xfrm>
            <a:off x="1345800" y="535000"/>
            <a:ext cx="6452400" cy="608100"/>
          </a:xfrm>
          <a:prstGeom prst="rect">
            <a:avLst/>
          </a:prstGeom>
          <a:solidFill>
            <a:schemeClr val="accent3"/>
          </a:solidFill>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683" name="Google Shape;683;p6"/>
          <p:cNvGrpSpPr/>
          <p:nvPr/>
        </p:nvGrpSpPr>
        <p:grpSpPr>
          <a:xfrm>
            <a:off x="23438" y="76200"/>
            <a:ext cx="9097125" cy="4986450"/>
            <a:chOff x="23438" y="76200"/>
            <a:chExt cx="9097125" cy="4986450"/>
          </a:xfrm>
        </p:grpSpPr>
        <p:grpSp>
          <p:nvGrpSpPr>
            <p:cNvPr id="684" name="Google Shape;684;p6"/>
            <p:cNvGrpSpPr/>
            <p:nvPr/>
          </p:nvGrpSpPr>
          <p:grpSpPr>
            <a:xfrm rot="10800000">
              <a:off x="23438" y="3524250"/>
              <a:ext cx="1467600" cy="1538400"/>
              <a:chOff x="7628425" y="0"/>
              <a:chExt cx="1467600" cy="1538400"/>
            </a:xfrm>
          </p:grpSpPr>
          <p:cxnSp>
            <p:nvCxnSpPr>
              <p:cNvPr id="685" name="Google Shape;685;p6"/>
              <p:cNvCxnSpPr/>
              <p:nvPr/>
            </p:nvCxnSpPr>
            <p:spPr>
              <a:xfrm rot="10800000">
                <a:off x="7628425" y="0"/>
                <a:ext cx="1467600" cy="1538400"/>
              </a:xfrm>
              <a:prstGeom prst="straightConnector1">
                <a:avLst/>
              </a:prstGeom>
              <a:noFill/>
              <a:ln w="28575" cap="flat" cmpd="sng">
                <a:solidFill>
                  <a:schemeClr val="accent2"/>
                </a:solidFill>
                <a:prstDash val="solid"/>
                <a:round/>
                <a:headEnd type="none" w="med" len="med"/>
                <a:tailEnd type="none" w="med" len="med"/>
              </a:ln>
            </p:spPr>
          </p:cxnSp>
          <p:cxnSp>
            <p:nvCxnSpPr>
              <p:cNvPr id="686" name="Google Shape;686;p6"/>
              <p:cNvCxnSpPr/>
              <p:nvPr/>
            </p:nvCxnSpPr>
            <p:spPr>
              <a:xfrm rot="10800000">
                <a:off x="8238318" y="0"/>
                <a:ext cx="857700" cy="899100"/>
              </a:xfrm>
              <a:prstGeom prst="straightConnector1">
                <a:avLst/>
              </a:prstGeom>
              <a:noFill/>
              <a:ln w="28575" cap="flat" cmpd="sng">
                <a:solidFill>
                  <a:schemeClr val="accent2"/>
                </a:solidFill>
                <a:prstDash val="solid"/>
                <a:round/>
                <a:headEnd type="none" w="med" len="med"/>
                <a:tailEnd type="none" w="med" len="med"/>
              </a:ln>
            </p:spPr>
          </p:cxnSp>
        </p:grpSp>
        <p:grpSp>
          <p:nvGrpSpPr>
            <p:cNvPr id="687" name="Google Shape;687;p6"/>
            <p:cNvGrpSpPr/>
            <p:nvPr/>
          </p:nvGrpSpPr>
          <p:grpSpPr>
            <a:xfrm>
              <a:off x="7652963" y="76200"/>
              <a:ext cx="1467600" cy="1538400"/>
              <a:chOff x="7628425" y="0"/>
              <a:chExt cx="1467600" cy="1538400"/>
            </a:xfrm>
          </p:grpSpPr>
          <p:cxnSp>
            <p:nvCxnSpPr>
              <p:cNvPr id="688" name="Google Shape;688;p6"/>
              <p:cNvCxnSpPr/>
              <p:nvPr/>
            </p:nvCxnSpPr>
            <p:spPr>
              <a:xfrm rot="10800000">
                <a:off x="7628425" y="0"/>
                <a:ext cx="1467600" cy="1538400"/>
              </a:xfrm>
              <a:prstGeom prst="straightConnector1">
                <a:avLst/>
              </a:prstGeom>
              <a:noFill/>
              <a:ln w="28575" cap="flat" cmpd="sng">
                <a:solidFill>
                  <a:schemeClr val="accent2"/>
                </a:solidFill>
                <a:prstDash val="solid"/>
                <a:round/>
                <a:headEnd type="none" w="med" len="med"/>
                <a:tailEnd type="none" w="med" len="med"/>
              </a:ln>
            </p:spPr>
          </p:cxnSp>
          <p:cxnSp>
            <p:nvCxnSpPr>
              <p:cNvPr id="689" name="Google Shape;689;p6"/>
              <p:cNvCxnSpPr/>
              <p:nvPr/>
            </p:nvCxnSpPr>
            <p:spPr>
              <a:xfrm rot="10800000">
                <a:off x="8238318" y="0"/>
                <a:ext cx="857700" cy="899100"/>
              </a:xfrm>
              <a:prstGeom prst="straightConnector1">
                <a:avLst/>
              </a:prstGeom>
              <a:noFill/>
              <a:ln w="28575" cap="flat" cmpd="sng">
                <a:solidFill>
                  <a:schemeClr val="accent2"/>
                </a:solidFill>
                <a:prstDash val="solid"/>
                <a:round/>
                <a:headEnd type="none" w="med" len="med"/>
                <a:tailEnd type="none"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0"/>
        <p:cNvGrpSpPr/>
        <p:nvPr/>
      </p:nvGrpSpPr>
      <p:grpSpPr>
        <a:xfrm>
          <a:off x="0" y="0"/>
          <a:ext cx="0" cy="0"/>
          <a:chOff x="0" y="0"/>
          <a:chExt cx="0" cy="0"/>
        </a:xfrm>
      </p:grpSpPr>
      <p:sp>
        <p:nvSpPr>
          <p:cNvPr id="801" name="Google Shape;801;p9"/>
          <p:cNvSpPr/>
          <p:nvPr/>
        </p:nvSpPr>
        <p:spPr>
          <a:xfrm>
            <a:off x="-8250" y="0"/>
            <a:ext cx="9160500" cy="5143500"/>
          </a:xfrm>
          <a:prstGeom prst="rect">
            <a:avLst/>
          </a:prstGeom>
          <a:noFill/>
          <a:ln w="2286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2" name="Google Shape;802;p9"/>
          <p:cNvGrpSpPr/>
          <p:nvPr/>
        </p:nvGrpSpPr>
        <p:grpSpPr>
          <a:xfrm>
            <a:off x="47625" y="19025"/>
            <a:ext cx="9039225" cy="5086720"/>
            <a:chOff x="47625" y="19025"/>
            <a:chExt cx="9039225" cy="5086720"/>
          </a:xfrm>
        </p:grpSpPr>
        <p:grpSp>
          <p:nvGrpSpPr>
            <p:cNvPr id="803" name="Google Shape;803;p9"/>
            <p:cNvGrpSpPr/>
            <p:nvPr/>
          </p:nvGrpSpPr>
          <p:grpSpPr>
            <a:xfrm>
              <a:off x="3276600" y="47625"/>
              <a:ext cx="5810250" cy="5058120"/>
              <a:chOff x="-1768706" y="1821699"/>
              <a:chExt cx="10919470" cy="3274500"/>
            </a:xfrm>
          </p:grpSpPr>
          <p:cxnSp>
            <p:nvCxnSpPr>
              <p:cNvPr id="804" name="Google Shape;804;p9"/>
              <p:cNvCxnSpPr/>
              <p:nvPr/>
            </p:nvCxnSpPr>
            <p:spPr>
              <a:xfrm>
                <a:off x="-1768706" y="1821699"/>
                <a:ext cx="6321900" cy="3274500"/>
              </a:xfrm>
              <a:prstGeom prst="straightConnector1">
                <a:avLst/>
              </a:prstGeom>
              <a:noFill/>
              <a:ln w="28575" cap="flat" cmpd="sng">
                <a:solidFill>
                  <a:schemeClr val="accent2"/>
                </a:solidFill>
                <a:prstDash val="solid"/>
                <a:round/>
                <a:headEnd type="none" w="med" len="med"/>
                <a:tailEnd type="none" w="med" len="med"/>
              </a:ln>
            </p:spPr>
          </p:cxnSp>
          <p:cxnSp>
            <p:nvCxnSpPr>
              <p:cNvPr id="805" name="Google Shape;805;p9"/>
              <p:cNvCxnSpPr/>
              <p:nvPr/>
            </p:nvCxnSpPr>
            <p:spPr>
              <a:xfrm flipH="1">
                <a:off x="4540964" y="3014875"/>
                <a:ext cx="4609800" cy="2071800"/>
              </a:xfrm>
              <a:prstGeom prst="straightConnector1">
                <a:avLst/>
              </a:prstGeom>
              <a:noFill/>
              <a:ln w="28575" cap="flat" cmpd="sng">
                <a:solidFill>
                  <a:schemeClr val="accent2"/>
                </a:solidFill>
                <a:prstDash val="solid"/>
                <a:round/>
                <a:headEnd type="none" w="med" len="med"/>
                <a:tailEnd type="none" w="med" len="med"/>
              </a:ln>
            </p:spPr>
          </p:cxnSp>
        </p:grpSp>
        <p:grpSp>
          <p:nvGrpSpPr>
            <p:cNvPr id="806" name="Google Shape;806;p9"/>
            <p:cNvGrpSpPr/>
            <p:nvPr/>
          </p:nvGrpSpPr>
          <p:grpSpPr>
            <a:xfrm>
              <a:off x="47625" y="19025"/>
              <a:ext cx="9034475" cy="5081050"/>
              <a:chOff x="-7837080" y="38100"/>
              <a:chExt cx="16978904" cy="5081050"/>
            </a:xfrm>
          </p:grpSpPr>
          <p:grpSp>
            <p:nvGrpSpPr>
              <p:cNvPr id="807" name="Google Shape;807;p9"/>
              <p:cNvGrpSpPr/>
              <p:nvPr/>
            </p:nvGrpSpPr>
            <p:grpSpPr>
              <a:xfrm>
                <a:off x="-5008758" y="38100"/>
                <a:ext cx="14124183" cy="5081050"/>
                <a:chOff x="-5008758" y="38100"/>
                <a:chExt cx="14124183" cy="5081050"/>
              </a:xfrm>
            </p:grpSpPr>
            <p:grpSp>
              <p:nvGrpSpPr>
                <p:cNvPr id="808" name="Google Shape;808;p9"/>
                <p:cNvGrpSpPr/>
                <p:nvPr/>
              </p:nvGrpSpPr>
              <p:grpSpPr>
                <a:xfrm>
                  <a:off x="66675" y="38100"/>
                  <a:ext cx="9048750" cy="5031750"/>
                  <a:chOff x="66675" y="-400"/>
                  <a:chExt cx="9048750" cy="5031750"/>
                </a:xfrm>
              </p:grpSpPr>
              <p:cxnSp>
                <p:nvCxnSpPr>
                  <p:cNvPr id="809" name="Google Shape;809;p9"/>
                  <p:cNvCxnSpPr/>
                  <p:nvPr/>
                </p:nvCxnSpPr>
                <p:spPr>
                  <a:xfrm flipH="1">
                    <a:off x="4613025" y="-400"/>
                    <a:ext cx="4502400" cy="5010300"/>
                  </a:xfrm>
                  <a:prstGeom prst="straightConnector1">
                    <a:avLst/>
                  </a:prstGeom>
                  <a:noFill/>
                  <a:ln w="28575" cap="flat" cmpd="sng">
                    <a:solidFill>
                      <a:schemeClr val="accent2"/>
                    </a:solidFill>
                    <a:prstDash val="solid"/>
                    <a:round/>
                    <a:headEnd type="none" w="med" len="med"/>
                    <a:tailEnd type="none" w="med" len="med"/>
                  </a:ln>
                </p:spPr>
              </p:cxnSp>
              <p:cxnSp>
                <p:nvCxnSpPr>
                  <p:cNvPr id="810" name="Google Shape;810;p9"/>
                  <p:cNvCxnSpPr/>
                  <p:nvPr/>
                </p:nvCxnSpPr>
                <p:spPr>
                  <a:xfrm>
                    <a:off x="66675" y="18650"/>
                    <a:ext cx="4452900" cy="5012700"/>
                  </a:xfrm>
                  <a:prstGeom prst="straightConnector1">
                    <a:avLst/>
                  </a:prstGeom>
                  <a:noFill/>
                  <a:ln w="28575" cap="flat" cmpd="sng">
                    <a:solidFill>
                      <a:schemeClr val="accent2"/>
                    </a:solidFill>
                    <a:prstDash val="solid"/>
                    <a:round/>
                    <a:headEnd type="none" w="med" len="med"/>
                    <a:tailEnd type="none" w="med" len="med"/>
                  </a:ln>
                </p:spPr>
              </p:cxnSp>
            </p:grpSp>
            <p:cxnSp>
              <p:nvCxnSpPr>
                <p:cNvPr id="811" name="Google Shape;811;p9"/>
                <p:cNvCxnSpPr/>
                <p:nvPr/>
              </p:nvCxnSpPr>
              <p:spPr>
                <a:xfrm>
                  <a:off x="4548238" y="87550"/>
                  <a:ext cx="0" cy="5031600"/>
                </a:xfrm>
                <a:prstGeom prst="straightConnector1">
                  <a:avLst/>
                </a:prstGeom>
                <a:noFill/>
                <a:ln w="28575" cap="flat" cmpd="sng">
                  <a:solidFill>
                    <a:schemeClr val="accent2"/>
                  </a:solidFill>
                  <a:prstDash val="solid"/>
                  <a:round/>
                  <a:headEnd type="none" w="med" len="med"/>
                  <a:tailEnd type="none" w="med" len="med"/>
                </a:ln>
              </p:spPr>
            </p:cxnSp>
            <p:grpSp>
              <p:nvGrpSpPr>
                <p:cNvPr id="812" name="Google Shape;812;p9"/>
                <p:cNvGrpSpPr/>
                <p:nvPr/>
              </p:nvGrpSpPr>
              <p:grpSpPr>
                <a:xfrm>
                  <a:off x="1682975" y="76600"/>
                  <a:ext cx="5730525" cy="5031646"/>
                  <a:chOff x="1682975" y="22300"/>
                  <a:chExt cx="5730525" cy="4971000"/>
                </a:xfrm>
              </p:grpSpPr>
              <p:cxnSp>
                <p:nvCxnSpPr>
                  <p:cNvPr id="813" name="Google Shape;813;p9"/>
                  <p:cNvCxnSpPr/>
                  <p:nvPr/>
                </p:nvCxnSpPr>
                <p:spPr>
                  <a:xfrm flipH="1">
                    <a:off x="4543400" y="22300"/>
                    <a:ext cx="2870100" cy="4971000"/>
                  </a:xfrm>
                  <a:prstGeom prst="straightConnector1">
                    <a:avLst/>
                  </a:prstGeom>
                  <a:noFill/>
                  <a:ln w="28575" cap="flat" cmpd="sng">
                    <a:solidFill>
                      <a:schemeClr val="accent2"/>
                    </a:solidFill>
                    <a:prstDash val="solid"/>
                    <a:round/>
                    <a:headEnd type="none" w="med" len="med"/>
                    <a:tailEnd type="none" w="med" len="med"/>
                  </a:ln>
                </p:spPr>
              </p:cxnSp>
              <p:cxnSp>
                <p:nvCxnSpPr>
                  <p:cNvPr id="814" name="Google Shape;814;p9"/>
                  <p:cNvCxnSpPr/>
                  <p:nvPr/>
                </p:nvCxnSpPr>
                <p:spPr>
                  <a:xfrm>
                    <a:off x="1682975" y="22300"/>
                    <a:ext cx="2870100" cy="4971000"/>
                  </a:xfrm>
                  <a:prstGeom prst="straightConnector1">
                    <a:avLst/>
                  </a:prstGeom>
                  <a:noFill/>
                  <a:ln w="28575" cap="flat" cmpd="sng">
                    <a:solidFill>
                      <a:schemeClr val="accent2"/>
                    </a:solidFill>
                    <a:prstDash val="solid"/>
                    <a:round/>
                    <a:headEnd type="none" w="med" len="med"/>
                    <a:tailEnd type="none" w="med" len="med"/>
                  </a:ln>
                </p:spPr>
              </p:cxnSp>
            </p:grpSp>
            <p:grpSp>
              <p:nvGrpSpPr>
                <p:cNvPr id="815" name="Google Shape;815;p9"/>
                <p:cNvGrpSpPr/>
                <p:nvPr/>
              </p:nvGrpSpPr>
              <p:grpSpPr>
                <a:xfrm>
                  <a:off x="3190975" y="76551"/>
                  <a:ext cx="2714525" cy="5031743"/>
                  <a:chOff x="3190975" y="47625"/>
                  <a:chExt cx="2714525" cy="5009700"/>
                </a:xfrm>
              </p:grpSpPr>
              <p:cxnSp>
                <p:nvCxnSpPr>
                  <p:cNvPr id="816" name="Google Shape;816;p9"/>
                  <p:cNvCxnSpPr/>
                  <p:nvPr/>
                </p:nvCxnSpPr>
                <p:spPr>
                  <a:xfrm flipH="1">
                    <a:off x="4543500" y="47625"/>
                    <a:ext cx="1362000" cy="5009700"/>
                  </a:xfrm>
                  <a:prstGeom prst="straightConnector1">
                    <a:avLst/>
                  </a:prstGeom>
                  <a:noFill/>
                  <a:ln w="28575" cap="flat" cmpd="sng">
                    <a:solidFill>
                      <a:schemeClr val="accent2"/>
                    </a:solidFill>
                    <a:prstDash val="solid"/>
                    <a:round/>
                    <a:headEnd type="none" w="med" len="med"/>
                    <a:tailEnd type="none" w="med" len="med"/>
                  </a:ln>
                </p:spPr>
              </p:cxnSp>
              <p:cxnSp>
                <p:nvCxnSpPr>
                  <p:cNvPr id="817" name="Google Shape;817;p9"/>
                  <p:cNvCxnSpPr/>
                  <p:nvPr/>
                </p:nvCxnSpPr>
                <p:spPr>
                  <a:xfrm>
                    <a:off x="3190975" y="47625"/>
                    <a:ext cx="1362000" cy="5009700"/>
                  </a:xfrm>
                  <a:prstGeom prst="straightConnector1">
                    <a:avLst/>
                  </a:prstGeom>
                  <a:noFill/>
                  <a:ln w="28575" cap="flat" cmpd="sng">
                    <a:solidFill>
                      <a:schemeClr val="accent2"/>
                    </a:solidFill>
                    <a:prstDash val="solid"/>
                    <a:round/>
                    <a:headEnd type="none" w="med" len="med"/>
                    <a:tailEnd type="none" w="med" len="med"/>
                  </a:ln>
                </p:spPr>
              </p:cxnSp>
            </p:grpSp>
            <p:grpSp>
              <p:nvGrpSpPr>
                <p:cNvPr id="818" name="Google Shape;818;p9"/>
                <p:cNvGrpSpPr/>
                <p:nvPr/>
              </p:nvGrpSpPr>
              <p:grpSpPr>
                <a:xfrm>
                  <a:off x="-5008758" y="114325"/>
                  <a:ext cx="14070006" cy="4986275"/>
                  <a:chOff x="-5008758" y="114325"/>
                  <a:chExt cx="14070006" cy="4986275"/>
                </a:xfrm>
              </p:grpSpPr>
              <p:cxnSp>
                <p:nvCxnSpPr>
                  <p:cNvPr id="819" name="Google Shape;819;p9"/>
                  <p:cNvCxnSpPr/>
                  <p:nvPr/>
                </p:nvCxnSpPr>
                <p:spPr>
                  <a:xfrm>
                    <a:off x="-5008758" y="114325"/>
                    <a:ext cx="9561600" cy="4981800"/>
                  </a:xfrm>
                  <a:prstGeom prst="straightConnector1">
                    <a:avLst/>
                  </a:prstGeom>
                  <a:noFill/>
                  <a:ln w="28575" cap="flat" cmpd="sng">
                    <a:solidFill>
                      <a:schemeClr val="accent2"/>
                    </a:solidFill>
                    <a:prstDash val="solid"/>
                    <a:round/>
                    <a:headEnd type="none" w="med" len="med"/>
                    <a:tailEnd type="none" w="med" len="med"/>
                  </a:ln>
                </p:spPr>
              </p:cxnSp>
              <p:cxnSp>
                <p:nvCxnSpPr>
                  <p:cNvPr id="820" name="Google Shape;820;p9"/>
                  <p:cNvCxnSpPr/>
                  <p:nvPr/>
                </p:nvCxnSpPr>
                <p:spPr>
                  <a:xfrm flipH="1">
                    <a:off x="4550147" y="3281400"/>
                    <a:ext cx="4511100" cy="1819200"/>
                  </a:xfrm>
                  <a:prstGeom prst="straightConnector1">
                    <a:avLst/>
                  </a:prstGeom>
                  <a:noFill/>
                  <a:ln w="28575" cap="flat" cmpd="sng">
                    <a:solidFill>
                      <a:schemeClr val="accent2"/>
                    </a:solidFill>
                    <a:prstDash val="solid"/>
                    <a:round/>
                    <a:headEnd type="none" w="med" len="med"/>
                    <a:tailEnd type="none" w="med" len="med"/>
                  </a:ln>
                </p:spPr>
              </p:cxnSp>
            </p:grpSp>
          </p:grpSp>
          <p:grpSp>
            <p:nvGrpSpPr>
              <p:cNvPr id="821" name="Google Shape;821;p9"/>
              <p:cNvGrpSpPr/>
              <p:nvPr/>
            </p:nvGrpSpPr>
            <p:grpSpPr>
              <a:xfrm>
                <a:off x="-7837080" y="790600"/>
                <a:ext cx="16978904" cy="4300500"/>
                <a:chOff x="-7837080" y="790600"/>
                <a:chExt cx="16978904" cy="4300500"/>
              </a:xfrm>
            </p:grpSpPr>
            <p:cxnSp>
              <p:nvCxnSpPr>
                <p:cNvPr id="822" name="Google Shape;822;p9"/>
                <p:cNvCxnSpPr/>
                <p:nvPr/>
              </p:nvCxnSpPr>
              <p:spPr>
                <a:xfrm>
                  <a:off x="-7837080" y="790600"/>
                  <a:ext cx="12369300" cy="4300500"/>
                </a:xfrm>
                <a:prstGeom prst="straightConnector1">
                  <a:avLst/>
                </a:prstGeom>
                <a:noFill/>
                <a:ln w="28575" cap="flat" cmpd="sng">
                  <a:solidFill>
                    <a:schemeClr val="accent2"/>
                  </a:solidFill>
                  <a:prstDash val="solid"/>
                  <a:round/>
                  <a:headEnd type="none" w="med" len="med"/>
                  <a:tailEnd type="none" w="med" len="med"/>
                </a:ln>
              </p:spPr>
            </p:cxnSp>
            <p:cxnSp>
              <p:nvCxnSpPr>
                <p:cNvPr id="823" name="Google Shape;823;p9"/>
                <p:cNvCxnSpPr/>
                <p:nvPr/>
              </p:nvCxnSpPr>
              <p:spPr>
                <a:xfrm flipH="1">
                  <a:off x="4577324" y="4152925"/>
                  <a:ext cx="4564500" cy="933600"/>
                </a:xfrm>
                <a:prstGeom prst="straightConnector1">
                  <a:avLst/>
                </a:prstGeom>
                <a:noFill/>
                <a:ln w="28575" cap="flat" cmpd="sng">
                  <a:solidFill>
                    <a:schemeClr val="accent2"/>
                  </a:solidFill>
                  <a:prstDash val="solid"/>
                  <a:round/>
                  <a:headEnd type="none" w="med" len="med"/>
                  <a:tailEnd type="none" w="med" len="med"/>
                </a:ln>
              </p:spPr>
            </p:cxnSp>
          </p:grpSp>
        </p:grpSp>
        <p:cxnSp>
          <p:nvCxnSpPr>
            <p:cNvPr id="824" name="Google Shape;824;p9"/>
            <p:cNvCxnSpPr/>
            <p:nvPr/>
          </p:nvCxnSpPr>
          <p:spPr>
            <a:xfrm>
              <a:off x="66675" y="2495550"/>
              <a:ext cx="6576900" cy="2581200"/>
            </a:xfrm>
            <a:prstGeom prst="straightConnector1">
              <a:avLst/>
            </a:prstGeom>
            <a:noFill/>
            <a:ln w="28575" cap="flat" cmpd="sng">
              <a:solidFill>
                <a:schemeClr val="accent2"/>
              </a:solidFill>
              <a:prstDash val="solid"/>
              <a:round/>
              <a:headEnd type="none" w="med" len="med"/>
              <a:tailEnd type="none" w="med" len="med"/>
            </a:ln>
          </p:spPr>
        </p:cxnSp>
        <p:cxnSp>
          <p:nvCxnSpPr>
            <p:cNvPr id="825" name="Google Shape;825;p9"/>
            <p:cNvCxnSpPr/>
            <p:nvPr/>
          </p:nvCxnSpPr>
          <p:spPr>
            <a:xfrm>
              <a:off x="66675" y="3895650"/>
              <a:ext cx="6605700" cy="1181100"/>
            </a:xfrm>
            <a:prstGeom prst="straightConnector1">
              <a:avLst/>
            </a:prstGeom>
            <a:noFill/>
            <a:ln w="28575" cap="flat" cmpd="sng">
              <a:solidFill>
                <a:schemeClr val="accent2"/>
              </a:solidFill>
              <a:prstDash val="solid"/>
              <a:round/>
              <a:headEnd type="none" w="med" len="med"/>
              <a:tailEnd type="none" w="med" len="med"/>
            </a:ln>
          </p:spPr>
        </p:cxnSp>
      </p:grpSp>
      <p:sp>
        <p:nvSpPr>
          <p:cNvPr id="826" name="Google Shape;826;p9"/>
          <p:cNvSpPr/>
          <p:nvPr/>
        </p:nvSpPr>
        <p:spPr>
          <a:xfrm>
            <a:off x="102400" y="3219450"/>
            <a:ext cx="8939120" cy="1812701"/>
          </a:xfrm>
          <a:custGeom>
            <a:avLst/>
            <a:gdLst/>
            <a:ahLst/>
            <a:cxnLst/>
            <a:rect l="l" t="t" r="r" b="b"/>
            <a:pathLst>
              <a:path w="96148" h="19592" extrusionOk="0">
                <a:moveTo>
                  <a:pt x="29993" y="0"/>
                </a:moveTo>
                <a:lnTo>
                  <a:pt x="29993" y="1885"/>
                </a:lnTo>
                <a:lnTo>
                  <a:pt x="29019" y="1885"/>
                </a:lnTo>
                <a:lnTo>
                  <a:pt x="29019" y="2438"/>
                </a:lnTo>
                <a:lnTo>
                  <a:pt x="28498" y="2438"/>
                </a:lnTo>
                <a:lnTo>
                  <a:pt x="28498" y="17294"/>
                </a:lnTo>
                <a:lnTo>
                  <a:pt x="28108" y="17294"/>
                </a:lnTo>
                <a:lnTo>
                  <a:pt x="28108" y="18919"/>
                </a:lnTo>
                <a:lnTo>
                  <a:pt x="23069" y="18919"/>
                </a:lnTo>
                <a:lnTo>
                  <a:pt x="23069" y="9720"/>
                </a:lnTo>
                <a:lnTo>
                  <a:pt x="22744" y="9720"/>
                </a:lnTo>
                <a:lnTo>
                  <a:pt x="22744" y="8646"/>
                </a:lnTo>
                <a:lnTo>
                  <a:pt x="20729" y="8646"/>
                </a:lnTo>
                <a:lnTo>
                  <a:pt x="20729" y="9979"/>
                </a:lnTo>
                <a:lnTo>
                  <a:pt x="19396" y="9979"/>
                </a:lnTo>
                <a:lnTo>
                  <a:pt x="19396" y="17034"/>
                </a:lnTo>
                <a:lnTo>
                  <a:pt x="19103" y="17034"/>
                </a:lnTo>
                <a:lnTo>
                  <a:pt x="19103" y="8256"/>
                </a:lnTo>
                <a:lnTo>
                  <a:pt x="18519" y="8256"/>
                </a:lnTo>
                <a:lnTo>
                  <a:pt x="18519" y="7238"/>
                </a:lnTo>
                <a:lnTo>
                  <a:pt x="16427" y="7238"/>
                </a:lnTo>
                <a:lnTo>
                  <a:pt x="16427" y="8235"/>
                </a:lnTo>
                <a:lnTo>
                  <a:pt x="15950" y="8235"/>
                </a:lnTo>
                <a:lnTo>
                  <a:pt x="15950" y="6371"/>
                </a:lnTo>
                <a:lnTo>
                  <a:pt x="15474" y="6024"/>
                </a:lnTo>
                <a:lnTo>
                  <a:pt x="15040" y="6371"/>
                </a:lnTo>
                <a:lnTo>
                  <a:pt x="15040" y="8494"/>
                </a:lnTo>
                <a:lnTo>
                  <a:pt x="14304" y="8494"/>
                </a:lnTo>
                <a:lnTo>
                  <a:pt x="14304" y="13653"/>
                </a:lnTo>
                <a:lnTo>
                  <a:pt x="13610" y="13653"/>
                </a:lnTo>
                <a:lnTo>
                  <a:pt x="13610" y="12830"/>
                </a:lnTo>
                <a:lnTo>
                  <a:pt x="12483" y="12830"/>
                </a:lnTo>
                <a:lnTo>
                  <a:pt x="12483" y="13783"/>
                </a:lnTo>
                <a:lnTo>
                  <a:pt x="9709" y="13783"/>
                </a:lnTo>
                <a:lnTo>
                  <a:pt x="9709" y="15387"/>
                </a:lnTo>
                <a:lnTo>
                  <a:pt x="9015" y="15387"/>
                </a:lnTo>
                <a:lnTo>
                  <a:pt x="9015" y="14563"/>
                </a:lnTo>
                <a:lnTo>
                  <a:pt x="7282" y="14563"/>
                </a:lnTo>
                <a:lnTo>
                  <a:pt x="7282" y="15516"/>
                </a:lnTo>
                <a:lnTo>
                  <a:pt x="5591" y="15516"/>
                </a:lnTo>
                <a:lnTo>
                  <a:pt x="5591" y="18638"/>
                </a:lnTo>
                <a:lnTo>
                  <a:pt x="4248" y="18638"/>
                </a:lnTo>
                <a:lnTo>
                  <a:pt x="4248" y="7022"/>
                </a:lnTo>
                <a:lnTo>
                  <a:pt x="2600" y="7022"/>
                </a:lnTo>
                <a:lnTo>
                  <a:pt x="2600" y="5548"/>
                </a:lnTo>
                <a:lnTo>
                  <a:pt x="997" y="5548"/>
                </a:lnTo>
                <a:lnTo>
                  <a:pt x="997" y="7065"/>
                </a:lnTo>
                <a:lnTo>
                  <a:pt x="0" y="7065"/>
                </a:lnTo>
                <a:lnTo>
                  <a:pt x="0" y="19591"/>
                </a:lnTo>
                <a:cubicBezTo>
                  <a:pt x="11" y="19581"/>
                  <a:pt x="96147" y="19472"/>
                  <a:pt x="96147" y="19472"/>
                </a:cubicBezTo>
                <a:lnTo>
                  <a:pt x="96147" y="7314"/>
                </a:lnTo>
                <a:lnTo>
                  <a:pt x="94424" y="7314"/>
                </a:lnTo>
                <a:lnTo>
                  <a:pt x="94424" y="8029"/>
                </a:lnTo>
                <a:lnTo>
                  <a:pt x="93547" y="8029"/>
                </a:lnTo>
                <a:lnTo>
                  <a:pt x="93547" y="15214"/>
                </a:lnTo>
                <a:lnTo>
                  <a:pt x="92831" y="15214"/>
                </a:lnTo>
                <a:lnTo>
                  <a:pt x="92831" y="14531"/>
                </a:lnTo>
                <a:lnTo>
                  <a:pt x="91044" y="14531"/>
                </a:lnTo>
                <a:lnTo>
                  <a:pt x="91044" y="15441"/>
                </a:lnTo>
                <a:lnTo>
                  <a:pt x="89256" y="15441"/>
                </a:lnTo>
                <a:lnTo>
                  <a:pt x="89256" y="18920"/>
                </a:lnTo>
                <a:lnTo>
                  <a:pt x="88573" y="18920"/>
                </a:lnTo>
                <a:lnTo>
                  <a:pt x="88573" y="18010"/>
                </a:lnTo>
                <a:lnTo>
                  <a:pt x="83924" y="18010"/>
                </a:lnTo>
                <a:lnTo>
                  <a:pt x="83924" y="16774"/>
                </a:lnTo>
                <a:lnTo>
                  <a:pt x="83046" y="16774"/>
                </a:lnTo>
                <a:lnTo>
                  <a:pt x="83046" y="10192"/>
                </a:lnTo>
                <a:lnTo>
                  <a:pt x="81015" y="10192"/>
                </a:lnTo>
                <a:lnTo>
                  <a:pt x="79893" y="11313"/>
                </a:lnTo>
                <a:lnTo>
                  <a:pt x="79893" y="19147"/>
                </a:lnTo>
                <a:lnTo>
                  <a:pt x="79211" y="19147"/>
                </a:lnTo>
                <a:lnTo>
                  <a:pt x="79211" y="17717"/>
                </a:lnTo>
                <a:lnTo>
                  <a:pt x="77617" y="17717"/>
                </a:lnTo>
                <a:lnTo>
                  <a:pt x="77617" y="17197"/>
                </a:lnTo>
                <a:lnTo>
                  <a:pt x="75472" y="17197"/>
                </a:lnTo>
                <a:lnTo>
                  <a:pt x="75472" y="18334"/>
                </a:lnTo>
                <a:lnTo>
                  <a:pt x="74237" y="18334"/>
                </a:lnTo>
                <a:lnTo>
                  <a:pt x="74237" y="11443"/>
                </a:lnTo>
                <a:lnTo>
                  <a:pt x="70270" y="11443"/>
                </a:lnTo>
                <a:lnTo>
                  <a:pt x="70270" y="18790"/>
                </a:lnTo>
                <a:lnTo>
                  <a:pt x="69945" y="18790"/>
                </a:lnTo>
                <a:lnTo>
                  <a:pt x="69945" y="2568"/>
                </a:lnTo>
                <a:lnTo>
                  <a:pt x="69523" y="2568"/>
                </a:lnTo>
                <a:lnTo>
                  <a:pt x="69523" y="130"/>
                </a:lnTo>
                <a:lnTo>
                  <a:pt x="67703" y="130"/>
                </a:lnTo>
                <a:lnTo>
                  <a:pt x="67703" y="2634"/>
                </a:lnTo>
                <a:lnTo>
                  <a:pt x="66109" y="2634"/>
                </a:lnTo>
                <a:lnTo>
                  <a:pt x="66109" y="18757"/>
                </a:lnTo>
                <a:lnTo>
                  <a:pt x="64810" y="18757"/>
                </a:lnTo>
                <a:lnTo>
                  <a:pt x="64810" y="11410"/>
                </a:lnTo>
                <a:lnTo>
                  <a:pt x="61233" y="11410"/>
                </a:lnTo>
                <a:lnTo>
                  <a:pt x="61233" y="18757"/>
                </a:lnTo>
                <a:lnTo>
                  <a:pt x="60485" y="18757"/>
                </a:lnTo>
                <a:lnTo>
                  <a:pt x="60485" y="13718"/>
                </a:lnTo>
                <a:lnTo>
                  <a:pt x="58958" y="13718"/>
                </a:lnTo>
                <a:lnTo>
                  <a:pt x="58958" y="12223"/>
                </a:lnTo>
                <a:lnTo>
                  <a:pt x="57559" y="12223"/>
                </a:lnTo>
                <a:lnTo>
                  <a:pt x="57559" y="13621"/>
                </a:lnTo>
                <a:lnTo>
                  <a:pt x="56877" y="13621"/>
                </a:lnTo>
                <a:lnTo>
                  <a:pt x="56877" y="15474"/>
                </a:lnTo>
                <a:lnTo>
                  <a:pt x="56130" y="15474"/>
                </a:lnTo>
                <a:lnTo>
                  <a:pt x="56130" y="18269"/>
                </a:lnTo>
                <a:lnTo>
                  <a:pt x="54829" y="18269"/>
                </a:lnTo>
                <a:lnTo>
                  <a:pt x="54829" y="6209"/>
                </a:lnTo>
                <a:lnTo>
                  <a:pt x="51156" y="6209"/>
                </a:lnTo>
                <a:lnTo>
                  <a:pt x="51156" y="14531"/>
                </a:lnTo>
                <a:lnTo>
                  <a:pt x="50766" y="14531"/>
                </a:lnTo>
                <a:lnTo>
                  <a:pt x="50766" y="11247"/>
                </a:lnTo>
                <a:lnTo>
                  <a:pt x="49075" y="11247"/>
                </a:lnTo>
                <a:lnTo>
                  <a:pt x="49075" y="9947"/>
                </a:lnTo>
                <a:lnTo>
                  <a:pt x="48588" y="9589"/>
                </a:lnTo>
                <a:lnTo>
                  <a:pt x="48003" y="9947"/>
                </a:lnTo>
                <a:lnTo>
                  <a:pt x="48003" y="11410"/>
                </a:lnTo>
                <a:lnTo>
                  <a:pt x="47125" y="11410"/>
                </a:lnTo>
                <a:lnTo>
                  <a:pt x="47125" y="13718"/>
                </a:lnTo>
                <a:lnTo>
                  <a:pt x="46280" y="13718"/>
                </a:lnTo>
                <a:lnTo>
                  <a:pt x="46280" y="8094"/>
                </a:lnTo>
                <a:lnTo>
                  <a:pt x="45955" y="8094"/>
                </a:lnTo>
                <a:lnTo>
                  <a:pt x="45955" y="6632"/>
                </a:lnTo>
                <a:lnTo>
                  <a:pt x="43939" y="6632"/>
                </a:lnTo>
                <a:lnTo>
                  <a:pt x="43939" y="8225"/>
                </a:lnTo>
                <a:lnTo>
                  <a:pt x="42769" y="8225"/>
                </a:lnTo>
                <a:lnTo>
                  <a:pt x="42769" y="18919"/>
                </a:lnTo>
                <a:lnTo>
                  <a:pt x="41729" y="18919"/>
                </a:lnTo>
                <a:lnTo>
                  <a:pt x="41729" y="11345"/>
                </a:lnTo>
                <a:lnTo>
                  <a:pt x="41176" y="11345"/>
                </a:lnTo>
                <a:lnTo>
                  <a:pt x="41176" y="10402"/>
                </a:lnTo>
                <a:lnTo>
                  <a:pt x="39291" y="10402"/>
                </a:lnTo>
                <a:lnTo>
                  <a:pt x="39291" y="11541"/>
                </a:lnTo>
                <a:lnTo>
                  <a:pt x="37926" y="11541"/>
                </a:lnTo>
                <a:lnTo>
                  <a:pt x="37926" y="18367"/>
                </a:lnTo>
                <a:lnTo>
                  <a:pt x="36788" y="18367"/>
                </a:lnTo>
                <a:lnTo>
                  <a:pt x="36788" y="12223"/>
                </a:lnTo>
                <a:lnTo>
                  <a:pt x="34675" y="12223"/>
                </a:lnTo>
                <a:lnTo>
                  <a:pt x="34675" y="12711"/>
                </a:lnTo>
                <a:lnTo>
                  <a:pt x="33472" y="12711"/>
                </a:lnTo>
                <a:lnTo>
                  <a:pt x="33472" y="13621"/>
                </a:lnTo>
                <a:lnTo>
                  <a:pt x="32400" y="13621"/>
                </a:lnTo>
                <a:lnTo>
                  <a:pt x="32400" y="1788"/>
                </a:lnTo>
                <a:lnTo>
                  <a:pt x="31879" y="1788"/>
                </a:lnTo>
                <a:lnTo>
                  <a:pt x="31879" y="260"/>
                </a:lnTo>
                <a:lnTo>
                  <a:pt x="31132" y="260"/>
                </a:lnTo>
                <a:lnTo>
                  <a:pt x="311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7" name="Google Shape;827;p9"/>
          <p:cNvGrpSpPr/>
          <p:nvPr/>
        </p:nvGrpSpPr>
        <p:grpSpPr>
          <a:xfrm rot="491094">
            <a:off x="7954887" y="2302591"/>
            <a:ext cx="428650" cy="667906"/>
            <a:chOff x="1575975" y="619350"/>
            <a:chExt cx="254275" cy="396225"/>
          </a:xfrm>
        </p:grpSpPr>
        <p:sp>
          <p:nvSpPr>
            <p:cNvPr id="828" name="Google Shape;828;p9"/>
            <p:cNvSpPr/>
            <p:nvPr/>
          </p:nvSpPr>
          <p:spPr>
            <a:xfrm>
              <a:off x="1583250" y="847950"/>
              <a:ext cx="38050" cy="148025"/>
            </a:xfrm>
            <a:custGeom>
              <a:avLst/>
              <a:gdLst/>
              <a:ahLst/>
              <a:cxnLst/>
              <a:rect l="l" t="t" r="r" b="b"/>
              <a:pathLst>
                <a:path w="1522" h="5921" extrusionOk="0">
                  <a:moveTo>
                    <a:pt x="1522" y="1"/>
                  </a:moveTo>
                  <a:cubicBezTo>
                    <a:pt x="1522" y="1"/>
                    <a:pt x="1463" y="79"/>
                    <a:pt x="1365" y="220"/>
                  </a:cubicBezTo>
                  <a:cubicBezTo>
                    <a:pt x="1270" y="364"/>
                    <a:pt x="1137" y="569"/>
                    <a:pt x="990" y="823"/>
                  </a:cubicBezTo>
                  <a:cubicBezTo>
                    <a:pt x="917" y="950"/>
                    <a:pt x="837" y="1087"/>
                    <a:pt x="760" y="1237"/>
                  </a:cubicBezTo>
                  <a:cubicBezTo>
                    <a:pt x="683" y="1386"/>
                    <a:pt x="599" y="1542"/>
                    <a:pt x="521" y="1709"/>
                  </a:cubicBezTo>
                  <a:cubicBezTo>
                    <a:pt x="441" y="1875"/>
                    <a:pt x="366" y="2051"/>
                    <a:pt x="292" y="2231"/>
                  </a:cubicBezTo>
                  <a:cubicBezTo>
                    <a:pt x="224" y="2408"/>
                    <a:pt x="147" y="2620"/>
                    <a:pt x="102" y="2802"/>
                  </a:cubicBezTo>
                  <a:cubicBezTo>
                    <a:pt x="52" y="3017"/>
                    <a:pt x="28" y="3210"/>
                    <a:pt x="15" y="3412"/>
                  </a:cubicBezTo>
                  <a:cubicBezTo>
                    <a:pt x="0" y="3612"/>
                    <a:pt x="1" y="3808"/>
                    <a:pt x="13" y="3995"/>
                  </a:cubicBezTo>
                  <a:lnTo>
                    <a:pt x="13" y="3996"/>
                  </a:lnTo>
                  <a:cubicBezTo>
                    <a:pt x="23" y="4184"/>
                    <a:pt x="48" y="4364"/>
                    <a:pt x="77" y="4533"/>
                  </a:cubicBezTo>
                  <a:cubicBezTo>
                    <a:pt x="107" y="4703"/>
                    <a:pt x="142" y="4860"/>
                    <a:pt x="184" y="5005"/>
                  </a:cubicBezTo>
                  <a:cubicBezTo>
                    <a:pt x="263" y="5292"/>
                    <a:pt x="357" y="5521"/>
                    <a:pt x="432" y="5679"/>
                  </a:cubicBezTo>
                  <a:cubicBezTo>
                    <a:pt x="465" y="5758"/>
                    <a:pt x="501" y="5816"/>
                    <a:pt x="522" y="5858"/>
                  </a:cubicBezTo>
                  <a:cubicBezTo>
                    <a:pt x="545" y="5899"/>
                    <a:pt x="557" y="5920"/>
                    <a:pt x="557" y="5920"/>
                  </a:cubicBezTo>
                  <a:cubicBezTo>
                    <a:pt x="557" y="5920"/>
                    <a:pt x="543" y="5823"/>
                    <a:pt x="521" y="5652"/>
                  </a:cubicBezTo>
                  <a:cubicBezTo>
                    <a:pt x="511" y="5568"/>
                    <a:pt x="498" y="5466"/>
                    <a:pt x="484" y="5348"/>
                  </a:cubicBezTo>
                  <a:cubicBezTo>
                    <a:pt x="472" y="5232"/>
                    <a:pt x="458" y="5101"/>
                    <a:pt x="447" y="4958"/>
                  </a:cubicBezTo>
                  <a:cubicBezTo>
                    <a:pt x="436" y="4815"/>
                    <a:pt x="429" y="4660"/>
                    <a:pt x="421" y="4497"/>
                  </a:cubicBezTo>
                  <a:cubicBezTo>
                    <a:pt x="418" y="4335"/>
                    <a:pt x="416" y="4163"/>
                    <a:pt x="422" y="3988"/>
                  </a:cubicBezTo>
                  <a:cubicBezTo>
                    <a:pt x="426" y="3812"/>
                    <a:pt x="436" y="3631"/>
                    <a:pt x="456" y="3450"/>
                  </a:cubicBezTo>
                  <a:cubicBezTo>
                    <a:pt x="474" y="3272"/>
                    <a:pt x="504" y="3079"/>
                    <a:pt x="539" y="2916"/>
                  </a:cubicBezTo>
                  <a:cubicBezTo>
                    <a:pt x="563" y="2821"/>
                    <a:pt x="588" y="2727"/>
                    <a:pt x="614" y="2646"/>
                  </a:cubicBezTo>
                  <a:cubicBezTo>
                    <a:pt x="637" y="2561"/>
                    <a:pt x="671" y="2470"/>
                    <a:pt x="700" y="2382"/>
                  </a:cubicBezTo>
                  <a:cubicBezTo>
                    <a:pt x="762" y="2205"/>
                    <a:pt x="825" y="2030"/>
                    <a:pt x="883" y="1861"/>
                  </a:cubicBezTo>
                  <a:cubicBezTo>
                    <a:pt x="945" y="1691"/>
                    <a:pt x="1005" y="1527"/>
                    <a:pt x="1061" y="1371"/>
                  </a:cubicBezTo>
                  <a:cubicBezTo>
                    <a:pt x="1120" y="1216"/>
                    <a:pt x="1169" y="1065"/>
                    <a:pt x="1219" y="928"/>
                  </a:cubicBezTo>
                  <a:cubicBezTo>
                    <a:pt x="1316" y="654"/>
                    <a:pt x="1392" y="422"/>
                    <a:pt x="1443" y="259"/>
                  </a:cubicBezTo>
                  <a:cubicBezTo>
                    <a:pt x="1495" y="96"/>
                    <a:pt x="1522" y="1"/>
                    <a:pt x="1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9"/>
            <p:cNvSpPr/>
            <p:nvPr/>
          </p:nvSpPr>
          <p:spPr>
            <a:xfrm>
              <a:off x="1625625" y="699600"/>
              <a:ext cx="126225" cy="171325"/>
            </a:xfrm>
            <a:custGeom>
              <a:avLst/>
              <a:gdLst/>
              <a:ahLst/>
              <a:cxnLst/>
              <a:rect l="l" t="t" r="r" b="b"/>
              <a:pathLst>
                <a:path w="5049" h="6853" extrusionOk="0">
                  <a:moveTo>
                    <a:pt x="3815" y="1"/>
                  </a:moveTo>
                  <a:lnTo>
                    <a:pt x="3815" y="704"/>
                  </a:lnTo>
                  <a:lnTo>
                    <a:pt x="3231" y="2462"/>
                  </a:lnTo>
                  <a:lnTo>
                    <a:pt x="2788" y="2444"/>
                  </a:lnTo>
                  <a:lnTo>
                    <a:pt x="2979" y="153"/>
                  </a:lnTo>
                  <a:lnTo>
                    <a:pt x="2979" y="153"/>
                  </a:lnTo>
                  <a:cubicBezTo>
                    <a:pt x="2934" y="176"/>
                    <a:pt x="2892" y="202"/>
                    <a:pt x="2850" y="230"/>
                  </a:cubicBezTo>
                  <a:lnTo>
                    <a:pt x="2124" y="1277"/>
                  </a:lnTo>
                  <a:lnTo>
                    <a:pt x="1102" y="3262"/>
                  </a:lnTo>
                  <a:cubicBezTo>
                    <a:pt x="806" y="3836"/>
                    <a:pt x="485" y="4460"/>
                    <a:pt x="1" y="5401"/>
                  </a:cubicBezTo>
                  <a:cubicBezTo>
                    <a:pt x="311" y="5210"/>
                    <a:pt x="620" y="5035"/>
                    <a:pt x="1153" y="5035"/>
                  </a:cubicBezTo>
                  <a:cubicBezTo>
                    <a:pt x="2449" y="5035"/>
                    <a:pt x="3685" y="5709"/>
                    <a:pt x="4013" y="6853"/>
                  </a:cubicBezTo>
                  <a:lnTo>
                    <a:pt x="4659" y="3531"/>
                  </a:lnTo>
                  <a:lnTo>
                    <a:pt x="4558" y="3560"/>
                  </a:lnTo>
                  <a:lnTo>
                    <a:pt x="4558" y="3221"/>
                  </a:lnTo>
                  <a:lnTo>
                    <a:pt x="4967" y="1564"/>
                  </a:lnTo>
                  <a:lnTo>
                    <a:pt x="5036" y="1566"/>
                  </a:lnTo>
                  <a:cubicBezTo>
                    <a:pt x="5043" y="1509"/>
                    <a:pt x="5048" y="1451"/>
                    <a:pt x="5048" y="1395"/>
                  </a:cubicBezTo>
                  <a:cubicBezTo>
                    <a:pt x="5048" y="1080"/>
                    <a:pt x="4942" y="789"/>
                    <a:pt x="4767" y="555"/>
                  </a:cubicBezTo>
                  <a:lnTo>
                    <a:pt x="4532" y="308"/>
                  </a:lnTo>
                  <a:cubicBezTo>
                    <a:pt x="4332" y="144"/>
                    <a:pt x="4084" y="34"/>
                    <a:pt x="38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9"/>
            <p:cNvSpPr/>
            <p:nvPr/>
          </p:nvSpPr>
          <p:spPr>
            <a:xfrm>
              <a:off x="1705000" y="645525"/>
              <a:ext cx="14550" cy="108725"/>
            </a:xfrm>
            <a:custGeom>
              <a:avLst/>
              <a:gdLst/>
              <a:ahLst/>
              <a:cxnLst/>
              <a:rect l="l" t="t" r="r" b="b"/>
              <a:pathLst>
                <a:path w="582" h="4349" extrusionOk="0">
                  <a:moveTo>
                    <a:pt x="581" y="0"/>
                  </a:moveTo>
                  <a:cubicBezTo>
                    <a:pt x="489" y="81"/>
                    <a:pt x="399" y="165"/>
                    <a:pt x="308" y="249"/>
                  </a:cubicBezTo>
                  <a:lnTo>
                    <a:pt x="304" y="254"/>
                  </a:lnTo>
                  <a:lnTo>
                    <a:pt x="301" y="265"/>
                  </a:lnTo>
                  <a:cubicBezTo>
                    <a:pt x="276" y="434"/>
                    <a:pt x="257" y="604"/>
                    <a:pt x="237" y="773"/>
                  </a:cubicBezTo>
                  <a:cubicBezTo>
                    <a:pt x="218" y="943"/>
                    <a:pt x="195" y="1112"/>
                    <a:pt x="180" y="1281"/>
                  </a:cubicBezTo>
                  <a:cubicBezTo>
                    <a:pt x="145" y="1622"/>
                    <a:pt x="115" y="1960"/>
                    <a:pt x="91" y="2302"/>
                  </a:cubicBezTo>
                  <a:cubicBezTo>
                    <a:pt x="66" y="2642"/>
                    <a:pt x="42" y="2982"/>
                    <a:pt x="30" y="3323"/>
                  </a:cubicBezTo>
                  <a:cubicBezTo>
                    <a:pt x="22" y="3494"/>
                    <a:pt x="14" y="3664"/>
                    <a:pt x="9" y="3835"/>
                  </a:cubicBezTo>
                  <a:cubicBezTo>
                    <a:pt x="8" y="4006"/>
                    <a:pt x="1" y="4176"/>
                    <a:pt x="3" y="4348"/>
                  </a:cubicBezTo>
                  <a:cubicBezTo>
                    <a:pt x="32" y="4179"/>
                    <a:pt x="54" y="4009"/>
                    <a:pt x="78" y="3840"/>
                  </a:cubicBezTo>
                  <a:cubicBezTo>
                    <a:pt x="100" y="3670"/>
                    <a:pt x="119" y="3501"/>
                    <a:pt x="139" y="3332"/>
                  </a:cubicBezTo>
                  <a:cubicBezTo>
                    <a:pt x="181" y="2993"/>
                    <a:pt x="211" y="2653"/>
                    <a:pt x="240" y="2314"/>
                  </a:cubicBezTo>
                  <a:cubicBezTo>
                    <a:pt x="269" y="1974"/>
                    <a:pt x="293" y="1632"/>
                    <a:pt x="312" y="1292"/>
                  </a:cubicBezTo>
                  <a:cubicBezTo>
                    <a:pt x="324" y="1122"/>
                    <a:pt x="328" y="951"/>
                    <a:pt x="336" y="780"/>
                  </a:cubicBezTo>
                  <a:cubicBezTo>
                    <a:pt x="343" y="612"/>
                    <a:pt x="350" y="445"/>
                    <a:pt x="353" y="276"/>
                  </a:cubicBezTo>
                  <a:cubicBezTo>
                    <a:pt x="430" y="186"/>
                    <a:pt x="507" y="94"/>
                    <a:pt x="581"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9"/>
            <p:cNvSpPr/>
            <p:nvPr/>
          </p:nvSpPr>
          <p:spPr>
            <a:xfrm>
              <a:off x="1592425" y="735225"/>
              <a:ext cx="55950" cy="29075"/>
            </a:xfrm>
            <a:custGeom>
              <a:avLst/>
              <a:gdLst/>
              <a:ahLst/>
              <a:cxnLst/>
              <a:rect l="l" t="t" r="r" b="b"/>
              <a:pathLst>
                <a:path w="2238" h="1163" extrusionOk="0">
                  <a:moveTo>
                    <a:pt x="330" y="1"/>
                  </a:moveTo>
                  <a:cubicBezTo>
                    <a:pt x="279" y="60"/>
                    <a:pt x="229" y="121"/>
                    <a:pt x="180" y="182"/>
                  </a:cubicBezTo>
                  <a:cubicBezTo>
                    <a:pt x="130" y="244"/>
                    <a:pt x="81" y="305"/>
                    <a:pt x="35" y="367"/>
                  </a:cubicBezTo>
                  <a:lnTo>
                    <a:pt x="1" y="412"/>
                  </a:lnTo>
                  <a:lnTo>
                    <a:pt x="57" y="437"/>
                  </a:lnTo>
                  <a:cubicBezTo>
                    <a:pt x="408" y="590"/>
                    <a:pt x="768" y="724"/>
                    <a:pt x="1131" y="847"/>
                  </a:cubicBezTo>
                  <a:cubicBezTo>
                    <a:pt x="1312" y="909"/>
                    <a:pt x="1495" y="966"/>
                    <a:pt x="1679" y="1020"/>
                  </a:cubicBezTo>
                  <a:cubicBezTo>
                    <a:pt x="1862" y="1074"/>
                    <a:pt x="2049" y="1122"/>
                    <a:pt x="2237" y="1163"/>
                  </a:cubicBezTo>
                  <a:cubicBezTo>
                    <a:pt x="2065" y="1075"/>
                    <a:pt x="1890" y="996"/>
                    <a:pt x="1715" y="920"/>
                  </a:cubicBezTo>
                  <a:cubicBezTo>
                    <a:pt x="1538" y="846"/>
                    <a:pt x="1360" y="775"/>
                    <a:pt x="1180" y="709"/>
                  </a:cubicBezTo>
                  <a:cubicBezTo>
                    <a:pt x="839" y="580"/>
                    <a:pt x="492" y="465"/>
                    <a:pt x="142" y="365"/>
                  </a:cubicBezTo>
                  <a:cubicBezTo>
                    <a:pt x="169" y="314"/>
                    <a:pt x="197" y="264"/>
                    <a:pt x="224" y="211"/>
                  </a:cubicBezTo>
                  <a:cubicBezTo>
                    <a:pt x="260" y="141"/>
                    <a:pt x="298" y="73"/>
                    <a:pt x="33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9"/>
            <p:cNvSpPr/>
            <p:nvPr/>
          </p:nvSpPr>
          <p:spPr>
            <a:xfrm>
              <a:off x="1645075" y="831125"/>
              <a:ext cx="72275" cy="38150"/>
            </a:xfrm>
            <a:custGeom>
              <a:avLst/>
              <a:gdLst/>
              <a:ahLst/>
              <a:cxnLst/>
              <a:rect l="l" t="t" r="r" b="b"/>
              <a:pathLst>
                <a:path w="2891" h="1526" extrusionOk="0">
                  <a:moveTo>
                    <a:pt x="476" y="1"/>
                  </a:moveTo>
                  <a:cubicBezTo>
                    <a:pt x="420" y="1"/>
                    <a:pt x="367" y="5"/>
                    <a:pt x="319" y="8"/>
                  </a:cubicBezTo>
                  <a:cubicBezTo>
                    <a:pt x="253" y="10"/>
                    <a:pt x="195" y="16"/>
                    <a:pt x="148" y="22"/>
                  </a:cubicBezTo>
                  <a:cubicBezTo>
                    <a:pt x="53" y="34"/>
                    <a:pt x="0" y="44"/>
                    <a:pt x="0" y="44"/>
                  </a:cubicBezTo>
                  <a:cubicBezTo>
                    <a:pt x="0" y="44"/>
                    <a:pt x="54" y="49"/>
                    <a:pt x="148" y="54"/>
                  </a:cubicBezTo>
                  <a:cubicBezTo>
                    <a:pt x="195" y="55"/>
                    <a:pt x="253" y="60"/>
                    <a:pt x="318" y="68"/>
                  </a:cubicBezTo>
                  <a:cubicBezTo>
                    <a:pt x="382" y="75"/>
                    <a:pt x="456" y="81"/>
                    <a:pt x="535" y="94"/>
                  </a:cubicBezTo>
                  <a:cubicBezTo>
                    <a:pt x="694" y="116"/>
                    <a:pt x="876" y="153"/>
                    <a:pt x="1067" y="205"/>
                  </a:cubicBezTo>
                  <a:cubicBezTo>
                    <a:pt x="1164" y="231"/>
                    <a:pt x="1261" y="263"/>
                    <a:pt x="1358" y="297"/>
                  </a:cubicBezTo>
                  <a:cubicBezTo>
                    <a:pt x="1406" y="315"/>
                    <a:pt x="1456" y="334"/>
                    <a:pt x="1505" y="353"/>
                  </a:cubicBezTo>
                  <a:lnTo>
                    <a:pt x="1648" y="418"/>
                  </a:lnTo>
                  <a:cubicBezTo>
                    <a:pt x="1743" y="461"/>
                    <a:pt x="1837" y="510"/>
                    <a:pt x="1924" y="563"/>
                  </a:cubicBezTo>
                  <a:cubicBezTo>
                    <a:pt x="1969" y="591"/>
                    <a:pt x="2012" y="617"/>
                    <a:pt x="2055" y="644"/>
                  </a:cubicBezTo>
                  <a:cubicBezTo>
                    <a:pt x="2096" y="674"/>
                    <a:pt x="2137" y="702"/>
                    <a:pt x="2177" y="731"/>
                  </a:cubicBezTo>
                  <a:cubicBezTo>
                    <a:pt x="2256" y="789"/>
                    <a:pt x="2328" y="851"/>
                    <a:pt x="2397" y="912"/>
                  </a:cubicBezTo>
                  <a:cubicBezTo>
                    <a:pt x="2460" y="976"/>
                    <a:pt x="2525" y="1032"/>
                    <a:pt x="2576" y="1094"/>
                  </a:cubicBezTo>
                  <a:cubicBezTo>
                    <a:pt x="2628" y="1153"/>
                    <a:pt x="2677" y="1208"/>
                    <a:pt x="2714" y="1261"/>
                  </a:cubicBezTo>
                  <a:cubicBezTo>
                    <a:pt x="2752" y="1313"/>
                    <a:pt x="2788" y="1357"/>
                    <a:pt x="2811" y="1399"/>
                  </a:cubicBezTo>
                  <a:lnTo>
                    <a:pt x="2810" y="1401"/>
                  </a:lnTo>
                  <a:cubicBezTo>
                    <a:pt x="2860" y="1480"/>
                    <a:pt x="2890" y="1526"/>
                    <a:pt x="2890" y="1526"/>
                  </a:cubicBezTo>
                  <a:cubicBezTo>
                    <a:pt x="2890" y="1526"/>
                    <a:pt x="2874" y="1474"/>
                    <a:pt x="2839" y="1386"/>
                  </a:cubicBezTo>
                  <a:cubicBezTo>
                    <a:pt x="2822" y="1342"/>
                    <a:pt x="2796" y="1290"/>
                    <a:pt x="2764" y="1231"/>
                  </a:cubicBezTo>
                  <a:cubicBezTo>
                    <a:pt x="2749" y="1201"/>
                    <a:pt x="2732" y="1169"/>
                    <a:pt x="2714" y="1135"/>
                  </a:cubicBezTo>
                  <a:cubicBezTo>
                    <a:pt x="2692" y="1105"/>
                    <a:pt x="2671" y="1071"/>
                    <a:pt x="2648" y="1038"/>
                  </a:cubicBezTo>
                  <a:cubicBezTo>
                    <a:pt x="2603" y="967"/>
                    <a:pt x="2543" y="900"/>
                    <a:pt x="2481" y="827"/>
                  </a:cubicBezTo>
                  <a:cubicBezTo>
                    <a:pt x="2416" y="759"/>
                    <a:pt x="2346" y="686"/>
                    <a:pt x="2264" y="621"/>
                  </a:cubicBezTo>
                  <a:cubicBezTo>
                    <a:pt x="2223" y="588"/>
                    <a:pt x="2183" y="555"/>
                    <a:pt x="2141" y="521"/>
                  </a:cubicBezTo>
                  <a:cubicBezTo>
                    <a:pt x="2096" y="492"/>
                    <a:pt x="2050" y="462"/>
                    <a:pt x="2006" y="432"/>
                  </a:cubicBezTo>
                  <a:cubicBezTo>
                    <a:pt x="1913" y="373"/>
                    <a:pt x="1816" y="319"/>
                    <a:pt x="1716" y="272"/>
                  </a:cubicBezTo>
                  <a:lnTo>
                    <a:pt x="1564" y="206"/>
                  </a:lnTo>
                  <a:cubicBezTo>
                    <a:pt x="1512" y="188"/>
                    <a:pt x="1460" y="169"/>
                    <a:pt x="1409" y="151"/>
                  </a:cubicBezTo>
                  <a:cubicBezTo>
                    <a:pt x="1307" y="115"/>
                    <a:pt x="1202" y="91"/>
                    <a:pt x="1101" y="67"/>
                  </a:cubicBezTo>
                  <a:cubicBezTo>
                    <a:pt x="1000" y="46"/>
                    <a:pt x="902" y="28"/>
                    <a:pt x="808" y="21"/>
                  </a:cubicBezTo>
                  <a:cubicBezTo>
                    <a:pt x="714" y="8"/>
                    <a:pt x="624" y="4"/>
                    <a:pt x="542" y="3"/>
                  </a:cubicBezTo>
                  <a:cubicBezTo>
                    <a:pt x="520" y="1"/>
                    <a:pt x="498" y="1"/>
                    <a:pt x="476"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9"/>
            <p:cNvSpPr/>
            <p:nvPr/>
          </p:nvSpPr>
          <p:spPr>
            <a:xfrm>
              <a:off x="1743125" y="743100"/>
              <a:ext cx="85650" cy="36650"/>
            </a:xfrm>
            <a:custGeom>
              <a:avLst/>
              <a:gdLst/>
              <a:ahLst/>
              <a:cxnLst/>
              <a:rect l="l" t="t" r="r" b="b"/>
              <a:pathLst>
                <a:path w="3426" h="1466" extrusionOk="0">
                  <a:moveTo>
                    <a:pt x="3426" y="1"/>
                  </a:moveTo>
                  <a:lnTo>
                    <a:pt x="3426" y="1"/>
                  </a:lnTo>
                  <a:cubicBezTo>
                    <a:pt x="3400" y="93"/>
                    <a:pt x="3376" y="186"/>
                    <a:pt x="3355" y="279"/>
                  </a:cubicBezTo>
                  <a:cubicBezTo>
                    <a:pt x="3334" y="362"/>
                    <a:pt x="3313" y="446"/>
                    <a:pt x="3295" y="532"/>
                  </a:cubicBezTo>
                  <a:cubicBezTo>
                    <a:pt x="3022" y="593"/>
                    <a:pt x="2748" y="653"/>
                    <a:pt x="2477" y="723"/>
                  </a:cubicBezTo>
                  <a:cubicBezTo>
                    <a:pt x="2199" y="793"/>
                    <a:pt x="1921" y="866"/>
                    <a:pt x="1645" y="944"/>
                  </a:cubicBezTo>
                  <a:cubicBezTo>
                    <a:pt x="1368" y="1021"/>
                    <a:pt x="1093" y="1103"/>
                    <a:pt x="819" y="1190"/>
                  </a:cubicBezTo>
                  <a:cubicBezTo>
                    <a:pt x="682" y="1235"/>
                    <a:pt x="544" y="1274"/>
                    <a:pt x="408" y="1322"/>
                  </a:cubicBezTo>
                  <a:cubicBezTo>
                    <a:pt x="272" y="1371"/>
                    <a:pt x="135" y="1415"/>
                    <a:pt x="1" y="1465"/>
                  </a:cubicBezTo>
                  <a:cubicBezTo>
                    <a:pt x="144" y="1443"/>
                    <a:pt x="284" y="1411"/>
                    <a:pt x="425" y="1385"/>
                  </a:cubicBezTo>
                  <a:cubicBezTo>
                    <a:pt x="566" y="1357"/>
                    <a:pt x="705" y="1322"/>
                    <a:pt x="846" y="1291"/>
                  </a:cubicBezTo>
                  <a:cubicBezTo>
                    <a:pt x="1127" y="1230"/>
                    <a:pt x="1406" y="1160"/>
                    <a:pt x="1683" y="1087"/>
                  </a:cubicBezTo>
                  <a:cubicBezTo>
                    <a:pt x="1962" y="1015"/>
                    <a:pt x="2238" y="939"/>
                    <a:pt x="2515" y="859"/>
                  </a:cubicBezTo>
                  <a:cubicBezTo>
                    <a:pt x="2791" y="781"/>
                    <a:pt x="3064" y="690"/>
                    <a:pt x="3338" y="604"/>
                  </a:cubicBezTo>
                  <a:lnTo>
                    <a:pt x="3364" y="597"/>
                  </a:lnTo>
                  <a:lnTo>
                    <a:pt x="3368" y="573"/>
                  </a:lnTo>
                  <a:cubicBezTo>
                    <a:pt x="3381" y="478"/>
                    <a:pt x="3388" y="382"/>
                    <a:pt x="3399" y="287"/>
                  </a:cubicBezTo>
                  <a:cubicBezTo>
                    <a:pt x="3410" y="192"/>
                    <a:pt x="3420" y="96"/>
                    <a:pt x="3426"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9"/>
            <p:cNvSpPr/>
            <p:nvPr/>
          </p:nvSpPr>
          <p:spPr>
            <a:xfrm>
              <a:off x="1575975" y="643925"/>
              <a:ext cx="254275" cy="371650"/>
            </a:xfrm>
            <a:custGeom>
              <a:avLst/>
              <a:gdLst/>
              <a:ahLst/>
              <a:cxnLst/>
              <a:rect l="l" t="t" r="r" b="b"/>
              <a:pathLst>
                <a:path w="10171" h="14866" extrusionOk="0">
                  <a:moveTo>
                    <a:pt x="5742" y="64"/>
                  </a:moveTo>
                  <a:lnTo>
                    <a:pt x="5742" y="64"/>
                  </a:lnTo>
                  <a:cubicBezTo>
                    <a:pt x="5668" y="158"/>
                    <a:pt x="5591" y="248"/>
                    <a:pt x="5514" y="340"/>
                  </a:cubicBezTo>
                  <a:cubicBezTo>
                    <a:pt x="5513" y="508"/>
                    <a:pt x="5504" y="676"/>
                    <a:pt x="5497" y="844"/>
                  </a:cubicBezTo>
                  <a:cubicBezTo>
                    <a:pt x="5489" y="1015"/>
                    <a:pt x="5485" y="1186"/>
                    <a:pt x="5474" y="1356"/>
                  </a:cubicBezTo>
                  <a:cubicBezTo>
                    <a:pt x="5454" y="1696"/>
                    <a:pt x="5430" y="2038"/>
                    <a:pt x="5401" y="2377"/>
                  </a:cubicBezTo>
                  <a:cubicBezTo>
                    <a:pt x="5372" y="2717"/>
                    <a:pt x="5342" y="3057"/>
                    <a:pt x="5300" y="3396"/>
                  </a:cubicBezTo>
                  <a:cubicBezTo>
                    <a:pt x="5280" y="3565"/>
                    <a:pt x="5261" y="3734"/>
                    <a:pt x="5239" y="3904"/>
                  </a:cubicBezTo>
                  <a:cubicBezTo>
                    <a:pt x="5215" y="4073"/>
                    <a:pt x="5194" y="4243"/>
                    <a:pt x="5164" y="4411"/>
                  </a:cubicBezTo>
                  <a:cubicBezTo>
                    <a:pt x="5162" y="4240"/>
                    <a:pt x="5169" y="4070"/>
                    <a:pt x="5170" y="3899"/>
                  </a:cubicBezTo>
                  <a:cubicBezTo>
                    <a:pt x="5175" y="3727"/>
                    <a:pt x="5185" y="3558"/>
                    <a:pt x="5191" y="3387"/>
                  </a:cubicBezTo>
                  <a:cubicBezTo>
                    <a:pt x="5203" y="3046"/>
                    <a:pt x="5227" y="2706"/>
                    <a:pt x="5252" y="2365"/>
                  </a:cubicBezTo>
                  <a:cubicBezTo>
                    <a:pt x="5276" y="2024"/>
                    <a:pt x="5306" y="1684"/>
                    <a:pt x="5341" y="1345"/>
                  </a:cubicBezTo>
                  <a:cubicBezTo>
                    <a:pt x="5356" y="1176"/>
                    <a:pt x="5379" y="1007"/>
                    <a:pt x="5398" y="837"/>
                  </a:cubicBezTo>
                  <a:cubicBezTo>
                    <a:pt x="5418" y="668"/>
                    <a:pt x="5437" y="498"/>
                    <a:pt x="5462" y="329"/>
                  </a:cubicBezTo>
                  <a:lnTo>
                    <a:pt x="5465" y="318"/>
                  </a:lnTo>
                  <a:lnTo>
                    <a:pt x="5469" y="313"/>
                  </a:lnTo>
                  <a:cubicBezTo>
                    <a:pt x="5560" y="229"/>
                    <a:pt x="5650" y="145"/>
                    <a:pt x="5742" y="64"/>
                  </a:cubicBezTo>
                  <a:close/>
                  <a:moveTo>
                    <a:pt x="988" y="3653"/>
                  </a:moveTo>
                  <a:lnTo>
                    <a:pt x="988" y="3653"/>
                  </a:lnTo>
                  <a:cubicBezTo>
                    <a:pt x="956" y="3725"/>
                    <a:pt x="918" y="3793"/>
                    <a:pt x="882" y="3863"/>
                  </a:cubicBezTo>
                  <a:cubicBezTo>
                    <a:pt x="856" y="3915"/>
                    <a:pt x="827" y="3966"/>
                    <a:pt x="800" y="4017"/>
                  </a:cubicBezTo>
                  <a:cubicBezTo>
                    <a:pt x="1150" y="4117"/>
                    <a:pt x="1497" y="4233"/>
                    <a:pt x="1838" y="4361"/>
                  </a:cubicBezTo>
                  <a:cubicBezTo>
                    <a:pt x="2018" y="4427"/>
                    <a:pt x="2196" y="4498"/>
                    <a:pt x="2373" y="4572"/>
                  </a:cubicBezTo>
                  <a:cubicBezTo>
                    <a:pt x="2548" y="4648"/>
                    <a:pt x="2723" y="4727"/>
                    <a:pt x="2895" y="4815"/>
                  </a:cubicBezTo>
                  <a:cubicBezTo>
                    <a:pt x="2707" y="4774"/>
                    <a:pt x="2520" y="4725"/>
                    <a:pt x="2337" y="4672"/>
                  </a:cubicBezTo>
                  <a:cubicBezTo>
                    <a:pt x="2153" y="4618"/>
                    <a:pt x="1970" y="4561"/>
                    <a:pt x="1789" y="4499"/>
                  </a:cubicBezTo>
                  <a:cubicBezTo>
                    <a:pt x="1426" y="4376"/>
                    <a:pt x="1068" y="4242"/>
                    <a:pt x="715" y="4088"/>
                  </a:cubicBezTo>
                  <a:lnTo>
                    <a:pt x="659" y="4064"/>
                  </a:lnTo>
                  <a:lnTo>
                    <a:pt x="693" y="4019"/>
                  </a:lnTo>
                  <a:cubicBezTo>
                    <a:pt x="739" y="3957"/>
                    <a:pt x="788" y="3894"/>
                    <a:pt x="838" y="3834"/>
                  </a:cubicBezTo>
                  <a:cubicBezTo>
                    <a:pt x="887" y="3773"/>
                    <a:pt x="937" y="3712"/>
                    <a:pt x="988" y="3653"/>
                  </a:cubicBezTo>
                  <a:close/>
                  <a:moveTo>
                    <a:pt x="10112" y="3968"/>
                  </a:moveTo>
                  <a:lnTo>
                    <a:pt x="10112" y="3968"/>
                  </a:lnTo>
                  <a:cubicBezTo>
                    <a:pt x="10104" y="4063"/>
                    <a:pt x="10096" y="4159"/>
                    <a:pt x="10085" y="4254"/>
                  </a:cubicBezTo>
                  <a:cubicBezTo>
                    <a:pt x="10074" y="4349"/>
                    <a:pt x="10067" y="4445"/>
                    <a:pt x="10054" y="4540"/>
                  </a:cubicBezTo>
                  <a:lnTo>
                    <a:pt x="10050" y="4564"/>
                  </a:lnTo>
                  <a:lnTo>
                    <a:pt x="10024" y="4571"/>
                  </a:lnTo>
                  <a:cubicBezTo>
                    <a:pt x="9750" y="4657"/>
                    <a:pt x="9477" y="4748"/>
                    <a:pt x="9201" y="4826"/>
                  </a:cubicBezTo>
                  <a:cubicBezTo>
                    <a:pt x="8924" y="4905"/>
                    <a:pt x="8648" y="4982"/>
                    <a:pt x="8369" y="5054"/>
                  </a:cubicBezTo>
                  <a:cubicBezTo>
                    <a:pt x="8092" y="5127"/>
                    <a:pt x="7813" y="5197"/>
                    <a:pt x="7532" y="5258"/>
                  </a:cubicBezTo>
                  <a:cubicBezTo>
                    <a:pt x="7391" y="5289"/>
                    <a:pt x="7252" y="5324"/>
                    <a:pt x="7111" y="5352"/>
                  </a:cubicBezTo>
                  <a:cubicBezTo>
                    <a:pt x="6969" y="5380"/>
                    <a:pt x="6829" y="5410"/>
                    <a:pt x="6687" y="5434"/>
                  </a:cubicBezTo>
                  <a:cubicBezTo>
                    <a:pt x="6821" y="5382"/>
                    <a:pt x="6958" y="5338"/>
                    <a:pt x="7094" y="5289"/>
                  </a:cubicBezTo>
                  <a:cubicBezTo>
                    <a:pt x="7230" y="5241"/>
                    <a:pt x="7368" y="5202"/>
                    <a:pt x="7505" y="5157"/>
                  </a:cubicBezTo>
                  <a:cubicBezTo>
                    <a:pt x="7779" y="5070"/>
                    <a:pt x="8054" y="4988"/>
                    <a:pt x="8331" y="4911"/>
                  </a:cubicBezTo>
                  <a:cubicBezTo>
                    <a:pt x="8607" y="4833"/>
                    <a:pt x="8885" y="4760"/>
                    <a:pt x="9163" y="4690"/>
                  </a:cubicBezTo>
                  <a:cubicBezTo>
                    <a:pt x="9434" y="4619"/>
                    <a:pt x="9708" y="4560"/>
                    <a:pt x="9981" y="4498"/>
                  </a:cubicBezTo>
                  <a:cubicBezTo>
                    <a:pt x="9999" y="4413"/>
                    <a:pt x="10020" y="4329"/>
                    <a:pt x="10041" y="4245"/>
                  </a:cubicBezTo>
                  <a:cubicBezTo>
                    <a:pt x="10062" y="4153"/>
                    <a:pt x="10086" y="4060"/>
                    <a:pt x="10112" y="3968"/>
                  </a:cubicBezTo>
                  <a:close/>
                  <a:moveTo>
                    <a:pt x="3240" y="7489"/>
                  </a:moveTo>
                  <a:cubicBezTo>
                    <a:pt x="3262" y="7489"/>
                    <a:pt x="3284" y="7489"/>
                    <a:pt x="3306" y="7491"/>
                  </a:cubicBezTo>
                  <a:cubicBezTo>
                    <a:pt x="3389" y="7492"/>
                    <a:pt x="3478" y="7495"/>
                    <a:pt x="3572" y="7508"/>
                  </a:cubicBezTo>
                  <a:cubicBezTo>
                    <a:pt x="3666" y="7516"/>
                    <a:pt x="3764" y="7534"/>
                    <a:pt x="3865" y="7555"/>
                  </a:cubicBezTo>
                  <a:cubicBezTo>
                    <a:pt x="3966" y="7579"/>
                    <a:pt x="4071" y="7602"/>
                    <a:pt x="4173" y="7639"/>
                  </a:cubicBezTo>
                  <a:cubicBezTo>
                    <a:pt x="4224" y="7657"/>
                    <a:pt x="4276" y="7675"/>
                    <a:pt x="4328" y="7694"/>
                  </a:cubicBezTo>
                  <a:lnTo>
                    <a:pt x="4480" y="7760"/>
                  </a:lnTo>
                  <a:cubicBezTo>
                    <a:pt x="4580" y="7807"/>
                    <a:pt x="4677" y="7861"/>
                    <a:pt x="4770" y="7919"/>
                  </a:cubicBezTo>
                  <a:cubicBezTo>
                    <a:pt x="4816" y="7950"/>
                    <a:pt x="4860" y="7980"/>
                    <a:pt x="4905" y="8009"/>
                  </a:cubicBezTo>
                  <a:cubicBezTo>
                    <a:pt x="4947" y="8043"/>
                    <a:pt x="4987" y="8076"/>
                    <a:pt x="5028" y="8109"/>
                  </a:cubicBezTo>
                  <a:cubicBezTo>
                    <a:pt x="5110" y="8174"/>
                    <a:pt x="5180" y="8247"/>
                    <a:pt x="5245" y="8315"/>
                  </a:cubicBezTo>
                  <a:cubicBezTo>
                    <a:pt x="5307" y="8388"/>
                    <a:pt x="5367" y="8455"/>
                    <a:pt x="5412" y="8526"/>
                  </a:cubicBezTo>
                  <a:cubicBezTo>
                    <a:pt x="5435" y="8559"/>
                    <a:pt x="5456" y="8592"/>
                    <a:pt x="5478" y="8623"/>
                  </a:cubicBezTo>
                  <a:cubicBezTo>
                    <a:pt x="5496" y="8657"/>
                    <a:pt x="5513" y="8688"/>
                    <a:pt x="5528" y="8718"/>
                  </a:cubicBezTo>
                  <a:cubicBezTo>
                    <a:pt x="5560" y="8778"/>
                    <a:pt x="5587" y="8829"/>
                    <a:pt x="5603" y="8874"/>
                  </a:cubicBezTo>
                  <a:cubicBezTo>
                    <a:pt x="5638" y="8962"/>
                    <a:pt x="5654" y="9014"/>
                    <a:pt x="5654" y="9014"/>
                  </a:cubicBezTo>
                  <a:cubicBezTo>
                    <a:pt x="5654" y="9014"/>
                    <a:pt x="5624" y="8968"/>
                    <a:pt x="5574" y="8887"/>
                  </a:cubicBezTo>
                  <a:lnTo>
                    <a:pt x="5575" y="8887"/>
                  </a:lnTo>
                  <a:cubicBezTo>
                    <a:pt x="5552" y="8845"/>
                    <a:pt x="5517" y="8800"/>
                    <a:pt x="5478" y="8749"/>
                  </a:cubicBezTo>
                  <a:cubicBezTo>
                    <a:pt x="5441" y="8696"/>
                    <a:pt x="5392" y="8641"/>
                    <a:pt x="5340" y="8582"/>
                  </a:cubicBezTo>
                  <a:cubicBezTo>
                    <a:pt x="5289" y="8520"/>
                    <a:pt x="5224" y="8463"/>
                    <a:pt x="5161" y="8400"/>
                  </a:cubicBezTo>
                  <a:cubicBezTo>
                    <a:pt x="5092" y="8339"/>
                    <a:pt x="5020" y="8277"/>
                    <a:pt x="4941" y="8219"/>
                  </a:cubicBezTo>
                  <a:cubicBezTo>
                    <a:pt x="4901" y="8190"/>
                    <a:pt x="4860" y="8162"/>
                    <a:pt x="4819" y="8132"/>
                  </a:cubicBezTo>
                  <a:cubicBezTo>
                    <a:pt x="4776" y="8105"/>
                    <a:pt x="4733" y="8079"/>
                    <a:pt x="4688" y="8051"/>
                  </a:cubicBezTo>
                  <a:cubicBezTo>
                    <a:pt x="4601" y="7998"/>
                    <a:pt x="4507" y="7949"/>
                    <a:pt x="4412" y="7906"/>
                  </a:cubicBezTo>
                  <a:lnTo>
                    <a:pt x="4269" y="7841"/>
                  </a:lnTo>
                  <a:cubicBezTo>
                    <a:pt x="4220" y="7822"/>
                    <a:pt x="4170" y="7803"/>
                    <a:pt x="4122" y="7785"/>
                  </a:cubicBezTo>
                  <a:cubicBezTo>
                    <a:pt x="4025" y="7751"/>
                    <a:pt x="3928" y="7719"/>
                    <a:pt x="3831" y="7693"/>
                  </a:cubicBezTo>
                  <a:cubicBezTo>
                    <a:pt x="3640" y="7641"/>
                    <a:pt x="3458" y="7604"/>
                    <a:pt x="3299" y="7582"/>
                  </a:cubicBezTo>
                  <a:cubicBezTo>
                    <a:pt x="3220" y="7569"/>
                    <a:pt x="3146" y="7563"/>
                    <a:pt x="3082" y="7556"/>
                  </a:cubicBezTo>
                  <a:cubicBezTo>
                    <a:pt x="3017" y="7548"/>
                    <a:pt x="2959" y="7543"/>
                    <a:pt x="2912" y="7542"/>
                  </a:cubicBezTo>
                  <a:cubicBezTo>
                    <a:pt x="2818" y="7537"/>
                    <a:pt x="2764" y="7531"/>
                    <a:pt x="2764" y="7531"/>
                  </a:cubicBezTo>
                  <a:cubicBezTo>
                    <a:pt x="2764" y="7531"/>
                    <a:pt x="2817" y="7522"/>
                    <a:pt x="2912" y="7510"/>
                  </a:cubicBezTo>
                  <a:cubicBezTo>
                    <a:pt x="2959" y="7504"/>
                    <a:pt x="3017" y="7498"/>
                    <a:pt x="3083" y="7496"/>
                  </a:cubicBezTo>
                  <a:cubicBezTo>
                    <a:pt x="3131" y="7493"/>
                    <a:pt x="3184" y="7489"/>
                    <a:pt x="3240" y="7489"/>
                  </a:cubicBezTo>
                  <a:close/>
                  <a:moveTo>
                    <a:pt x="5801" y="2228"/>
                  </a:moveTo>
                  <a:cubicBezTo>
                    <a:pt x="6071" y="2261"/>
                    <a:pt x="6318" y="2369"/>
                    <a:pt x="6518" y="2534"/>
                  </a:cubicBezTo>
                  <a:lnTo>
                    <a:pt x="6753" y="2780"/>
                  </a:lnTo>
                  <a:cubicBezTo>
                    <a:pt x="6928" y="3016"/>
                    <a:pt x="7034" y="3305"/>
                    <a:pt x="7034" y="3622"/>
                  </a:cubicBezTo>
                  <a:cubicBezTo>
                    <a:pt x="7034" y="3678"/>
                    <a:pt x="7029" y="3734"/>
                    <a:pt x="7022" y="3792"/>
                  </a:cubicBezTo>
                  <a:lnTo>
                    <a:pt x="6953" y="3790"/>
                  </a:lnTo>
                  <a:lnTo>
                    <a:pt x="6544" y="5448"/>
                  </a:lnTo>
                  <a:lnTo>
                    <a:pt x="6544" y="5786"/>
                  </a:lnTo>
                  <a:lnTo>
                    <a:pt x="6645" y="5758"/>
                  </a:lnTo>
                  <a:lnTo>
                    <a:pt x="5999" y="9078"/>
                  </a:lnTo>
                  <a:cubicBezTo>
                    <a:pt x="5671" y="7934"/>
                    <a:pt x="4436" y="7260"/>
                    <a:pt x="3140" y="7260"/>
                  </a:cubicBezTo>
                  <a:cubicBezTo>
                    <a:pt x="2606" y="7260"/>
                    <a:pt x="2297" y="7436"/>
                    <a:pt x="1987" y="7627"/>
                  </a:cubicBezTo>
                  <a:cubicBezTo>
                    <a:pt x="2472" y="6686"/>
                    <a:pt x="2793" y="6062"/>
                    <a:pt x="3088" y="5489"/>
                  </a:cubicBezTo>
                  <a:lnTo>
                    <a:pt x="4110" y="3503"/>
                  </a:lnTo>
                  <a:lnTo>
                    <a:pt x="4836" y="2457"/>
                  </a:lnTo>
                  <a:cubicBezTo>
                    <a:pt x="4878" y="2428"/>
                    <a:pt x="4920" y="2403"/>
                    <a:pt x="4965" y="2379"/>
                  </a:cubicBezTo>
                  <a:lnTo>
                    <a:pt x="4965" y="2379"/>
                  </a:lnTo>
                  <a:lnTo>
                    <a:pt x="4774" y="4671"/>
                  </a:lnTo>
                  <a:lnTo>
                    <a:pt x="5217" y="4689"/>
                  </a:lnTo>
                  <a:lnTo>
                    <a:pt x="5801" y="2931"/>
                  </a:lnTo>
                  <a:lnTo>
                    <a:pt x="5801" y="2228"/>
                  </a:lnTo>
                  <a:close/>
                  <a:moveTo>
                    <a:pt x="1814" y="8160"/>
                  </a:moveTo>
                  <a:cubicBezTo>
                    <a:pt x="1814" y="8160"/>
                    <a:pt x="1787" y="8257"/>
                    <a:pt x="1736" y="8420"/>
                  </a:cubicBezTo>
                  <a:cubicBezTo>
                    <a:pt x="1684" y="8583"/>
                    <a:pt x="1607" y="8815"/>
                    <a:pt x="1510" y="9089"/>
                  </a:cubicBezTo>
                  <a:cubicBezTo>
                    <a:pt x="1460" y="9226"/>
                    <a:pt x="1411" y="9377"/>
                    <a:pt x="1352" y="9532"/>
                  </a:cubicBezTo>
                  <a:cubicBezTo>
                    <a:pt x="1296" y="9688"/>
                    <a:pt x="1236" y="9852"/>
                    <a:pt x="1174" y="10022"/>
                  </a:cubicBezTo>
                  <a:cubicBezTo>
                    <a:pt x="1116" y="10191"/>
                    <a:pt x="1053" y="10366"/>
                    <a:pt x="991" y="10543"/>
                  </a:cubicBezTo>
                  <a:cubicBezTo>
                    <a:pt x="963" y="10631"/>
                    <a:pt x="929" y="10722"/>
                    <a:pt x="905" y="10807"/>
                  </a:cubicBezTo>
                  <a:cubicBezTo>
                    <a:pt x="879" y="10888"/>
                    <a:pt x="854" y="10982"/>
                    <a:pt x="831" y="11077"/>
                  </a:cubicBezTo>
                  <a:cubicBezTo>
                    <a:pt x="795" y="11240"/>
                    <a:pt x="765" y="11433"/>
                    <a:pt x="747" y="11611"/>
                  </a:cubicBezTo>
                  <a:cubicBezTo>
                    <a:pt x="727" y="11792"/>
                    <a:pt x="717" y="11973"/>
                    <a:pt x="713" y="12149"/>
                  </a:cubicBezTo>
                  <a:cubicBezTo>
                    <a:pt x="707" y="12324"/>
                    <a:pt x="711" y="12496"/>
                    <a:pt x="713" y="12658"/>
                  </a:cubicBezTo>
                  <a:cubicBezTo>
                    <a:pt x="720" y="12821"/>
                    <a:pt x="727" y="12976"/>
                    <a:pt x="738" y="13119"/>
                  </a:cubicBezTo>
                  <a:cubicBezTo>
                    <a:pt x="750" y="13260"/>
                    <a:pt x="763" y="13393"/>
                    <a:pt x="775" y="13509"/>
                  </a:cubicBezTo>
                  <a:cubicBezTo>
                    <a:pt x="790" y="13627"/>
                    <a:pt x="802" y="13729"/>
                    <a:pt x="812" y="13812"/>
                  </a:cubicBezTo>
                  <a:cubicBezTo>
                    <a:pt x="834" y="13983"/>
                    <a:pt x="848" y="14081"/>
                    <a:pt x="848" y="14081"/>
                  </a:cubicBezTo>
                  <a:cubicBezTo>
                    <a:pt x="848" y="14081"/>
                    <a:pt x="836" y="14060"/>
                    <a:pt x="813" y="14019"/>
                  </a:cubicBezTo>
                  <a:cubicBezTo>
                    <a:pt x="792" y="13977"/>
                    <a:pt x="757" y="13919"/>
                    <a:pt x="723" y="13840"/>
                  </a:cubicBezTo>
                  <a:cubicBezTo>
                    <a:pt x="649" y="13682"/>
                    <a:pt x="554" y="13453"/>
                    <a:pt x="476" y="13164"/>
                  </a:cubicBezTo>
                  <a:cubicBezTo>
                    <a:pt x="433" y="13021"/>
                    <a:pt x="398" y="12864"/>
                    <a:pt x="369" y="12694"/>
                  </a:cubicBezTo>
                  <a:cubicBezTo>
                    <a:pt x="339" y="12525"/>
                    <a:pt x="315" y="12345"/>
                    <a:pt x="304" y="12157"/>
                  </a:cubicBezTo>
                  <a:lnTo>
                    <a:pt x="304" y="12156"/>
                  </a:lnTo>
                  <a:cubicBezTo>
                    <a:pt x="294" y="11969"/>
                    <a:pt x="291" y="11773"/>
                    <a:pt x="306" y="11573"/>
                  </a:cubicBezTo>
                  <a:cubicBezTo>
                    <a:pt x="320" y="11371"/>
                    <a:pt x="344" y="11178"/>
                    <a:pt x="395" y="10963"/>
                  </a:cubicBezTo>
                  <a:cubicBezTo>
                    <a:pt x="438" y="10781"/>
                    <a:pt x="515" y="10569"/>
                    <a:pt x="583" y="10392"/>
                  </a:cubicBezTo>
                  <a:cubicBezTo>
                    <a:pt x="657" y="10212"/>
                    <a:pt x="733" y="10036"/>
                    <a:pt x="813" y="9870"/>
                  </a:cubicBezTo>
                  <a:cubicBezTo>
                    <a:pt x="890" y="9703"/>
                    <a:pt x="974" y="9547"/>
                    <a:pt x="1051" y="9398"/>
                  </a:cubicBezTo>
                  <a:cubicBezTo>
                    <a:pt x="1128" y="9248"/>
                    <a:pt x="1209" y="9111"/>
                    <a:pt x="1281" y="8984"/>
                  </a:cubicBezTo>
                  <a:cubicBezTo>
                    <a:pt x="1428" y="8730"/>
                    <a:pt x="1561" y="8525"/>
                    <a:pt x="1658" y="8381"/>
                  </a:cubicBezTo>
                  <a:cubicBezTo>
                    <a:pt x="1754" y="8240"/>
                    <a:pt x="1814" y="8160"/>
                    <a:pt x="1814" y="8160"/>
                  </a:cubicBezTo>
                  <a:close/>
                  <a:moveTo>
                    <a:pt x="5356" y="1"/>
                  </a:moveTo>
                  <a:lnTo>
                    <a:pt x="5141" y="282"/>
                  </a:lnTo>
                  <a:lnTo>
                    <a:pt x="4995" y="2032"/>
                  </a:lnTo>
                  <a:cubicBezTo>
                    <a:pt x="4622" y="2175"/>
                    <a:pt x="4315" y="2444"/>
                    <a:pt x="4126" y="2810"/>
                  </a:cubicBezTo>
                  <a:lnTo>
                    <a:pt x="3686" y="3664"/>
                  </a:lnTo>
                  <a:lnTo>
                    <a:pt x="1392" y="3590"/>
                  </a:lnTo>
                  <a:lnTo>
                    <a:pt x="2382" y="2147"/>
                  </a:lnTo>
                  <a:lnTo>
                    <a:pt x="952" y="3577"/>
                  </a:lnTo>
                  <a:lnTo>
                    <a:pt x="951" y="3577"/>
                  </a:lnTo>
                  <a:lnTo>
                    <a:pt x="593" y="3986"/>
                  </a:lnTo>
                  <a:lnTo>
                    <a:pt x="593" y="4374"/>
                  </a:lnTo>
                  <a:lnTo>
                    <a:pt x="2824" y="5335"/>
                  </a:lnTo>
                  <a:lnTo>
                    <a:pt x="2817" y="5350"/>
                  </a:lnTo>
                  <a:cubicBezTo>
                    <a:pt x="2304" y="6346"/>
                    <a:pt x="1715" y="7491"/>
                    <a:pt x="322" y="10195"/>
                  </a:cubicBezTo>
                  <a:cubicBezTo>
                    <a:pt x="109" y="10609"/>
                    <a:pt x="0" y="11054"/>
                    <a:pt x="0" y="11518"/>
                  </a:cubicBezTo>
                  <a:cubicBezTo>
                    <a:pt x="0" y="13739"/>
                    <a:pt x="665" y="14866"/>
                    <a:pt x="1977" y="14866"/>
                  </a:cubicBezTo>
                  <a:cubicBezTo>
                    <a:pt x="3288" y="14866"/>
                    <a:pt x="5460" y="13456"/>
                    <a:pt x="5728" y="12070"/>
                  </a:cubicBezTo>
                  <a:lnTo>
                    <a:pt x="6974" y="5668"/>
                  </a:lnTo>
                  <a:lnTo>
                    <a:pt x="10128" y="4790"/>
                  </a:lnTo>
                  <a:lnTo>
                    <a:pt x="10170" y="4231"/>
                  </a:lnTo>
                  <a:lnTo>
                    <a:pt x="10170" y="3893"/>
                  </a:lnTo>
                  <a:lnTo>
                    <a:pt x="10164" y="2833"/>
                  </a:lnTo>
                  <a:lnTo>
                    <a:pt x="9901" y="3885"/>
                  </a:lnTo>
                  <a:lnTo>
                    <a:pt x="7328" y="3803"/>
                  </a:lnTo>
                  <a:cubicBezTo>
                    <a:pt x="7334" y="3742"/>
                    <a:pt x="7339" y="3682"/>
                    <a:pt x="7339" y="3623"/>
                  </a:cubicBezTo>
                  <a:cubicBezTo>
                    <a:pt x="7339" y="2737"/>
                    <a:pt x="6664" y="2008"/>
                    <a:pt x="5801" y="1921"/>
                  </a:cubicBezTo>
                  <a:lnTo>
                    <a:pt x="5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9"/>
            <p:cNvSpPr/>
            <p:nvPr/>
          </p:nvSpPr>
          <p:spPr>
            <a:xfrm>
              <a:off x="1709875" y="619350"/>
              <a:ext cx="21375" cy="24600"/>
            </a:xfrm>
            <a:custGeom>
              <a:avLst/>
              <a:gdLst/>
              <a:ahLst/>
              <a:cxnLst/>
              <a:rect l="l" t="t" r="r" b="b"/>
              <a:pathLst>
                <a:path w="855" h="984" extrusionOk="0">
                  <a:moveTo>
                    <a:pt x="855" y="1"/>
                  </a:moveTo>
                  <a:lnTo>
                    <a:pt x="0" y="984"/>
                  </a:lnTo>
                  <a:lnTo>
                    <a:pt x="444" y="984"/>
                  </a:lnTo>
                  <a:lnTo>
                    <a:pt x="8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6" name="Google Shape;836;p9"/>
          <p:cNvSpPr txBox="1">
            <a:spLocks noGrp="1"/>
          </p:cNvSpPr>
          <p:nvPr>
            <p:ph type="title"/>
          </p:nvPr>
        </p:nvSpPr>
        <p:spPr>
          <a:xfrm>
            <a:off x="715100" y="923925"/>
            <a:ext cx="5463900" cy="891000"/>
          </a:xfrm>
          <a:prstGeom prst="rect">
            <a:avLst/>
          </a:prstGeom>
          <a:solidFill>
            <a:schemeClr val="accent3"/>
          </a:solidFill>
        </p:spPr>
        <p:txBody>
          <a:bodyPr spcFirstLastPara="1" wrap="square" lIns="91425" tIns="91425" rIns="91425" bIns="91425" anchor="t"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37" name="Google Shape;837;p9"/>
          <p:cNvSpPr txBox="1">
            <a:spLocks noGrp="1"/>
          </p:cNvSpPr>
          <p:nvPr>
            <p:ph type="subTitle" idx="1"/>
          </p:nvPr>
        </p:nvSpPr>
        <p:spPr>
          <a:xfrm>
            <a:off x="715100" y="1806042"/>
            <a:ext cx="5463900" cy="1233300"/>
          </a:xfrm>
          <a:prstGeom prst="rect">
            <a:avLst/>
          </a:prstGeom>
          <a:solidFill>
            <a:schemeClr val="accent3"/>
          </a:solidFill>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838" name="Google Shape;838;p9"/>
          <p:cNvGrpSpPr/>
          <p:nvPr/>
        </p:nvGrpSpPr>
        <p:grpSpPr>
          <a:xfrm rot="-4864494">
            <a:off x="7133058" y="3308038"/>
            <a:ext cx="604492" cy="275370"/>
            <a:chOff x="1527175" y="4037800"/>
            <a:chExt cx="759375" cy="345925"/>
          </a:xfrm>
        </p:grpSpPr>
        <p:sp>
          <p:nvSpPr>
            <p:cNvPr id="839" name="Google Shape;839;p9"/>
            <p:cNvSpPr/>
            <p:nvPr/>
          </p:nvSpPr>
          <p:spPr>
            <a:xfrm>
              <a:off x="1563450" y="4093400"/>
              <a:ext cx="43325" cy="67700"/>
            </a:xfrm>
            <a:custGeom>
              <a:avLst/>
              <a:gdLst/>
              <a:ahLst/>
              <a:cxnLst/>
              <a:rect l="l" t="t" r="r" b="b"/>
              <a:pathLst>
                <a:path w="1733" h="2708" extrusionOk="0">
                  <a:moveTo>
                    <a:pt x="1733" y="1"/>
                  </a:moveTo>
                  <a:cubicBezTo>
                    <a:pt x="1076" y="473"/>
                    <a:pt x="311" y="1306"/>
                    <a:pt x="0" y="2708"/>
                  </a:cubicBezTo>
                  <a:cubicBezTo>
                    <a:pt x="311" y="1306"/>
                    <a:pt x="1078" y="473"/>
                    <a:pt x="1733"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9"/>
            <p:cNvSpPr/>
            <p:nvPr/>
          </p:nvSpPr>
          <p:spPr>
            <a:xfrm>
              <a:off x="1633775" y="4079500"/>
              <a:ext cx="75" cy="75"/>
            </a:xfrm>
            <a:custGeom>
              <a:avLst/>
              <a:gdLst/>
              <a:ahLst/>
              <a:cxnLst/>
              <a:rect l="l" t="t" r="r" b="b"/>
              <a:pathLst>
                <a:path w="3" h="3" extrusionOk="0">
                  <a:moveTo>
                    <a:pt x="2" y="2"/>
                  </a:moveTo>
                  <a:lnTo>
                    <a:pt x="2" y="2"/>
                  </a:lnTo>
                  <a:lnTo>
                    <a:pt x="0" y="0"/>
                  </a:lnTo>
                  <a:lnTo>
                    <a:pt x="0"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9"/>
            <p:cNvSpPr/>
            <p:nvPr/>
          </p:nvSpPr>
          <p:spPr>
            <a:xfrm>
              <a:off x="1632850" y="4078275"/>
              <a:ext cx="1250" cy="1100"/>
            </a:xfrm>
            <a:custGeom>
              <a:avLst/>
              <a:gdLst/>
              <a:ahLst/>
              <a:cxnLst/>
              <a:rect l="l" t="t" r="r" b="b"/>
              <a:pathLst>
                <a:path w="50" h="44" extrusionOk="0">
                  <a:moveTo>
                    <a:pt x="0" y="0"/>
                  </a:moveTo>
                  <a:lnTo>
                    <a:pt x="0" y="0"/>
                  </a:lnTo>
                  <a:cubicBezTo>
                    <a:pt x="17" y="15"/>
                    <a:pt x="31" y="29"/>
                    <a:pt x="49" y="43"/>
                  </a:cubicBezTo>
                  <a:cubicBezTo>
                    <a:pt x="35" y="31"/>
                    <a:pt x="17" y="15"/>
                    <a:pt x="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9"/>
            <p:cNvSpPr/>
            <p:nvPr/>
          </p:nvSpPr>
          <p:spPr>
            <a:xfrm>
              <a:off x="1560875" y="4068650"/>
              <a:ext cx="43350" cy="83400"/>
            </a:xfrm>
            <a:custGeom>
              <a:avLst/>
              <a:gdLst/>
              <a:ahLst/>
              <a:cxnLst/>
              <a:rect l="l" t="t" r="r" b="b"/>
              <a:pathLst>
                <a:path w="1734" h="3336" extrusionOk="0">
                  <a:moveTo>
                    <a:pt x="1734" y="1"/>
                  </a:moveTo>
                  <a:lnTo>
                    <a:pt x="1734" y="1"/>
                  </a:lnTo>
                  <a:cubicBezTo>
                    <a:pt x="1676" y="35"/>
                    <a:pt x="1621" y="70"/>
                    <a:pt x="1568" y="107"/>
                  </a:cubicBezTo>
                  <a:cubicBezTo>
                    <a:pt x="1621" y="70"/>
                    <a:pt x="1678" y="37"/>
                    <a:pt x="1734" y="1"/>
                  </a:cubicBezTo>
                  <a:close/>
                  <a:moveTo>
                    <a:pt x="1568" y="107"/>
                  </a:moveTo>
                  <a:cubicBezTo>
                    <a:pt x="291" y="960"/>
                    <a:pt x="33" y="2452"/>
                    <a:pt x="1" y="3335"/>
                  </a:cubicBezTo>
                  <a:cubicBezTo>
                    <a:pt x="33" y="2452"/>
                    <a:pt x="291" y="962"/>
                    <a:pt x="1568" y="107"/>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9"/>
            <p:cNvSpPr/>
            <p:nvPr/>
          </p:nvSpPr>
          <p:spPr>
            <a:xfrm>
              <a:off x="1733100" y="4069100"/>
              <a:ext cx="25" cy="25"/>
            </a:xfrm>
            <a:custGeom>
              <a:avLst/>
              <a:gdLst/>
              <a:ahLst/>
              <a:cxnLst/>
              <a:rect l="l" t="t" r="r" b="b"/>
              <a:pathLst>
                <a:path w="1" h="1" extrusionOk="0">
                  <a:moveTo>
                    <a:pt x="0" y="1"/>
                  </a:move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9"/>
            <p:cNvSpPr/>
            <p:nvPr/>
          </p:nvSpPr>
          <p:spPr>
            <a:xfrm>
              <a:off x="1551275" y="4087075"/>
              <a:ext cx="11375" cy="25325"/>
            </a:xfrm>
            <a:custGeom>
              <a:avLst/>
              <a:gdLst/>
              <a:ahLst/>
              <a:cxnLst/>
              <a:rect l="l" t="t" r="r" b="b"/>
              <a:pathLst>
                <a:path w="455" h="1013" extrusionOk="0">
                  <a:moveTo>
                    <a:pt x="454" y="0"/>
                  </a:moveTo>
                  <a:lnTo>
                    <a:pt x="454" y="0"/>
                  </a:lnTo>
                  <a:cubicBezTo>
                    <a:pt x="276" y="282"/>
                    <a:pt x="147" y="591"/>
                    <a:pt x="37" y="908"/>
                  </a:cubicBezTo>
                  <a:lnTo>
                    <a:pt x="37" y="911"/>
                  </a:lnTo>
                  <a:cubicBezTo>
                    <a:pt x="147" y="593"/>
                    <a:pt x="280" y="284"/>
                    <a:pt x="454" y="0"/>
                  </a:cubicBezTo>
                  <a:close/>
                  <a:moveTo>
                    <a:pt x="37" y="911"/>
                  </a:moveTo>
                  <a:cubicBezTo>
                    <a:pt x="27" y="945"/>
                    <a:pt x="18" y="976"/>
                    <a:pt x="10" y="1009"/>
                  </a:cubicBezTo>
                  <a:cubicBezTo>
                    <a:pt x="18" y="976"/>
                    <a:pt x="29" y="945"/>
                    <a:pt x="37" y="911"/>
                  </a:cubicBezTo>
                  <a:close/>
                  <a:moveTo>
                    <a:pt x="37" y="911"/>
                  </a:moveTo>
                  <a:lnTo>
                    <a:pt x="37" y="911"/>
                  </a:lnTo>
                  <a:cubicBezTo>
                    <a:pt x="25" y="945"/>
                    <a:pt x="10" y="980"/>
                    <a:pt x="0" y="1013"/>
                  </a:cubicBezTo>
                  <a:cubicBezTo>
                    <a:pt x="14" y="980"/>
                    <a:pt x="25" y="945"/>
                    <a:pt x="37" y="91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9"/>
            <p:cNvSpPr/>
            <p:nvPr/>
          </p:nvSpPr>
          <p:spPr>
            <a:xfrm>
              <a:off x="1740150" y="4060325"/>
              <a:ext cx="3100" cy="525"/>
            </a:xfrm>
            <a:custGeom>
              <a:avLst/>
              <a:gdLst/>
              <a:ahLst/>
              <a:cxnLst/>
              <a:rect l="l" t="t" r="r" b="b"/>
              <a:pathLst>
                <a:path w="124" h="21" extrusionOk="0">
                  <a:moveTo>
                    <a:pt x="1" y="0"/>
                  </a:moveTo>
                  <a:cubicBezTo>
                    <a:pt x="38" y="6"/>
                    <a:pt x="80" y="12"/>
                    <a:pt x="117" y="21"/>
                  </a:cubicBezTo>
                  <a:lnTo>
                    <a:pt x="123" y="21"/>
                  </a:lnTo>
                  <a:cubicBezTo>
                    <a:pt x="85" y="12"/>
                    <a:pt x="44" y="6"/>
                    <a:pt x="5"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9"/>
            <p:cNvSpPr/>
            <p:nvPr/>
          </p:nvSpPr>
          <p:spPr>
            <a:xfrm>
              <a:off x="1613400" y="4064000"/>
              <a:ext cx="1475" cy="800"/>
            </a:xfrm>
            <a:custGeom>
              <a:avLst/>
              <a:gdLst/>
              <a:ahLst/>
              <a:cxnLst/>
              <a:rect l="l" t="t" r="r" b="b"/>
              <a:pathLst>
                <a:path w="59" h="32" extrusionOk="0">
                  <a:moveTo>
                    <a:pt x="1" y="0"/>
                  </a:moveTo>
                  <a:lnTo>
                    <a:pt x="1" y="0"/>
                  </a:lnTo>
                  <a:cubicBezTo>
                    <a:pt x="1" y="0"/>
                    <a:pt x="19" y="11"/>
                    <a:pt x="58" y="31"/>
                  </a:cubicBezTo>
                  <a:cubicBezTo>
                    <a:pt x="21" y="11"/>
                    <a:pt x="1" y="0"/>
                    <a:pt x="1"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9"/>
            <p:cNvSpPr/>
            <p:nvPr/>
          </p:nvSpPr>
          <p:spPr>
            <a:xfrm>
              <a:off x="1561650" y="4169150"/>
              <a:ext cx="75" cy="800"/>
            </a:xfrm>
            <a:custGeom>
              <a:avLst/>
              <a:gdLst/>
              <a:ahLst/>
              <a:cxnLst/>
              <a:rect l="l" t="t" r="r" b="b"/>
              <a:pathLst>
                <a:path w="3" h="32" extrusionOk="0">
                  <a:moveTo>
                    <a:pt x="0" y="1"/>
                  </a:moveTo>
                  <a:cubicBezTo>
                    <a:pt x="0" y="19"/>
                    <a:pt x="2" y="31"/>
                    <a:pt x="2" y="31"/>
                  </a:cubicBezTo>
                  <a:cubicBezTo>
                    <a:pt x="2" y="29"/>
                    <a:pt x="2" y="19"/>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9"/>
            <p:cNvSpPr/>
            <p:nvPr/>
          </p:nvSpPr>
          <p:spPr>
            <a:xfrm>
              <a:off x="1562200" y="4162150"/>
              <a:ext cx="1000" cy="4975"/>
            </a:xfrm>
            <a:custGeom>
              <a:avLst/>
              <a:gdLst/>
              <a:ahLst/>
              <a:cxnLst/>
              <a:rect l="l" t="t" r="r" b="b"/>
              <a:pathLst>
                <a:path w="40" h="199" extrusionOk="0">
                  <a:moveTo>
                    <a:pt x="40" y="0"/>
                  </a:moveTo>
                  <a:cubicBezTo>
                    <a:pt x="23" y="64"/>
                    <a:pt x="13" y="133"/>
                    <a:pt x="1" y="199"/>
                  </a:cubicBezTo>
                  <a:lnTo>
                    <a:pt x="40"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9"/>
            <p:cNvSpPr/>
            <p:nvPr/>
          </p:nvSpPr>
          <p:spPr>
            <a:xfrm>
              <a:off x="1561350" y="4086300"/>
              <a:ext cx="25" cy="25"/>
            </a:xfrm>
            <a:custGeom>
              <a:avLst/>
              <a:gdLst/>
              <a:ahLst/>
              <a:cxnLst/>
              <a:rect l="l" t="t" r="r" b="b"/>
              <a:pathLst>
                <a:path w="1" h="1" extrusionOk="0">
                  <a:moveTo>
                    <a:pt x="0" y="0"/>
                  </a:moveTo>
                  <a:lnTo>
                    <a:pt x="0"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9"/>
            <p:cNvSpPr/>
            <p:nvPr/>
          </p:nvSpPr>
          <p:spPr>
            <a:xfrm>
              <a:off x="1745775" y="4061225"/>
              <a:ext cx="16500" cy="23975"/>
            </a:xfrm>
            <a:custGeom>
              <a:avLst/>
              <a:gdLst/>
              <a:ahLst/>
              <a:cxnLst/>
              <a:rect l="l" t="t" r="r" b="b"/>
              <a:pathLst>
                <a:path w="660" h="959" extrusionOk="0">
                  <a:moveTo>
                    <a:pt x="507" y="0"/>
                  </a:moveTo>
                  <a:cubicBezTo>
                    <a:pt x="426" y="0"/>
                    <a:pt x="323" y="17"/>
                    <a:pt x="222" y="81"/>
                  </a:cubicBezTo>
                  <a:lnTo>
                    <a:pt x="1" y="958"/>
                  </a:lnTo>
                  <a:lnTo>
                    <a:pt x="1" y="958"/>
                  </a:lnTo>
                  <a:cubicBezTo>
                    <a:pt x="14" y="907"/>
                    <a:pt x="210" y="303"/>
                    <a:pt x="660" y="21"/>
                  </a:cubicBezTo>
                  <a:cubicBezTo>
                    <a:pt x="660" y="21"/>
                    <a:pt x="597" y="0"/>
                    <a:pt x="507" y="0"/>
                  </a:cubicBezTo>
                  <a:close/>
                  <a:moveTo>
                    <a:pt x="1" y="958"/>
                  </a:moveTo>
                  <a:cubicBezTo>
                    <a:pt x="1" y="958"/>
                    <a:pt x="1" y="958"/>
                    <a:pt x="1" y="958"/>
                  </a:cubicBezTo>
                  <a:lnTo>
                    <a:pt x="1" y="958"/>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9"/>
            <p:cNvSpPr/>
            <p:nvPr/>
          </p:nvSpPr>
          <p:spPr>
            <a:xfrm>
              <a:off x="1734475" y="4162350"/>
              <a:ext cx="700" cy="8325"/>
            </a:xfrm>
            <a:custGeom>
              <a:avLst/>
              <a:gdLst/>
              <a:ahLst/>
              <a:cxnLst/>
              <a:rect l="l" t="t" r="r" b="b"/>
              <a:pathLst>
                <a:path w="28" h="333" extrusionOk="0">
                  <a:moveTo>
                    <a:pt x="1" y="1"/>
                  </a:moveTo>
                  <a:cubicBezTo>
                    <a:pt x="25" y="34"/>
                    <a:pt x="25" y="150"/>
                    <a:pt x="7" y="332"/>
                  </a:cubicBezTo>
                  <a:cubicBezTo>
                    <a:pt x="27" y="150"/>
                    <a:pt x="25" y="34"/>
                    <a:pt x="1"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9"/>
            <p:cNvSpPr/>
            <p:nvPr/>
          </p:nvSpPr>
          <p:spPr>
            <a:xfrm>
              <a:off x="1731725" y="4164300"/>
              <a:ext cx="2875" cy="6425"/>
            </a:xfrm>
            <a:custGeom>
              <a:avLst/>
              <a:gdLst/>
              <a:ahLst/>
              <a:cxnLst/>
              <a:rect l="l" t="t" r="r" b="b"/>
              <a:pathLst>
                <a:path w="115" h="257" extrusionOk="0">
                  <a:moveTo>
                    <a:pt x="0" y="0"/>
                  </a:moveTo>
                  <a:cubicBezTo>
                    <a:pt x="0" y="0"/>
                    <a:pt x="104" y="144"/>
                    <a:pt x="115" y="256"/>
                  </a:cubicBezTo>
                  <a:cubicBezTo>
                    <a:pt x="106" y="142"/>
                    <a:pt x="2" y="0"/>
                    <a:pt x="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9"/>
            <p:cNvSpPr/>
            <p:nvPr/>
          </p:nvSpPr>
          <p:spPr>
            <a:xfrm>
              <a:off x="1702250" y="4060875"/>
              <a:ext cx="71675" cy="183650"/>
            </a:xfrm>
            <a:custGeom>
              <a:avLst/>
              <a:gdLst/>
              <a:ahLst/>
              <a:cxnLst/>
              <a:rect l="l" t="t" r="r" b="b"/>
              <a:pathLst>
                <a:path w="2867" h="7346" extrusionOk="0">
                  <a:moveTo>
                    <a:pt x="2867" y="1"/>
                  </a:moveTo>
                  <a:lnTo>
                    <a:pt x="2867" y="1"/>
                  </a:lnTo>
                  <a:cubicBezTo>
                    <a:pt x="2865" y="1"/>
                    <a:pt x="1858" y="2353"/>
                    <a:pt x="1118" y="4248"/>
                  </a:cubicBezTo>
                  <a:cubicBezTo>
                    <a:pt x="1862" y="2351"/>
                    <a:pt x="2867" y="1"/>
                    <a:pt x="2867" y="1"/>
                  </a:cubicBezTo>
                  <a:close/>
                  <a:moveTo>
                    <a:pt x="1118" y="4248"/>
                  </a:moveTo>
                  <a:cubicBezTo>
                    <a:pt x="917" y="4635"/>
                    <a:pt x="557" y="5596"/>
                    <a:pt x="1" y="7343"/>
                  </a:cubicBezTo>
                  <a:lnTo>
                    <a:pt x="1" y="7345"/>
                  </a:lnTo>
                  <a:cubicBezTo>
                    <a:pt x="557" y="5598"/>
                    <a:pt x="917" y="4637"/>
                    <a:pt x="1118" y="4248"/>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9"/>
            <p:cNvSpPr/>
            <p:nvPr/>
          </p:nvSpPr>
          <p:spPr>
            <a:xfrm>
              <a:off x="1717200" y="4164300"/>
              <a:ext cx="14550" cy="37100"/>
            </a:xfrm>
            <a:custGeom>
              <a:avLst/>
              <a:gdLst/>
              <a:ahLst/>
              <a:cxnLst/>
              <a:rect l="l" t="t" r="r" b="b"/>
              <a:pathLst>
                <a:path w="582" h="1484" extrusionOk="0">
                  <a:moveTo>
                    <a:pt x="581" y="0"/>
                  </a:moveTo>
                  <a:cubicBezTo>
                    <a:pt x="290" y="718"/>
                    <a:pt x="53" y="1344"/>
                    <a:pt x="8" y="1463"/>
                  </a:cubicBezTo>
                  <a:lnTo>
                    <a:pt x="8" y="1463"/>
                  </a:lnTo>
                  <a:cubicBezTo>
                    <a:pt x="53" y="1344"/>
                    <a:pt x="293" y="717"/>
                    <a:pt x="581" y="0"/>
                  </a:cubicBezTo>
                  <a:close/>
                  <a:moveTo>
                    <a:pt x="8" y="1463"/>
                  </a:moveTo>
                  <a:lnTo>
                    <a:pt x="8" y="1463"/>
                  </a:lnTo>
                  <a:cubicBezTo>
                    <a:pt x="3" y="1476"/>
                    <a:pt x="0" y="1483"/>
                    <a:pt x="0" y="1484"/>
                  </a:cubicBezTo>
                  <a:cubicBezTo>
                    <a:pt x="0" y="1484"/>
                    <a:pt x="3" y="1477"/>
                    <a:pt x="8" y="1463"/>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9"/>
            <p:cNvSpPr/>
            <p:nvPr/>
          </p:nvSpPr>
          <p:spPr>
            <a:xfrm>
              <a:off x="1630025" y="4056525"/>
              <a:ext cx="101000" cy="12400"/>
            </a:xfrm>
            <a:custGeom>
              <a:avLst/>
              <a:gdLst/>
              <a:ahLst/>
              <a:cxnLst/>
              <a:rect l="l" t="t" r="r" b="b"/>
              <a:pathLst>
                <a:path w="4040" h="496" extrusionOk="0">
                  <a:moveTo>
                    <a:pt x="1" y="115"/>
                  </a:moveTo>
                  <a:lnTo>
                    <a:pt x="1" y="115"/>
                  </a:lnTo>
                  <a:cubicBezTo>
                    <a:pt x="181" y="101"/>
                    <a:pt x="1617" y="1"/>
                    <a:pt x="4039" y="496"/>
                  </a:cubicBezTo>
                  <a:lnTo>
                    <a:pt x="4039" y="496"/>
                  </a:lnTo>
                  <a:cubicBezTo>
                    <a:pt x="1617" y="1"/>
                    <a:pt x="181" y="101"/>
                    <a:pt x="1" y="115"/>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9"/>
            <p:cNvSpPr/>
            <p:nvPr/>
          </p:nvSpPr>
          <p:spPr>
            <a:xfrm>
              <a:off x="1732850" y="4069325"/>
              <a:ext cx="25" cy="25"/>
            </a:xfrm>
            <a:custGeom>
              <a:avLst/>
              <a:gdLst/>
              <a:ahLst/>
              <a:cxnLst/>
              <a:rect l="l" t="t" r="r" b="b"/>
              <a:pathLst>
                <a:path w="1" h="1" extrusionOk="0">
                  <a:moveTo>
                    <a:pt x="0" y="0"/>
                  </a:move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9"/>
            <p:cNvSpPr/>
            <p:nvPr/>
          </p:nvSpPr>
          <p:spPr>
            <a:xfrm>
              <a:off x="1731825" y="4162225"/>
              <a:ext cx="1225" cy="1850"/>
            </a:xfrm>
            <a:custGeom>
              <a:avLst/>
              <a:gdLst/>
              <a:ahLst/>
              <a:cxnLst/>
              <a:rect l="l" t="t" r="r" b="b"/>
              <a:pathLst>
                <a:path w="49" h="74" extrusionOk="0">
                  <a:moveTo>
                    <a:pt x="48" y="0"/>
                  </a:moveTo>
                  <a:cubicBezTo>
                    <a:pt x="48" y="0"/>
                    <a:pt x="36" y="19"/>
                    <a:pt x="1" y="72"/>
                  </a:cubicBezTo>
                  <a:lnTo>
                    <a:pt x="1" y="72"/>
                  </a:lnTo>
                  <a:cubicBezTo>
                    <a:pt x="2" y="71"/>
                    <a:pt x="4" y="71"/>
                    <a:pt x="4" y="69"/>
                  </a:cubicBezTo>
                  <a:cubicBezTo>
                    <a:pt x="19" y="45"/>
                    <a:pt x="49" y="0"/>
                    <a:pt x="48" y="0"/>
                  </a:cubicBezTo>
                  <a:close/>
                  <a:moveTo>
                    <a:pt x="1" y="72"/>
                  </a:moveTo>
                  <a:cubicBezTo>
                    <a:pt x="1" y="72"/>
                    <a:pt x="0" y="73"/>
                    <a:pt x="0" y="73"/>
                  </a:cubicBezTo>
                  <a:cubicBezTo>
                    <a:pt x="1" y="73"/>
                    <a:pt x="1" y="72"/>
                    <a:pt x="1" y="72"/>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9"/>
            <p:cNvSpPr/>
            <p:nvPr/>
          </p:nvSpPr>
          <p:spPr>
            <a:xfrm>
              <a:off x="1731050" y="4068900"/>
              <a:ext cx="1825" cy="450"/>
            </a:xfrm>
            <a:custGeom>
              <a:avLst/>
              <a:gdLst/>
              <a:ahLst/>
              <a:cxnLst/>
              <a:rect l="l" t="t" r="r" b="b"/>
              <a:pathLst>
                <a:path w="73" h="18" extrusionOk="0">
                  <a:moveTo>
                    <a:pt x="1" y="1"/>
                  </a:moveTo>
                  <a:cubicBezTo>
                    <a:pt x="14" y="4"/>
                    <a:pt x="27" y="7"/>
                    <a:pt x="40" y="10"/>
                  </a:cubicBezTo>
                  <a:lnTo>
                    <a:pt x="40" y="10"/>
                  </a:lnTo>
                  <a:lnTo>
                    <a:pt x="3" y="1"/>
                  </a:lnTo>
                  <a:close/>
                  <a:moveTo>
                    <a:pt x="40" y="10"/>
                  </a:moveTo>
                  <a:lnTo>
                    <a:pt x="72" y="17"/>
                  </a:lnTo>
                  <a:cubicBezTo>
                    <a:pt x="62" y="14"/>
                    <a:pt x="51" y="12"/>
                    <a:pt x="40" y="1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9"/>
            <p:cNvSpPr/>
            <p:nvPr/>
          </p:nvSpPr>
          <p:spPr>
            <a:xfrm>
              <a:off x="1629875" y="4058775"/>
              <a:ext cx="103250" cy="10350"/>
            </a:xfrm>
            <a:custGeom>
              <a:avLst/>
              <a:gdLst/>
              <a:ahLst/>
              <a:cxnLst/>
              <a:rect l="l" t="t" r="r" b="b"/>
              <a:pathLst>
                <a:path w="4130" h="414" extrusionOk="0">
                  <a:moveTo>
                    <a:pt x="562" y="0"/>
                  </a:moveTo>
                  <a:cubicBezTo>
                    <a:pt x="201" y="0"/>
                    <a:pt x="9" y="20"/>
                    <a:pt x="1" y="21"/>
                  </a:cubicBezTo>
                  <a:cubicBezTo>
                    <a:pt x="1" y="21"/>
                    <a:pt x="193" y="1"/>
                    <a:pt x="563" y="1"/>
                  </a:cubicBezTo>
                  <a:cubicBezTo>
                    <a:pt x="1045" y="1"/>
                    <a:pt x="1828" y="35"/>
                    <a:pt x="2878" y="191"/>
                  </a:cubicBezTo>
                  <a:lnTo>
                    <a:pt x="2878" y="191"/>
                  </a:lnTo>
                  <a:cubicBezTo>
                    <a:pt x="1828" y="35"/>
                    <a:pt x="1045" y="0"/>
                    <a:pt x="562" y="0"/>
                  </a:cubicBezTo>
                  <a:close/>
                  <a:moveTo>
                    <a:pt x="2878" y="191"/>
                  </a:moveTo>
                  <a:cubicBezTo>
                    <a:pt x="3260" y="248"/>
                    <a:pt x="3677" y="321"/>
                    <a:pt x="4127" y="414"/>
                  </a:cubicBezTo>
                  <a:lnTo>
                    <a:pt x="4129" y="414"/>
                  </a:lnTo>
                  <a:cubicBezTo>
                    <a:pt x="3678" y="321"/>
                    <a:pt x="3260" y="248"/>
                    <a:pt x="2878" y="19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9"/>
            <p:cNvSpPr/>
            <p:nvPr/>
          </p:nvSpPr>
          <p:spPr>
            <a:xfrm>
              <a:off x="1652225" y="4064500"/>
              <a:ext cx="80550" cy="10925"/>
            </a:xfrm>
            <a:custGeom>
              <a:avLst/>
              <a:gdLst/>
              <a:ahLst/>
              <a:cxnLst/>
              <a:rect l="l" t="t" r="r" b="b"/>
              <a:pathLst>
                <a:path w="3222" h="437" extrusionOk="0">
                  <a:moveTo>
                    <a:pt x="3221" y="193"/>
                  </a:moveTo>
                  <a:cubicBezTo>
                    <a:pt x="3117" y="181"/>
                    <a:pt x="1400" y="1"/>
                    <a:pt x="1" y="437"/>
                  </a:cubicBezTo>
                  <a:lnTo>
                    <a:pt x="1" y="437"/>
                  </a:lnTo>
                  <a:cubicBezTo>
                    <a:pt x="1400" y="1"/>
                    <a:pt x="3117" y="181"/>
                    <a:pt x="3221" y="193"/>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9"/>
            <p:cNvSpPr/>
            <p:nvPr/>
          </p:nvSpPr>
          <p:spPr>
            <a:xfrm>
              <a:off x="1688600" y="4052325"/>
              <a:ext cx="51525" cy="8025"/>
            </a:xfrm>
            <a:custGeom>
              <a:avLst/>
              <a:gdLst/>
              <a:ahLst/>
              <a:cxnLst/>
              <a:rect l="l" t="t" r="r" b="b"/>
              <a:pathLst>
                <a:path w="2061" h="321" extrusionOk="0">
                  <a:moveTo>
                    <a:pt x="0" y="1"/>
                  </a:moveTo>
                  <a:cubicBezTo>
                    <a:pt x="363" y="45"/>
                    <a:pt x="724" y="96"/>
                    <a:pt x="1083" y="156"/>
                  </a:cubicBezTo>
                  <a:cubicBezTo>
                    <a:pt x="1410" y="203"/>
                    <a:pt x="1733" y="263"/>
                    <a:pt x="2057" y="320"/>
                  </a:cubicBezTo>
                  <a:lnTo>
                    <a:pt x="2061" y="320"/>
                  </a:lnTo>
                  <a:cubicBezTo>
                    <a:pt x="1735" y="263"/>
                    <a:pt x="1412" y="203"/>
                    <a:pt x="1085" y="156"/>
                  </a:cubicBezTo>
                  <a:cubicBezTo>
                    <a:pt x="724" y="96"/>
                    <a:pt x="363" y="45"/>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9"/>
            <p:cNvSpPr/>
            <p:nvPr/>
          </p:nvSpPr>
          <p:spPr>
            <a:xfrm>
              <a:off x="2091325" y="4165075"/>
              <a:ext cx="1525" cy="25"/>
            </a:xfrm>
            <a:custGeom>
              <a:avLst/>
              <a:gdLst/>
              <a:ahLst/>
              <a:cxnLst/>
              <a:rect l="l" t="t" r="r" b="b"/>
              <a:pathLst>
                <a:path w="61" h="1" extrusionOk="0">
                  <a:moveTo>
                    <a:pt x="1" y="0"/>
                  </a:moveTo>
                  <a:lnTo>
                    <a:pt x="60"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9"/>
            <p:cNvSpPr/>
            <p:nvPr/>
          </p:nvSpPr>
          <p:spPr>
            <a:xfrm>
              <a:off x="2069400" y="4165075"/>
              <a:ext cx="20375" cy="2925"/>
            </a:xfrm>
            <a:custGeom>
              <a:avLst/>
              <a:gdLst/>
              <a:ahLst/>
              <a:cxnLst/>
              <a:rect l="l" t="t" r="r" b="b"/>
              <a:pathLst>
                <a:path w="815" h="117" extrusionOk="0">
                  <a:moveTo>
                    <a:pt x="815" y="0"/>
                  </a:moveTo>
                  <a:cubicBezTo>
                    <a:pt x="528" y="0"/>
                    <a:pt x="234" y="29"/>
                    <a:pt x="0" y="117"/>
                  </a:cubicBezTo>
                  <a:cubicBezTo>
                    <a:pt x="236" y="31"/>
                    <a:pt x="528" y="0"/>
                    <a:pt x="815"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9"/>
            <p:cNvSpPr/>
            <p:nvPr/>
          </p:nvSpPr>
          <p:spPr>
            <a:xfrm>
              <a:off x="2083925" y="4165375"/>
              <a:ext cx="106825" cy="23450"/>
            </a:xfrm>
            <a:custGeom>
              <a:avLst/>
              <a:gdLst/>
              <a:ahLst/>
              <a:cxnLst/>
              <a:rect l="l" t="t" r="r" b="b"/>
              <a:pathLst>
                <a:path w="4273" h="938" extrusionOk="0">
                  <a:moveTo>
                    <a:pt x="268" y="1"/>
                  </a:moveTo>
                  <a:cubicBezTo>
                    <a:pt x="170" y="1"/>
                    <a:pt x="81" y="4"/>
                    <a:pt x="0" y="9"/>
                  </a:cubicBezTo>
                  <a:cubicBezTo>
                    <a:pt x="81" y="4"/>
                    <a:pt x="169" y="1"/>
                    <a:pt x="265" y="1"/>
                  </a:cubicBezTo>
                  <a:cubicBezTo>
                    <a:pt x="1026" y="1"/>
                    <a:pt x="2303" y="177"/>
                    <a:pt x="4272" y="937"/>
                  </a:cubicBezTo>
                  <a:cubicBezTo>
                    <a:pt x="2305" y="176"/>
                    <a:pt x="1028" y="1"/>
                    <a:pt x="268"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9"/>
            <p:cNvSpPr/>
            <p:nvPr/>
          </p:nvSpPr>
          <p:spPr>
            <a:xfrm>
              <a:off x="2067550" y="4168600"/>
              <a:ext cx="25" cy="25"/>
            </a:xfrm>
            <a:custGeom>
              <a:avLst/>
              <a:gdLst/>
              <a:ahLst/>
              <a:cxnLst/>
              <a:rect l="l" t="t" r="r" b="b"/>
              <a:pathLst>
                <a:path w="1" h="1" extrusionOk="0">
                  <a:moveTo>
                    <a:pt x="1" y="0"/>
                  </a:moveTo>
                  <a:lnTo>
                    <a:pt x="1"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9"/>
            <p:cNvSpPr/>
            <p:nvPr/>
          </p:nvSpPr>
          <p:spPr>
            <a:xfrm>
              <a:off x="2069150" y="4160450"/>
              <a:ext cx="49475" cy="7450"/>
            </a:xfrm>
            <a:custGeom>
              <a:avLst/>
              <a:gdLst/>
              <a:ahLst/>
              <a:cxnLst/>
              <a:rect l="l" t="t" r="r" b="b"/>
              <a:pathLst>
                <a:path w="1979" h="298" extrusionOk="0">
                  <a:moveTo>
                    <a:pt x="0" y="1"/>
                  </a:moveTo>
                  <a:cubicBezTo>
                    <a:pt x="802" y="5"/>
                    <a:pt x="1954" y="294"/>
                    <a:pt x="1978" y="298"/>
                  </a:cubicBezTo>
                  <a:cubicBezTo>
                    <a:pt x="1978" y="298"/>
                    <a:pt x="808" y="5"/>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9"/>
            <p:cNvSpPr/>
            <p:nvPr/>
          </p:nvSpPr>
          <p:spPr>
            <a:xfrm>
              <a:off x="1581125" y="4049775"/>
              <a:ext cx="161875" cy="16850"/>
            </a:xfrm>
            <a:custGeom>
              <a:avLst/>
              <a:gdLst/>
              <a:ahLst/>
              <a:cxnLst/>
              <a:rect l="l" t="t" r="r" b="b"/>
              <a:pathLst>
                <a:path w="6475" h="674" extrusionOk="0">
                  <a:moveTo>
                    <a:pt x="4273" y="109"/>
                  </a:moveTo>
                  <a:lnTo>
                    <a:pt x="4273" y="109"/>
                  </a:lnTo>
                  <a:cubicBezTo>
                    <a:pt x="4476" y="133"/>
                    <a:pt x="4678" y="159"/>
                    <a:pt x="4880" y="188"/>
                  </a:cubicBezTo>
                  <a:lnTo>
                    <a:pt x="4880" y="188"/>
                  </a:lnTo>
                  <a:cubicBezTo>
                    <a:pt x="4678" y="158"/>
                    <a:pt x="4476" y="132"/>
                    <a:pt x="4273" y="109"/>
                  </a:cubicBezTo>
                  <a:close/>
                  <a:moveTo>
                    <a:pt x="4880" y="188"/>
                  </a:moveTo>
                  <a:cubicBezTo>
                    <a:pt x="5045" y="212"/>
                    <a:pt x="5210" y="239"/>
                    <a:pt x="5373" y="269"/>
                  </a:cubicBezTo>
                  <a:cubicBezTo>
                    <a:pt x="5740" y="322"/>
                    <a:pt x="6104" y="391"/>
                    <a:pt x="6468" y="453"/>
                  </a:cubicBezTo>
                  <a:lnTo>
                    <a:pt x="6474" y="453"/>
                  </a:lnTo>
                  <a:cubicBezTo>
                    <a:pt x="6108" y="387"/>
                    <a:pt x="5742" y="320"/>
                    <a:pt x="5373" y="265"/>
                  </a:cubicBezTo>
                  <a:cubicBezTo>
                    <a:pt x="5210" y="237"/>
                    <a:pt x="5045" y="211"/>
                    <a:pt x="4880" y="188"/>
                  </a:cubicBezTo>
                  <a:close/>
                  <a:moveTo>
                    <a:pt x="2666" y="0"/>
                  </a:moveTo>
                  <a:cubicBezTo>
                    <a:pt x="2462" y="0"/>
                    <a:pt x="2259" y="7"/>
                    <a:pt x="2055" y="23"/>
                  </a:cubicBezTo>
                  <a:cubicBezTo>
                    <a:pt x="1374" y="68"/>
                    <a:pt x="678" y="220"/>
                    <a:pt x="109" y="598"/>
                  </a:cubicBezTo>
                  <a:lnTo>
                    <a:pt x="43" y="645"/>
                  </a:lnTo>
                  <a:lnTo>
                    <a:pt x="43" y="645"/>
                  </a:lnTo>
                  <a:cubicBezTo>
                    <a:pt x="58" y="634"/>
                    <a:pt x="74" y="623"/>
                    <a:pt x="89" y="612"/>
                  </a:cubicBezTo>
                  <a:lnTo>
                    <a:pt x="111" y="598"/>
                  </a:lnTo>
                  <a:cubicBezTo>
                    <a:pt x="678" y="220"/>
                    <a:pt x="1374" y="68"/>
                    <a:pt x="2057" y="23"/>
                  </a:cubicBezTo>
                  <a:cubicBezTo>
                    <a:pt x="2259" y="8"/>
                    <a:pt x="2461" y="1"/>
                    <a:pt x="2664" y="1"/>
                  </a:cubicBezTo>
                  <a:cubicBezTo>
                    <a:pt x="3200" y="1"/>
                    <a:pt x="3738" y="48"/>
                    <a:pt x="4273" y="109"/>
                  </a:cubicBezTo>
                  <a:cubicBezTo>
                    <a:pt x="3739" y="48"/>
                    <a:pt x="3202" y="0"/>
                    <a:pt x="2666" y="0"/>
                  </a:cubicBezTo>
                  <a:close/>
                  <a:moveTo>
                    <a:pt x="43" y="645"/>
                  </a:moveTo>
                  <a:cubicBezTo>
                    <a:pt x="29" y="654"/>
                    <a:pt x="14" y="664"/>
                    <a:pt x="1" y="674"/>
                  </a:cubicBezTo>
                  <a:lnTo>
                    <a:pt x="43" y="645"/>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9"/>
            <p:cNvSpPr/>
            <p:nvPr/>
          </p:nvSpPr>
          <p:spPr>
            <a:xfrm>
              <a:off x="2127575" y="4223250"/>
              <a:ext cx="50950" cy="36150"/>
            </a:xfrm>
            <a:custGeom>
              <a:avLst/>
              <a:gdLst/>
              <a:ahLst/>
              <a:cxnLst/>
              <a:rect l="l" t="t" r="r" b="b"/>
              <a:pathLst>
                <a:path w="2038" h="1446" extrusionOk="0">
                  <a:moveTo>
                    <a:pt x="1" y="0"/>
                  </a:moveTo>
                  <a:cubicBezTo>
                    <a:pt x="371" y="209"/>
                    <a:pt x="726" y="446"/>
                    <a:pt x="1074" y="697"/>
                  </a:cubicBezTo>
                  <a:cubicBezTo>
                    <a:pt x="728" y="446"/>
                    <a:pt x="371" y="209"/>
                    <a:pt x="1" y="0"/>
                  </a:cubicBezTo>
                  <a:close/>
                  <a:moveTo>
                    <a:pt x="1074" y="697"/>
                  </a:moveTo>
                  <a:lnTo>
                    <a:pt x="1074" y="697"/>
                  </a:lnTo>
                  <a:cubicBezTo>
                    <a:pt x="1403" y="933"/>
                    <a:pt x="1724" y="1186"/>
                    <a:pt x="2037" y="1446"/>
                  </a:cubicBezTo>
                  <a:cubicBezTo>
                    <a:pt x="1724" y="1182"/>
                    <a:pt x="1403" y="933"/>
                    <a:pt x="1074" y="697"/>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9"/>
            <p:cNvSpPr/>
            <p:nvPr/>
          </p:nvSpPr>
          <p:spPr>
            <a:xfrm>
              <a:off x="2127300" y="4223325"/>
              <a:ext cx="2225" cy="1300"/>
            </a:xfrm>
            <a:custGeom>
              <a:avLst/>
              <a:gdLst/>
              <a:ahLst/>
              <a:cxnLst/>
              <a:rect l="l" t="t" r="r" b="b"/>
              <a:pathLst>
                <a:path w="89" h="52" extrusionOk="0">
                  <a:moveTo>
                    <a:pt x="0" y="0"/>
                  </a:moveTo>
                  <a:lnTo>
                    <a:pt x="0" y="0"/>
                  </a:lnTo>
                  <a:cubicBezTo>
                    <a:pt x="27" y="19"/>
                    <a:pt x="58" y="37"/>
                    <a:pt x="88" y="52"/>
                  </a:cubicBezTo>
                  <a:cubicBezTo>
                    <a:pt x="58" y="33"/>
                    <a:pt x="31" y="17"/>
                    <a:pt x="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9"/>
            <p:cNvSpPr/>
            <p:nvPr/>
          </p:nvSpPr>
          <p:spPr>
            <a:xfrm>
              <a:off x="2179775" y="4262250"/>
              <a:ext cx="225" cy="225"/>
            </a:xfrm>
            <a:custGeom>
              <a:avLst/>
              <a:gdLst/>
              <a:ahLst/>
              <a:cxnLst/>
              <a:rect l="l" t="t" r="r" b="b"/>
              <a:pathLst>
                <a:path w="9" h="9" extrusionOk="0">
                  <a:moveTo>
                    <a:pt x="0" y="9"/>
                  </a:moveTo>
                  <a:lnTo>
                    <a:pt x="0" y="9"/>
                  </a:lnTo>
                  <a:lnTo>
                    <a:pt x="9" y="0"/>
                  </a:lnTo>
                  <a:lnTo>
                    <a:pt x="9"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9"/>
            <p:cNvSpPr/>
            <p:nvPr/>
          </p:nvSpPr>
          <p:spPr>
            <a:xfrm>
              <a:off x="2229250" y="4209050"/>
              <a:ext cx="375" cy="400"/>
            </a:xfrm>
            <a:custGeom>
              <a:avLst/>
              <a:gdLst/>
              <a:ahLst/>
              <a:cxnLst/>
              <a:rect l="l" t="t" r="r" b="b"/>
              <a:pathLst>
                <a:path w="15" h="16" extrusionOk="0">
                  <a:moveTo>
                    <a:pt x="14" y="1"/>
                  </a:moveTo>
                  <a:cubicBezTo>
                    <a:pt x="8" y="9"/>
                    <a:pt x="4" y="11"/>
                    <a:pt x="4" y="15"/>
                  </a:cubicBezTo>
                  <a:cubicBezTo>
                    <a:pt x="6" y="9"/>
                    <a:pt x="10" y="7"/>
                    <a:pt x="14" y="1"/>
                  </a:cubicBezTo>
                  <a:close/>
                  <a:moveTo>
                    <a:pt x="4" y="15"/>
                  </a:moveTo>
                  <a:cubicBezTo>
                    <a:pt x="1" y="15"/>
                    <a:pt x="0" y="16"/>
                    <a:pt x="1" y="16"/>
                  </a:cubicBezTo>
                  <a:cubicBezTo>
                    <a:pt x="2" y="16"/>
                    <a:pt x="3" y="16"/>
                    <a:pt x="4" y="15"/>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9"/>
            <p:cNvSpPr/>
            <p:nvPr/>
          </p:nvSpPr>
          <p:spPr>
            <a:xfrm>
              <a:off x="2022600" y="4137750"/>
              <a:ext cx="92250" cy="79500"/>
            </a:xfrm>
            <a:custGeom>
              <a:avLst/>
              <a:gdLst/>
              <a:ahLst/>
              <a:cxnLst/>
              <a:rect l="l" t="t" r="r" b="b"/>
              <a:pathLst>
                <a:path w="3690" h="3180" extrusionOk="0">
                  <a:moveTo>
                    <a:pt x="2414" y="0"/>
                  </a:moveTo>
                  <a:cubicBezTo>
                    <a:pt x="1897" y="0"/>
                    <a:pt x="1276" y="544"/>
                    <a:pt x="0" y="1005"/>
                  </a:cubicBezTo>
                  <a:cubicBezTo>
                    <a:pt x="1280" y="545"/>
                    <a:pt x="1901" y="1"/>
                    <a:pt x="2419" y="1"/>
                  </a:cubicBezTo>
                  <a:cubicBezTo>
                    <a:pt x="2437" y="1"/>
                    <a:pt x="2456" y="1"/>
                    <a:pt x="2474" y="3"/>
                  </a:cubicBezTo>
                  <a:cubicBezTo>
                    <a:pt x="2454" y="1"/>
                    <a:pt x="2434" y="0"/>
                    <a:pt x="2414" y="0"/>
                  </a:cubicBezTo>
                  <a:close/>
                  <a:moveTo>
                    <a:pt x="0" y="1005"/>
                  </a:moveTo>
                  <a:lnTo>
                    <a:pt x="0" y="1005"/>
                  </a:lnTo>
                  <a:cubicBezTo>
                    <a:pt x="3" y="1007"/>
                    <a:pt x="701" y="1444"/>
                    <a:pt x="1964" y="2184"/>
                  </a:cubicBezTo>
                  <a:lnTo>
                    <a:pt x="1964" y="2184"/>
                  </a:lnTo>
                  <a:cubicBezTo>
                    <a:pt x="702" y="1443"/>
                    <a:pt x="3" y="1005"/>
                    <a:pt x="0" y="1005"/>
                  </a:cubicBezTo>
                  <a:close/>
                  <a:moveTo>
                    <a:pt x="1964" y="2184"/>
                  </a:moveTo>
                  <a:cubicBezTo>
                    <a:pt x="2454" y="2472"/>
                    <a:pt x="3028" y="2805"/>
                    <a:pt x="3679" y="3176"/>
                  </a:cubicBezTo>
                  <a:cubicBezTo>
                    <a:pt x="3682" y="3177"/>
                    <a:pt x="3684" y="3177"/>
                    <a:pt x="3686" y="3178"/>
                  </a:cubicBezTo>
                  <a:lnTo>
                    <a:pt x="3686" y="3178"/>
                  </a:lnTo>
                  <a:cubicBezTo>
                    <a:pt x="3032" y="2806"/>
                    <a:pt x="2455" y="2472"/>
                    <a:pt x="1964" y="2184"/>
                  </a:cubicBezTo>
                  <a:close/>
                  <a:moveTo>
                    <a:pt x="3686" y="3178"/>
                  </a:moveTo>
                  <a:cubicBezTo>
                    <a:pt x="3687" y="3179"/>
                    <a:pt x="3688" y="3179"/>
                    <a:pt x="3689" y="3180"/>
                  </a:cubicBezTo>
                  <a:cubicBezTo>
                    <a:pt x="3689" y="3180"/>
                    <a:pt x="3688" y="3179"/>
                    <a:pt x="3686" y="3178"/>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9"/>
            <p:cNvSpPr/>
            <p:nvPr/>
          </p:nvSpPr>
          <p:spPr>
            <a:xfrm>
              <a:off x="2180025" y="4209000"/>
              <a:ext cx="49800" cy="53375"/>
            </a:xfrm>
            <a:custGeom>
              <a:avLst/>
              <a:gdLst/>
              <a:ahLst/>
              <a:cxnLst/>
              <a:rect l="l" t="t" r="r" b="b"/>
              <a:pathLst>
                <a:path w="1992" h="2135" extrusionOk="0">
                  <a:moveTo>
                    <a:pt x="1991" y="1"/>
                  </a:moveTo>
                  <a:lnTo>
                    <a:pt x="1989" y="3"/>
                  </a:lnTo>
                  <a:cubicBezTo>
                    <a:pt x="1982" y="11"/>
                    <a:pt x="1974" y="20"/>
                    <a:pt x="1967" y="29"/>
                  </a:cubicBezTo>
                  <a:lnTo>
                    <a:pt x="1967" y="29"/>
                  </a:lnTo>
                  <a:cubicBezTo>
                    <a:pt x="1975" y="20"/>
                    <a:pt x="1983" y="10"/>
                    <a:pt x="1991" y="1"/>
                  </a:cubicBezTo>
                  <a:close/>
                  <a:moveTo>
                    <a:pt x="1967" y="29"/>
                  </a:moveTo>
                  <a:lnTo>
                    <a:pt x="1967" y="29"/>
                  </a:lnTo>
                  <a:cubicBezTo>
                    <a:pt x="1815" y="203"/>
                    <a:pt x="1660" y="376"/>
                    <a:pt x="1504" y="549"/>
                  </a:cubicBezTo>
                  <a:lnTo>
                    <a:pt x="1005" y="1085"/>
                  </a:lnTo>
                  <a:lnTo>
                    <a:pt x="1005" y="1085"/>
                  </a:lnTo>
                  <a:lnTo>
                    <a:pt x="1504" y="551"/>
                  </a:lnTo>
                  <a:cubicBezTo>
                    <a:pt x="1658" y="378"/>
                    <a:pt x="1816" y="204"/>
                    <a:pt x="1967" y="29"/>
                  </a:cubicBezTo>
                  <a:close/>
                  <a:moveTo>
                    <a:pt x="1005" y="1085"/>
                  </a:moveTo>
                  <a:cubicBezTo>
                    <a:pt x="672" y="1439"/>
                    <a:pt x="338" y="1789"/>
                    <a:pt x="1" y="2134"/>
                  </a:cubicBezTo>
                  <a:cubicBezTo>
                    <a:pt x="338" y="1789"/>
                    <a:pt x="676" y="1439"/>
                    <a:pt x="1005" y="1085"/>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9"/>
            <p:cNvSpPr/>
            <p:nvPr/>
          </p:nvSpPr>
          <p:spPr>
            <a:xfrm>
              <a:off x="1796925" y="4081175"/>
              <a:ext cx="96900" cy="35225"/>
            </a:xfrm>
            <a:custGeom>
              <a:avLst/>
              <a:gdLst/>
              <a:ahLst/>
              <a:cxnLst/>
              <a:rect l="l" t="t" r="r" b="b"/>
              <a:pathLst>
                <a:path w="3876" h="1409" extrusionOk="0">
                  <a:moveTo>
                    <a:pt x="1" y="1"/>
                  </a:moveTo>
                  <a:cubicBezTo>
                    <a:pt x="1310" y="416"/>
                    <a:pt x="2609" y="868"/>
                    <a:pt x="3876" y="1408"/>
                  </a:cubicBezTo>
                  <a:cubicBezTo>
                    <a:pt x="2611" y="868"/>
                    <a:pt x="1310" y="416"/>
                    <a:pt x="3"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9"/>
            <p:cNvSpPr/>
            <p:nvPr/>
          </p:nvSpPr>
          <p:spPr>
            <a:xfrm>
              <a:off x="1796725" y="4081325"/>
              <a:ext cx="366450" cy="184225"/>
            </a:xfrm>
            <a:custGeom>
              <a:avLst/>
              <a:gdLst/>
              <a:ahLst/>
              <a:cxnLst/>
              <a:rect l="l" t="t" r="r" b="b"/>
              <a:pathLst>
                <a:path w="14658" h="7369" extrusionOk="0">
                  <a:moveTo>
                    <a:pt x="0" y="1"/>
                  </a:moveTo>
                  <a:cubicBezTo>
                    <a:pt x="80" y="25"/>
                    <a:pt x="162" y="52"/>
                    <a:pt x="242" y="77"/>
                  </a:cubicBezTo>
                  <a:lnTo>
                    <a:pt x="244" y="77"/>
                  </a:lnTo>
                  <a:cubicBezTo>
                    <a:pt x="162" y="52"/>
                    <a:pt x="82" y="25"/>
                    <a:pt x="3" y="1"/>
                  </a:cubicBezTo>
                  <a:close/>
                  <a:moveTo>
                    <a:pt x="244" y="77"/>
                  </a:moveTo>
                  <a:lnTo>
                    <a:pt x="244" y="77"/>
                  </a:lnTo>
                  <a:cubicBezTo>
                    <a:pt x="246" y="81"/>
                    <a:pt x="246" y="81"/>
                    <a:pt x="248" y="81"/>
                  </a:cubicBezTo>
                  <a:lnTo>
                    <a:pt x="978" y="343"/>
                  </a:lnTo>
                  <a:lnTo>
                    <a:pt x="978" y="343"/>
                  </a:lnTo>
                  <a:lnTo>
                    <a:pt x="244" y="77"/>
                  </a:lnTo>
                  <a:close/>
                  <a:moveTo>
                    <a:pt x="978" y="343"/>
                  </a:moveTo>
                  <a:lnTo>
                    <a:pt x="1461" y="517"/>
                  </a:lnTo>
                  <a:lnTo>
                    <a:pt x="1940" y="707"/>
                  </a:lnTo>
                  <a:lnTo>
                    <a:pt x="2897" y="1083"/>
                  </a:lnTo>
                  <a:lnTo>
                    <a:pt x="3845" y="1486"/>
                  </a:lnTo>
                  <a:cubicBezTo>
                    <a:pt x="4162" y="1619"/>
                    <a:pt x="4473" y="1760"/>
                    <a:pt x="4786" y="1904"/>
                  </a:cubicBezTo>
                  <a:cubicBezTo>
                    <a:pt x="5097" y="2047"/>
                    <a:pt x="5412" y="2182"/>
                    <a:pt x="5721" y="2331"/>
                  </a:cubicBezTo>
                  <a:cubicBezTo>
                    <a:pt x="6341" y="2630"/>
                    <a:pt x="6959" y="2925"/>
                    <a:pt x="7568" y="3242"/>
                  </a:cubicBezTo>
                  <a:cubicBezTo>
                    <a:pt x="8794" y="3860"/>
                    <a:pt x="9997" y="4520"/>
                    <a:pt x="11183" y="5208"/>
                  </a:cubicBezTo>
                  <a:lnTo>
                    <a:pt x="12071" y="5730"/>
                  </a:lnTo>
                  <a:lnTo>
                    <a:pt x="12951" y="6266"/>
                  </a:lnTo>
                  <a:cubicBezTo>
                    <a:pt x="13448" y="6570"/>
                    <a:pt x="13934" y="6879"/>
                    <a:pt x="14421" y="7200"/>
                  </a:cubicBezTo>
                  <a:lnTo>
                    <a:pt x="14421" y="7200"/>
                  </a:lnTo>
                  <a:cubicBezTo>
                    <a:pt x="14420" y="7199"/>
                    <a:pt x="14420" y="7198"/>
                    <a:pt x="14420" y="7196"/>
                  </a:cubicBezTo>
                  <a:cubicBezTo>
                    <a:pt x="13933" y="6877"/>
                    <a:pt x="13444" y="6568"/>
                    <a:pt x="12951" y="6264"/>
                  </a:cubicBezTo>
                  <a:lnTo>
                    <a:pt x="12071" y="5725"/>
                  </a:lnTo>
                  <a:lnTo>
                    <a:pt x="11183" y="5206"/>
                  </a:lnTo>
                  <a:cubicBezTo>
                    <a:pt x="9997" y="4514"/>
                    <a:pt x="8794" y="3858"/>
                    <a:pt x="7568" y="3238"/>
                  </a:cubicBezTo>
                  <a:cubicBezTo>
                    <a:pt x="6959" y="2920"/>
                    <a:pt x="6341" y="2624"/>
                    <a:pt x="5721" y="2327"/>
                  </a:cubicBezTo>
                  <a:cubicBezTo>
                    <a:pt x="5412" y="2180"/>
                    <a:pt x="5097" y="2043"/>
                    <a:pt x="4786" y="1902"/>
                  </a:cubicBezTo>
                  <a:cubicBezTo>
                    <a:pt x="4473" y="1756"/>
                    <a:pt x="4162" y="1617"/>
                    <a:pt x="3845" y="1484"/>
                  </a:cubicBezTo>
                  <a:lnTo>
                    <a:pt x="2897" y="1079"/>
                  </a:lnTo>
                  <a:lnTo>
                    <a:pt x="1940" y="705"/>
                  </a:lnTo>
                  <a:lnTo>
                    <a:pt x="1461" y="514"/>
                  </a:lnTo>
                  <a:lnTo>
                    <a:pt x="978" y="343"/>
                  </a:lnTo>
                  <a:close/>
                  <a:moveTo>
                    <a:pt x="14421" y="7200"/>
                  </a:moveTo>
                  <a:cubicBezTo>
                    <a:pt x="14421" y="7201"/>
                    <a:pt x="14422" y="7201"/>
                    <a:pt x="14422" y="7201"/>
                  </a:cubicBezTo>
                  <a:cubicBezTo>
                    <a:pt x="14422" y="7200"/>
                    <a:pt x="14421" y="7200"/>
                    <a:pt x="14421" y="7200"/>
                  </a:cubicBezTo>
                  <a:close/>
                  <a:moveTo>
                    <a:pt x="14422" y="7201"/>
                  </a:moveTo>
                  <a:lnTo>
                    <a:pt x="14424" y="7203"/>
                  </a:lnTo>
                  <a:cubicBezTo>
                    <a:pt x="14502" y="7258"/>
                    <a:pt x="14580" y="7313"/>
                    <a:pt x="14657" y="7368"/>
                  </a:cubicBezTo>
                  <a:cubicBezTo>
                    <a:pt x="14580" y="7311"/>
                    <a:pt x="14502" y="7256"/>
                    <a:pt x="14422" y="720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9"/>
            <p:cNvSpPr/>
            <p:nvPr/>
          </p:nvSpPr>
          <p:spPr>
            <a:xfrm>
              <a:off x="1586550" y="4050125"/>
              <a:ext cx="46275" cy="12875"/>
            </a:xfrm>
            <a:custGeom>
              <a:avLst/>
              <a:gdLst/>
              <a:ahLst/>
              <a:cxnLst/>
              <a:rect l="l" t="t" r="r" b="b"/>
              <a:pathLst>
                <a:path w="1851" h="515" extrusionOk="0">
                  <a:moveTo>
                    <a:pt x="1850" y="1"/>
                  </a:moveTo>
                  <a:cubicBezTo>
                    <a:pt x="1206" y="44"/>
                    <a:pt x="551" y="179"/>
                    <a:pt x="1" y="514"/>
                  </a:cubicBezTo>
                  <a:cubicBezTo>
                    <a:pt x="551" y="183"/>
                    <a:pt x="1208" y="44"/>
                    <a:pt x="185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9"/>
            <p:cNvSpPr/>
            <p:nvPr/>
          </p:nvSpPr>
          <p:spPr>
            <a:xfrm>
              <a:off x="2067800" y="4167775"/>
              <a:ext cx="1875" cy="750"/>
            </a:xfrm>
            <a:custGeom>
              <a:avLst/>
              <a:gdLst/>
              <a:ahLst/>
              <a:cxnLst/>
              <a:rect l="l" t="t" r="r" b="b"/>
              <a:pathLst>
                <a:path w="75" h="30" extrusionOk="0">
                  <a:moveTo>
                    <a:pt x="75" y="1"/>
                  </a:moveTo>
                  <a:cubicBezTo>
                    <a:pt x="74" y="1"/>
                    <a:pt x="74" y="1"/>
                    <a:pt x="73" y="1"/>
                  </a:cubicBezTo>
                  <a:lnTo>
                    <a:pt x="73" y="1"/>
                  </a:lnTo>
                  <a:cubicBezTo>
                    <a:pt x="74" y="1"/>
                    <a:pt x="74" y="1"/>
                    <a:pt x="75" y="1"/>
                  </a:cubicBezTo>
                  <a:close/>
                  <a:moveTo>
                    <a:pt x="73" y="1"/>
                  </a:moveTo>
                  <a:cubicBezTo>
                    <a:pt x="36" y="11"/>
                    <a:pt x="14" y="22"/>
                    <a:pt x="5" y="27"/>
                  </a:cubicBezTo>
                  <a:lnTo>
                    <a:pt x="5" y="27"/>
                  </a:lnTo>
                  <a:cubicBezTo>
                    <a:pt x="15" y="22"/>
                    <a:pt x="37" y="13"/>
                    <a:pt x="72" y="3"/>
                  </a:cubicBezTo>
                  <a:cubicBezTo>
                    <a:pt x="72" y="2"/>
                    <a:pt x="73" y="1"/>
                    <a:pt x="73" y="1"/>
                  </a:cubicBezTo>
                  <a:close/>
                  <a:moveTo>
                    <a:pt x="5" y="27"/>
                  </a:moveTo>
                  <a:cubicBezTo>
                    <a:pt x="3" y="28"/>
                    <a:pt x="2" y="28"/>
                    <a:pt x="1" y="29"/>
                  </a:cubicBezTo>
                  <a:cubicBezTo>
                    <a:pt x="1" y="29"/>
                    <a:pt x="2" y="28"/>
                    <a:pt x="5" y="27"/>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9"/>
            <p:cNvSpPr/>
            <p:nvPr/>
          </p:nvSpPr>
          <p:spPr>
            <a:xfrm>
              <a:off x="1729925" y="4126200"/>
              <a:ext cx="370175" cy="154125"/>
            </a:xfrm>
            <a:custGeom>
              <a:avLst/>
              <a:gdLst/>
              <a:ahLst/>
              <a:cxnLst/>
              <a:rect l="l" t="t" r="r" b="b"/>
              <a:pathLst>
                <a:path w="14807" h="6165" extrusionOk="0">
                  <a:moveTo>
                    <a:pt x="1946" y="1166"/>
                  </a:moveTo>
                  <a:cubicBezTo>
                    <a:pt x="1985" y="1173"/>
                    <a:pt x="2024" y="1177"/>
                    <a:pt x="2059" y="1183"/>
                  </a:cubicBezTo>
                  <a:cubicBezTo>
                    <a:pt x="1997" y="1177"/>
                    <a:pt x="1958" y="1173"/>
                    <a:pt x="1946" y="1166"/>
                  </a:cubicBezTo>
                  <a:close/>
                  <a:moveTo>
                    <a:pt x="1666" y="3474"/>
                  </a:moveTo>
                  <a:cubicBezTo>
                    <a:pt x="1678" y="3484"/>
                    <a:pt x="1701" y="3499"/>
                    <a:pt x="1701" y="3499"/>
                  </a:cubicBezTo>
                  <a:cubicBezTo>
                    <a:pt x="1680" y="3493"/>
                    <a:pt x="1660" y="3484"/>
                    <a:pt x="1639" y="3474"/>
                  </a:cubicBezTo>
                  <a:close/>
                  <a:moveTo>
                    <a:pt x="1701" y="0"/>
                  </a:moveTo>
                  <a:lnTo>
                    <a:pt x="0" y="4962"/>
                  </a:lnTo>
                  <a:cubicBezTo>
                    <a:pt x="2781" y="5686"/>
                    <a:pt x="6261" y="6023"/>
                    <a:pt x="9477" y="6165"/>
                  </a:cubicBezTo>
                  <a:cubicBezTo>
                    <a:pt x="12391" y="6064"/>
                    <a:pt x="14089" y="5944"/>
                    <a:pt x="14633" y="5459"/>
                  </a:cubicBezTo>
                  <a:cubicBezTo>
                    <a:pt x="14310" y="5356"/>
                    <a:pt x="13982" y="5254"/>
                    <a:pt x="13655" y="5150"/>
                  </a:cubicBezTo>
                  <a:cubicBezTo>
                    <a:pt x="12718" y="4843"/>
                    <a:pt x="11785" y="4520"/>
                    <a:pt x="10873" y="4133"/>
                  </a:cubicBezTo>
                  <a:lnTo>
                    <a:pt x="10873" y="4133"/>
                  </a:lnTo>
                  <a:cubicBezTo>
                    <a:pt x="11857" y="4266"/>
                    <a:pt x="12822" y="4464"/>
                    <a:pt x="13784" y="4675"/>
                  </a:cubicBezTo>
                  <a:cubicBezTo>
                    <a:pt x="14128" y="4753"/>
                    <a:pt x="14467" y="4833"/>
                    <a:pt x="14807" y="4917"/>
                  </a:cubicBezTo>
                  <a:cubicBezTo>
                    <a:pt x="14484" y="4158"/>
                    <a:pt x="4137" y="700"/>
                    <a:pt x="3593" y="608"/>
                  </a:cubicBezTo>
                  <a:lnTo>
                    <a:pt x="17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9"/>
            <p:cNvSpPr/>
            <p:nvPr/>
          </p:nvSpPr>
          <p:spPr>
            <a:xfrm>
              <a:off x="1987350" y="4159650"/>
              <a:ext cx="90250" cy="49950"/>
            </a:xfrm>
            <a:custGeom>
              <a:avLst/>
              <a:gdLst/>
              <a:ahLst/>
              <a:cxnLst/>
              <a:rect l="l" t="t" r="r" b="b"/>
              <a:pathLst>
                <a:path w="3610" h="1998" extrusionOk="0">
                  <a:moveTo>
                    <a:pt x="1" y="0"/>
                  </a:moveTo>
                  <a:cubicBezTo>
                    <a:pt x="1224" y="632"/>
                    <a:pt x="2431" y="1289"/>
                    <a:pt x="3610" y="1997"/>
                  </a:cubicBezTo>
                  <a:cubicBezTo>
                    <a:pt x="2431" y="1289"/>
                    <a:pt x="1224" y="630"/>
                    <a:pt x="1"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9"/>
            <p:cNvSpPr/>
            <p:nvPr/>
          </p:nvSpPr>
          <p:spPr>
            <a:xfrm>
              <a:off x="2028525" y="4185125"/>
              <a:ext cx="2750" cy="1450"/>
            </a:xfrm>
            <a:custGeom>
              <a:avLst/>
              <a:gdLst/>
              <a:ahLst/>
              <a:cxnLst/>
              <a:rect l="l" t="t" r="r" b="b"/>
              <a:pathLst>
                <a:path w="110" h="58" extrusionOk="0">
                  <a:moveTo>
                    <a:pt x="1" y="0"/>
                  </a:moveTo>
                  <a:lnTo>
                    <a:pt x="1" y="0"/>
                  </a:lnTo>
                  <a:cubicBezTo>
                    <a:pt x="37" y="21"/>
                    <a:pt x="74" y="41"/>
                    <a:pt x="109" y="57"/>
                  </a:cubicBezTo>
                  <a:cubicBezTo>
                    <a:pt x="72" y="37"/>
                    <a:pt x="37" y="21"/>
                    <a:pt x="1"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9"/>
            <p:cNvSpPr/>
            <p:nvPr/>
          </p:nvSpPr>
          <p:spPr>
            <a:xfrm>
              <a:off x="1830950" y="4093650"/>
              <a:ext cx="2075" cy="800"/>
            </a:xfrm>
            <a:custGeom>
              <a:avLst/>
              <a:gdLst/>
              <a:ahLst/>
              <a:cxnLst/>
              <a:rect l="l" t="t" r="r" b="b"/>
              <a:pathLst>
                <a:path w="83" h="32" extrusionOk="0">
                  <a:moveTo>
                    <a:pt x="0" y="1"/>
                  </a:moveTo>
                  <a:lnTo>
                    <a:pt x="82" y="32"/>
                  </a:lnTo>
                  <a:lnTo>
                    <a:pt x="82" y="32"/>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9"/>
            <p:cNvSpPr/>
            <p:nvPr/>
          </p:nvSpPr>
          <p:spPr>
            <a:xfrm>
              <a:off x="2042275" y="4192625"/>
              <a:ext cx="250" cy="175"/>
            </a:xfrm>
            <a:custGeom>
              <a:avLst/>
              <a:gdLst/>
              <a:ahLst/>
              <a:cxnLst/>
              <a:rect l="l" t="t" r="r" b="b"/>
              <a:pathLst>
                <a:path w="10" h="7" extrusionOk="0">
                  <a:moveTo>
                    <a:pt x="9" y="7"/>
                  </a:moveTo>
                  <a:cubicBezTo>
                    <a:pt x="7" y="3"/>
                    <a:pt x="5" y="3"/>
                    <a:pt x="1" y="1"/>
                  </a:cubicBezTo>
                  <a:cubicBezTo>
                    <a:pt x="5" y="3"/>
                    <a:pt x="7" y="3"/>
                    <a:pt x="9" y="7"/>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9"/>
            <p:cNvSpPr/>
            <p:nvPr/>
          </p:nvSpPr>
          <p:spPr>
            <a:xfrm>
              <a:off x="1947775" y="4143800"/>
              <a:ext cx="14950" cy="7325"/>
            </a:xfrm>
            <a:custGeom>
              <a:avLst/>
              <a:gdLst/>
              <a:ahLst/>
              <a:cxnLst/>
              <a:rect l="l" t="t" r="r" b="b"/>
              <a:pathLst>
                <a:path w="598" h="293" extrusionOk="0">
                  <a:moveTo>
                    <a:pt x="0" y="0"/>
                  </a:moveTo>
                  <a:cubicBezTo>
                    <a:pt x="50" y="24"/>
                    <a:pt x="99" y="49"/>
                    <a:pt x="149" y="73"/>
                  </a:cubicBezTo>
                  <a:lnTo>
                    <a:pt x="149" y="73"/>
                  </a:lnTo>
                  <a:lnTo>
                    <a:pt x="0" y="0"/>
                  </a:lnTo>
                  <a:close/>
                  <a:moveTo>
                    <a:pt x="149" y="73"/>
                  </a:moveTo>
                  <a:lnTo>
                    <a:pt x="597" y="293"/>
                  </a:lnTo>
                  <a:cubicBezTo>
                    <a:pt x="448" y="217"/>
                    <a:pt x="298" y="145"/>
                    <a:pt x="149" y="73"/>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9"/>
            <p:cNvSpPr/>
            <p:nvPr/>
          </p:nvSpPr>
          <p:spPr>
            <a:xfrm>
              <a:off x="2045775" y="4332775"/>
              <a:ext cx="30950" cy="14000"/>
            </a:xfrm>
            <a:custGeom>
              <a:avLst/>
              <a:gdLst/>
              <a:ahLst/>
              <a:cxnLst/>
              <a:rect l="l" t="t" r="r" b="b"/>
              <a:pathLst>
                <a:path w="1238" h="560" extrusionOk="0">
                  <a:moveTo>
                    <a:pt x="0" y="1"/>
                  </a:moveTo>
                  <a:cubicBezTo>
                    <a:pt x="1" y="2"/>
                    <a:pt x="2" y="2"/>
                    <a:pt x="3" y="3"/>
                  </a:cubicBezTo>
                  <a:lnTo>
                    <a:pt x="3" y="3"/>
                  </a:lnTo>
                  <a:cubicBezTo>
                    <a:pt x="2" y="2"/>
                    <a:pt x="1" y="1"/>
                    <a:pt x="0" y="1"/>
                  </a:cubicBezTo>
                  <a:close/>
                  <a:moveTo>
                    <a:pt x="3" y="3"/>
                  </a:moveTo>
                  <a:cubicBezTo>
                    <a:pt x="5" y="4"/>
                    <a:pt x="7" y="5"/>
                    <a:pt x="9" y="6"/>
                  </a:cubicBezTo>
                  <a:lnTo>
                    <a:pt x="9" y="6"/>
                  </a:lnTo>
                  <a:cubicBezTo>
                    <a:pt x="7" y="4"/>
                    <a:pt x="5" y="3"/>
                    <a:pt x="3" y="3"/>
                  </a:cubicBezTo>
                  <a:close/>
                  <a:moveTo>
                    <a:pt x="9" y="6"/>
                  </a:moveTo>
                  <a:lnTo>
                    <a:pt x="9" y="6"/>
                  </a:lnTo>
                  <a:cubicBezTo>
                    <a:pt x="10" y="6"/>
                    <a:pt x="10" y="6"/>
                    <a:pt x="10" y="7"/>
                  </a:cubicBezTo>
                  <a:cubicBezTo>
                    <a:pt x="100" y="57"/>
                    <a:pt x="192" y="105"/>
                    <a:pt x="284" y="151"/>
                  </a:cubicBezTo>
                  <a:lnTo>
                    <a:pt x="284" y="151"/>
                  </a:lnTo>
                  <a:cubicBezTo>
                    <a:pt x="192" y="105"/>
                    <a:pt x="100" y="57"/>
                    <a:pt x="9" y="6"/>
                  </a:cubicBezTo>
                  <a:close/>
                  <a:moveTo>
                    <a:pt x="284" y="151"/>
                  </a:moveTo>
                  <a:cubicBezTo>
                    <a:pt x="477" y="247"/>
                    <a:pt x="666" y="331"/>
                    <a:pt x="827" y="398"/>
                  </a:cubicBezTo>
                  <a:lnTo>
                    <a:pt x="827" y="398"/>
                  </a:lnTo>
                  <a:cubicBezTo>
                    <a:pt x="666" y="331"/>
                    <a:pt x="477" y="247"/>
                    <a:pt x="284" y="151"/>
                  </a:cubicBezTo>
                  <a:close/>
                  <a:moveTo>
                    <a:pt x="827" y="398"/>
                  </a:moveTo>
                  <a:lnTo>
                    <a:pt x="827" y="398"/>
                  </a:lnTo>
                  <a:cubicBezTo>
                    <a:pt x="885" y="422"/>
                    <a:pt x="939" y="444"/>
                    <a:pt x="988" y="463"/>
                  </a:cubicBezTo>
                  <a:lnTo>
                    <a:pt x="988" y="463"/>
                  </a:lnTo>
                  <a:cubicBezTo>
                    <a:pt x="939" y="444"/>
                    <a:pt x="885" y="422"/>
                    <a:pt x="827" y="398"/>
                  </a:cubicBezTo>
                  <a:close/>
                  <a:moveTo>
                    <a:pt x="988" y="463"/>
                  </a:moveTo>
                  <a:cubicBezTo>
                    <a:pt x="1081" y="500"/>
                    <a:pt x="1156" y="529"/>
                    <a:pt x="1206" y="548"/>
                  </a:cubicBezTo>
                  <a:lnTo>
                    <a:pt x="1206" y="548"/>
                  </a:lnTo>
                  <a:cubicBezTo>
                    <a:pt x="1203" y="546"/>
                    <a:pt x="1199" y="545"/>
                    <a:pt x="1195" y="543"/>
                  </a:cubicBezTo>
                  <a:cubicBezTo>
                    <a:pt x="1145" y="525"/>
                    <a:pt x="1074" y="498"/>
                    <a:pt x="988" y="463"/>
                  </a:cubicBezTo>
                  <a:close/>
                  <a:moveTo>
                    <a:pt x="1206" y="548"/>
                  </a:moveTo>
                  <a:cubicBezTo>
                    <a:pt x="1214" y="550"/>
                    <a:pt x="1221" y="553"/>
                    <a:pt x="1229" y="556"/>
                  </a:cubicBezTo>
                  <a:lnTo>
                    <a:pt x="1229" y="556"/>
                  </a:lnTo>
                  <a:cubicBezTo>
                    <a:pt x="1222" y="553"/>
                    <a:pt x="1215" y="551"/>
                    <a:pt x="1206" y="548"/>
                  </a:cubicBezTo>
                  <a:close/>
                  <a:moveTo>
                    <a:pt x="1229" y="556"/>
                  </a:moveTo>
                  <a:lnTo>
                    <a:pt x="1229" y="556"/>
                  </a:lnTo>
                  <a:cubicBezTo>
                    <a:pt x="1232" y="557"/>
                    <a:pt x="1235" y="558"/>
                    <a:pt x="1238" y="559"/>
                  </a:cubicBezTo>
                  <a:cubicBezTo>
                    <a:pt x="1235" y="558"/>
                    <a:pt x="1232" y="557"/>
                    <a:pt x="1229" y="556"/>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9"/>
            <p:cNvSpPr/>
            <p:nvPr/>
          </p:nvSpPr>
          <p:spPr>
            <a:xfrm>
              <a:off x="2240750" y="4294825"/>
              <a:ext cx="2475" cy="800"/>
            </a:xfrm>
            <a:custGeom>
              <a:avLst/>
              <a:gdLst/>
              <a:ahLst/>
              <a:cxnLst/>
              <a:rect l="l" t="t" r="r" b="b"/>
              <a:pathLst>
                <a:path w="99" h="32" extrusionOk="0">
                  <a:moveTo>
                    <a:pt x="0" y="1"/>
                  </a:moveTo>
                  <a:cubicBezTo>
                    <a:pt x="4" y="1"/>
                    <a:pt x="7" y="2"/>
                    <a:pt x="11" y="3"/>
                  </a:cubicBezTo>
                  <a:lnTo>
                    <a:pt x="11" y="3"/>
                  </a:lnTo>
                  <a:cubicBezTo>
                    <a:pt x="8" y="2"/>
                    <a:pt x="6" y="1"/>
                    <a:pt x="4" y="1"/>
                  </a:cubicBezTo>
                  <a:close/>
                  <a:moveTo>
                    <a:pt x="11" y="3"/>
                  </a:moveTo>
                  <a:cubicBezTo>
                    <a:pt x="41" y="12"/>
                    <a:pt x="70" y="22"/>
                    <a:pt x="98" y="31"/>
                  </a:cubicBezTo>
                  <a:cubicBezTo>
                    <a:pt x="69" y="18"/>
                    <a:pt x="41" y="9"/>
                    <a:pt x="11" y="3"/>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9"/>
            <p:cNvSpPr/>
            <p:nvPr/>
          </p:nvSpPr>
          <p:spPr>
            <a:xfrm>
              <a:off x="2027050" y="4317650"/>
              <a:ext cx="1300" cy="1550"/>
            </a:xfrm>
            <a:custGeom>
              <a:avLst/>
              <a:gdLst/>
              <a:ahLst/>
              <a:cxnLst/>
              <a:rect l="l" t="t" r="r" b="b"/>
              <a:pathLst>
                <a:path w="52" h="62" extrusionOk="0">
                  <a:moveTo>
                    <a:pt x="0" y="0"/>
                  </a:moveTo>
                  <a:lnTo>
                    <a:pt x="0" y="0"/>
                  </a:lnTo>
                  <a:cubicBezTo>
                    <a:pt x="17" y="23"/>
                    <a:pt x="33" y="41"/>
                    <a:pt x="51" y="61"/>
                  </a:cubicBezTo>
                  <a:cubicBezTo>
                    <a:pt x="33" y="41"/>
                    <a:pt x="17" y="21"/>
                    <a:pt x="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9"/>
            <p:cNvSpPr/>
            <p:nvPr/>
          </p:nvSpPr>
          <p:spPr>
            <a:xfrm>
              <a:off x="1985150" y="4299500"/>
              <a:ext cx="107125" cy="525"/>
            </a:xfrm>
            <a:custGeom>
              <a:avLst/>
              <a:gdLst/>
              <a:ahLst/>
              <a:cxnLst/>
              <a:rect l="l" t="t" r="r" b="b"/>
              <a:pathLst>
                <a:path w="4285" h="21" extrusionOk="0">
                  <a:moveTo>
                    <a:pt x="1915" y="1"/>
                  </a:moveTo>
                  <a:cubicBezTo>
                    <a:pt x="684" y="1"/>
                    <a:pt x="1" y="18"/>
                    <a:pt x="1" y="18"/>
                  </a:cubicBezTo>
                  <a:cubicBezTo>
                    <a:pt x="1" y="18"/>
                    <a:pt x="2" y="18"/>
                    <a:pt x="4" y="18"/>
                  </a:cubicBezTo>
                  <a:cubicBezTo>
                    <a:pt x="56" y="18"/>
                    <a:pt x="750" y="2"/>
                    <a:pt x="1958" y="2"/>
                  </a:cubicBezTo>
                  <a:cubicBezTo>
                    <a:pt x="2593" y="2"/>
                    <a:pt x="3371" y="7"/>
                    <a:pt x="4273" y="20"/>
                  </a:cubicBezTo>
                  <a:lnTo>
                    <a:pt x="4285" y="20"/>
                  </a:lnTo>
                  <a:cubicBezTo>
                    <a:pt x="3357" y="5"/>
                    <a:pt x="2561" y="1"/>
                    <a:pt x="1915"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9"/>
            <p:cNvSpPr/>
            <p:nvPr/>
          </p:nvSpPr>
          <p:spPr>
            <a:xfrm>
              <a:off x="2076700" y="4346750"/>
              <a:ext cx="66425" cy="16425"/>
            </a:xfrm>
            <a:custGeom>
              <a:avLst/>
              <a:gdLst/>
              <a:ahLst/>
              <a:cxnLst/>
              <a:rect l="l" t="t" r="r" b="b"/>
              <a:pathLst>
                <a:path w="2657" h="657" extrusionOk="0">
                  <a:moveTo>
                    <a:pt x="1" y="0"/>
                  </a:moveTo>
                  <a:lnTo>
                    <a:pt x="1" y="0"/>
                  </a:lnTo>
                  <a:cubicBezTo>
                    <a:pt x="12" y="4"/>
                    <a:pt x="24" y="8"/>
                    <a:pt x="36" y="13"/>
                  </a:cubicBezTo>
                  <a:lnTo>
                    <a:pt x="36" y="13"/>
                  </a:lnTo>
                  <a:cubicBezTo>
                    <a:pt x="36" y="13"/>
                    <a:pt x="23" y="6"/>
                    <a:pt x="1" y="0"/>
                  </a:cubicBezTo>
                  <a:close/>
                  <a:moveTo>
                    <a:pt x="34" y="13"/>
                  </a:moveTo>
                  <a:cubicBezTo>
                    <a:pt x="124" y="44"/>
                    <a:pt x="217" y="75"/>
                    <a:pt x="315" y="107"/>
                  </a:cubicBezTo>
                  <a:lnTo>
                    <a:pt x="315" y="107"/>
                  </a:lnTo>
                  <a:cubicBezTo>
                    <a:pt x="218" y="75"/>
                    <a:pt x="125" y="44"/>
                    <a:pt x="36" y="13"/>
                  </a:cubicBezTo>
                  <a:close/>
                  <a:moveTo>
                    <a:pt x="315" y="107"/>
                  </a:moveTo>
                  <a:cubicBezTo>
                    <a:pt x="725" y="239"/>
                    <a:pt x="1203" y="368"/>
                    <a:pt x="1761" y="487"/>
                  </a:cubicBezTo>
                  <a:lnTo>
                    <a:pt x="1761" y="487"/>
                  </a:lnTo>
                  <a:cubicBezTo>
                    <a:pt x="1204" y="367"/>
                    <a:pt x="725" y="238"/>
                    <a:pt x="315" y="107"/>
                  </a:cubicBezTo>
                  <a:close/>
                  <a:moveTo>
                    <a:pt x="1761" y="487"/>
                  </a:moveTo>
                  <a:cubicBezTo>
                    <a:pt x="2040" y="546"/>
                    <a:pt x="2338" y="603"/>
                    <a:pt x="2656" y="657"/>
                  </a:cubicBezTo>
                  <a:cubicBezTo>
                    <a:pt x="2337" y="603"/>
                    <a:pt x="2039" y="546"/>
                    <a:pt x="1761" y="487"/>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9"/>
            <p:cNvSpPr/>
            <p:nvPr/>
          </p:nvSpPr>
          <p:spPr>
            <a:xfrm>
              <a:off x="2150000" y="4290325"/>
              <a:ext cx="1675" cy="25"/>
            </a:xfrm>
            <a:custGeom>
              <a:avLst/>
              <a:gdLst/>
              <a:ahLst/>
              <a:cxnLst/>
              <a:rect l="l" t="t" r="r" b="b"/>
              <a:pathLst>
                <a:path w="67" h="1" extrusionOk="0">
                  <a:moveTo>
                    <a:pt x="64" y="1"/>
                  </a:moveTo>
                  <a:lnTo>
                    <a:pt x="66" y="1"/>
                  </a:lnTo>
                  <a:lnTo>
                    <a:pt x="66" y="1"/>
                  </a:lnTo>
                  <a:lnTo>
                    <a:pt x="5" y="1"/>
                  </a:lnTo>
                  <a:lnTo>
                    <a:pt x="1" y="1"/>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9"/>
            <p:cNvSpPr/>
            <p:nvPr/>
          </p:nvSpPr>
          <p:spPr>
            <a:xfrm>
              <a:off x="2028025" y="4319375"/>
              <a:ext cx="17775" cy="13425"/>
            </a:xfrm>
            <a:custGeom>
              <a:avLst/>
              <a:gdLst/>
              <a:ahLst/>
              <a:cxnLst/>
              <a:rect l="l" t="t" r="r" b="b"/>
              <a:pathLst>
                <a:path w="711" h="537" extrusionOk="0">
                  <a:moveTo>
                    <a:pt x="0" y="1"/>
                  </a:moveTo>
                  <a:lnTo>
                    <a:pt x="0" y="1"/>
                  </a:lnTo>
                  <a:cubicBezTo>
                    <a:pt x="71" y="78"/>
                    <a:pt x="226" y="230"/>
                    <a:pt x="511" y="415"/>
                  </a:cubicBezTo>
                  <a:lnTo>
                    <a:pt x="511" y="415"/>
                  </a:lnTo>
                  <a:cubicBezTo>
                    <a:pt x="232" y="232"/>
                    <a:pt x="79" y="86"/>
                    <a:pt x="6" y="5"/>
                  </a:cubicBezTo>
                  <a:lnTo>
                    <a:pt x="0" y="1"/>
                  </a:lnTo>
                  <a:close/>
                  <a:moveTo>
                    <a:pt x="511" y="415"/>
                  </a:moveTo>
                  <a:cubicBezTo>
                    <a:pt x="568" y="453"/>
                    <a:pt x="631" y="492"/>
                    <a:pt x="700" y="533"/>
                  </a:cubicBezTo>
                  <a:cubicBezTo>
                    <a:pt x="702" y="535"/>
                    <a:pt x="706" y="537"/>
                    <a:pt x="710" y="537"/>
                  </a:cubicBezTo>
                  <a:cubicBezTo>
                    <a:pt x="638" y="495"/>
                    <a:pt x="571" y="454"/>
                    <a:pt x="511" y="415"/>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9"/>
            <p:cNvSpPr/>
            <p:nvPr/>
          </p:nvSpPr>
          <p:spPr>
            <a:xfrm>
              <a:off x="2071450" y="4248375"/>
              <a:ext cx="172125" cy="47050"/>
            </a:xfrm>
            <a:custGeom>
              <a:avLst/>
              <a:gdLst/>
              <a:ahLst/>
              <a:cxnLst/>
              <a:rect l="l" t="t" r="r" b="b"/>
              <a:pathLst>
                <a:path w="6885" h="1882" extrusionOk="0">
                  <a:moveTo>
                    <a:pt x="0" y="1"/>
                  </a:moveTo>
                  <a:cubicBezTo>
                    <a:pt x="581" y="134"/>
                    <a:pt x="1160" y="277"/>
                    <a:pt x="1735" y="426"/>
                  </a:cubicBezTo>
                  <a:cubicBezTo>
                    <a:pt x="1160" y="277"/>
                    <a:pt x="583" y="134"/>
                    <a:pt x="2" y="1"/>
                  </a:cubicBezTo>
                  <a:close/>
                  <a:moveTo>
                    <a:pt x="1737" y="427"/>
                  </a:moveTo>
                  <a:cubicBezTo>
                    <a:pt x="2311" y="572"/>
                    <a:pt x="2883" y="729"/>
                    <a:pt x="3458" y="881"/>
                  </a:cubicBezTo>
                  <a:cubicBezTo>
                    <a:pt x="2886" y="729"/>
                    <a:pt x="2311" y="572"/>
                    <a:pt x="1737" y="427"/>
                  </a:cubicBezTo>
                  <a:close/>
                  <a:moveTo>
                    <a:pt x="3460" y="881"/>
                  </a:moveTo>
                  <a:cubicBezTo>
                    <a:pt x="4030" y="1043"/>
                    <a:pt x="4602" y="1198"/>
                    <a:pt x="5174" y="1364"/>
                  </a:cubicBezTo>
                  <a:cubicBezTo>
                    <a:pt x="4604" y="1198"/>
                    <a:pt x="4030" y="1043"/>
                    <a:pt x="3460" y="881"/>
                  </a:cubicBezTo>
                  <a:close/>
                  <a:moveTo>
                    <a:pt x="5174" y="1364"/>
                  </a:moveTo>
                  <a:lnTo>
                    <a:pt x="6031" y="1617"/>
                  </a:lnTo>
                  <a:cubicBezTo>
                    <a:pt x="6316" y="1707"/>
                    <a:pt x="6598" y="1789"/>
                    <a:pt x="6883" y="1881"/>
                  </a:cubicBezTo>
                  <a:lnTo>
                    <a:pt x="6885" y="1881"/>
                  </a:lnTo>
                  <a:cubicBezTo>
                    <a:pt x="6602" y="1789"/>
                    <a:pt x="6318" y="1705"/>
                    <a:pt x="6034" y="1615"/>
                  </a:cubicBezTo>
                  <a:lnTo>
                    <a:pt x="5174" y="1364"/>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9"/>
            <p:cNvSpPr/>
            <p:nvPr/>
          </p:nvSpPr>
          <p:spPr>
            <a:xfrm>
              <a:off x="2026725" y="4317850"/>
              <a:ext cx="1325" cy="1550"/>
            </a:xfrm>
            <a:custGeom>
              <a:avLst/>
              <a:gdLst/>
              <a:ahLst/>
              <a:cxnLst/>
              <a:rect l="l" t="t" r="r" b="b"/>
              <a:pathLst>
                <a:path w="53" h="62" extrusionOk="0">
                  <a:moveTo>
                    <a:pt x="1" y="0"/>
                  </a:moveTo>
                  <a:cubicBezTo>
                    <a:pt x="19" y="19"/>
                    <a:pt x="36" y="41"/>
                    <a:pt x="52" y="62"/>
                  </a:cubicBezTo>
                  <a:lnTo>
                    <a:pt x="48" y="56"/>
                  </a:lnTo>
                  <a:cubicBezTo>
                    <a:pt x="36" y="37"/>
                    <a:pt x="19" y="21"/>
                    <a:pt x="5" y="2"/>
                  </a:cubicBezTo>
                  <a:lnTo>
                    <a:pt x="1"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9"/>
            <p:cNvSpPr/>
            <p:nvPr/>
          </p:nvSpPr>
          <p:spPr>
            <a:xfrm>
              <a:off x="1985775" y="4290125"/>
              <a:ext cx="166150" cy="2425"/>
            </a:xfrm>
            <a:custGeom>
              <a:avLst/>
              <a:gdLst/>
              <a:ahLst/>
              <a:cxnLst/>
              <a:rect l="l" t="t" r="r" b="b"/>
              <a:pathLst>
                <a:path w="6646" h="97" extrusionOk="0">
                  <a:moveTo>
                    <a:pt x="6643" y="0"/>
                  </a:moveTo>
                  <a:cubicBezTo>
                    <a:pt x="6087" y="4"/>
                    <a:pt x="5534" y="19"/>
                    <a:pt x="4982" y="27"/>
                  </a:cubicBezTo>
                  <a:cubicBezTo>
                    <a:pt x="5538" y="19"/>
                    <a:pt x="6089" y="4"/>
                    <a:pt x="6645" y="0"/>
                  </a:cubicBezTo>
                  <a:close/>
                  <a:moveTo>
                    <a:pt x="4982" y="27"/>
                  </a:moveTo>
                  <a:cubicBezTo>
                    <a:pt x="4428" y="37"/>
                    <a:pt x="3875" y="50"/>
                    <a:pt x="3323" y="56"/>
                  </a:cubicBezTo>
                  <a:cubicBezTo>
                    <a:pt x="3875" y="52"/>
                    <a:pt x="4430" y="37"/>
                    <a:pt x="4982" y="27"/>
                  </a:cubicBezTo>
                  <a:close/>
                  <a:moveTo>
                    <a:pt x="3321" y="56"/>
                  </a:moveTo>
                  <a:cubicBezTo>
                    <a:pt x="2769" y="68"/>
                    <a:pt x="2215" y="70"/>
                    <a:pt x="1664" y="78"/>
                  </a:cubicBezTo>
                  <a:cubicBezTo>
                    <a:pt x="2217" y="70"/>
                    <a:pt x="2769" y="68"/>
                    <a:pt x="3321" y="56"/>
                  </a:cubicBezTo>
                  <a:close/>
                  <a:moveTo>
                    <a:pt x="1664" y="78"/>
                  </a:moveTo>
                  <a:lnTo>
                    <a:pt x="0" y="97"/>
                  </a:lnTo>
                  <a:lnTo>
                    <a:pt x="2" y="97"/>
                  </a:lnTo>
                  <a:lnTo>
                    <a:pt x="1664" y="78"/>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9"/>
            <p:cNvSpPr/>
            <p:nvPr/>
          </p:nvSpPr>
          <p:spPr>
            <a:xfrm>
              <a:off x="2011550" y="4314150"/>
              <a:ext cx="66050" cy="32925"/>
            </a:xfrm>
            <a:custGeom>
              <a:avLst/>
              <a:gdLst/>
              <a:ahLst/>
              <a:cxnLst/>
              <a:rect l="l" t="t" r="r" b="b"/>
              <a:pathLst>
                <a:path w="2642" h="1317" extrusionOk="0">
                  <a:moveTo>
                    <a:pt x="0" y="1"/>
                  </a:moveTo>
                  <a:lnTo>
                    <a:pt x="0" y="1"/>
                  </a:lnTo>
                  <a:cubicBezTo>
                    <a:pt x="205" y="568"/>
                    <a:pt x="2543" y="1286"/>
                    <a:pt x="2640" y="1317"/>
                  </a:cubicBezTo>
                  <a:lnTo>
                    <a:pt x="2642" y="1317"/>
                  </a:lnTo>
                  <a:cubicBezTo>
                    <a:pt x="2642" y="1317"/>
                    <a:pt x="211" y="578"/>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9"/>
            <p:cNvSpPr/>
            <p:nvPr/>
          </p:nvSpPr>
          <p:spPr>
            <a:xfrm>
              <a:off x="2107625" y="4300875"/>
              <a:ext cx="50" cy="100"/>
            </a:xfrm>
            <a:custGeom>
              <a:avLst/>
              <a:gdLst/>
              <a:ahLst/>
              <a:cxnLst/>
              <a:rect l="l" t="t" r="r" b="b"/>
              <a:pathLst>
                <a:path w="2" h="4" extrusionOk="0">
                  <a:moveTo>
                    <a:pt x="2" y="0"/>
                  </a:moveTo>
                  <a:lnTo>
                    <a:pt x="2" y="0"/>
                  </a:lnTo>
                  <a:cubicBezTo>
                    <a:pt x="1" y="2"/>
                    <a:pt x="1" y="3"/>
                    <a:pt x="1" y="3"/>
                  </a:cubicBezTo>
                  <a:cubicBezTo>
                    <a:pt x="1" y="3"/>
                    <a:pt x="2" y="2"/>
                    <a:pt x="2"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9"/>
            <p:cNvSpPr/>
            <p:nvPr/>
          </p:nvSpPr>
          <p:spPr>
            <a:xfrm>
              <a:off x="1987500" y="4292675"/>
              <a:ext cx="75" cy="75"/>
            </a:xfrm>
            <a:custGeom>
              <a:avLst/>
              <a:gdLst/>
              <a:ahLst/>
              <a:cxnLst/>
              <a:rect l="l" t="t" r="r" b="b"/>
              <a:pathLst>
                <a:path w="3" h="3" extrusionOk="0">
                  <a:moveTo>
                    <a:pt x="1" y="1"/>
                  </a:moveTo>
                  <a:cubicBezTo>
                    <a:pt x="1" y="1"/>
                    <a:pt x="2" y="3"/>
                    <a:pt x="2" y="3"/>
                  </a:cubicBezTo>
                  <a:cubicBezTo>
                    <a:pt x="3" y="3"/>
                    <a:pt x="3" y="2"/>
                    <a:pt x="3"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9"/>
            <p:cNvSpPr/>
            <p:nvPr/>
          </p:nvSpPr>
          <p:spPr>
            <a:xfrm>
              <a:off x="2183350" y="4347500"/>
              <a:ext cx="5150" cy="17775"/>
            </a:xfrm>
            <a:custGeom>
              <a:avLst/>
              <a:gdLst/>
              <a:ahLst/>
              <a:cxnLst/>
              <a:rect l="l" t="t" r="r" b="b"/>
              <a:pathLst>
                <a:path w="206" h="711" extrusionOk="0">
                  <a:moveTo>
                    <a:pt x="1" y="1"/>
                  </a:moveTo>
                  <a:lnTo>
                    <a:pt x="1" y="5"/>
                  </a:lnTo>
                  <a:cubicBezTo>
                    <a:pt x="66" y="240"/>
                    <a:pt x="134" y="476"/>
                    <a:pt x="205" y="711"/>
                  </a:cubicBezTo>
                  <a:lnTo>
                    <a:pt x="205" y="709"/>
                  </a:lnTo>
                  <a:cubicBezTo>
                    <a:pt x="134" y="476"/>
                    <a:pt x="70" y="240"/>
                    <a:pt x="3" y="7"/>
                  </a:cubicBezTo>
                  <a:lnTo>
                    <a:pt x="1" y="1"/>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9"/>
            <p:cNvSpPr/>
            <p:nvPr/>
          </p:nvSpPr>
          <p:spPr>
            <a:xfrm>
              <a:off x="2105975" y="4295950"/>
              <a:ext cx="80925" cy="69475"/>
            </a:xfrm>
            <a:custGeom>
              <a:avLst/>
              <a:gdLst/>
              <a:ahLst/>
              <a:cxnLst/>
              <a:rect l="l" t="t" r="r" b="b"/>
              <a:pathLst>
                <a:path w="3237" h="2779" extrusionOk="0">
                  <a:moveTo>
                    <a:pt x="2496" y="1"/>
                  </a:moveTo>
                  <a:cubicBezTo>
                    <a:pt x="2164" y="54"/>
                    <a:pt x="1831" y="99"/>
                    <a:pt x="1498" y="132"/>
                  </a:cubicBezTo>
                  <a:cubicBezTo>
                    <a:pt x="1831" y="101"/>
                    <a:pt x="2164" y="54"/>
                    <a:pt x="2496" y="1"/>
                  </a:cubicBezTo>
                  <a:close/>
                  <a:moveTo>
                    <a:pt x="1498" y="132"/>
                  </a:moveTo>
                  <a:cubicBezTo>
                    <a:pt x="1424" y="140"/>
                    <a:pt x="1352" y="146"/>
                    <a:pt x="1281" y="152"/>
                  </a:cubicBezTo>
                  <a:cubicBezTo>
                    <a:pt x="1355" y="146"/>
                    <a:pt x="1426" y="140"/>
                    <a:pt x="1498" y="132"/>
                  </a:cubicBezTo>
                  <a:close/>
                  <a:moveTo>
                    <a:pt x="1281" y="152"/>
                  </a:moveTo>
                  <a:cubicBezTo>
                    <a:pt x="914" y="186"/>
                    <a:pt x="546" y="207"/>
                    <a:pt x="178" y="207"/>
                  </a:cubicBezTo>
                  <a:lnTo>
                    <a:pt x="178" y="207"/>
                  </a:lnTo>
                  <a:cubicBezTo>
                    <a:pt x="119" y="207"/>
                    <a:pt x="61" y="206"/>
                    <a:pt x="2" y="205"/>
                  </a:cubicBezTo>
                  <a:lnTo>
                    <a:pt x="0" y="205"/>
                  </a:lnTo>
                  <a:cubicBezTo>
                    <a:pt x="59" y="206"/>
                    <a:pt x="118" y="207"/>
                    <a:pt x="177" y="207"/>
                  </a:cubicBezTo>
                  <a:cubicBezTo>
                    <a:pt x="177" y="207"/>
                    <a:pt x="177" y="207"/>
                    <a:pt x="178" y="207"/>
                  </a:cubicBezTo>
                  <a:lnTo>
                    <a:pt x="178" y="207"/>
                  </a:lnTo>
                  <a:cubicBezTo>
                    <a:pt x="178" y="207"/>
                    <a:pt x="179" y="207"/>
                    <a:pt x="179" y="207"/>
                  </a:cubicBezTo>
                  <a:cubicBezTo>
                    <a:pt x="547" y="207"/>
                    <a:pt x="916" y="186"/>
                    <a:pt x="1281" y="152"/>
                  </a:cubicBezTo>
                  <a:close/>
                  <a:moveTo>
                    <a:pt x="2840" y="1363"/>
                  </a:moveTo>
                  <a:lnTo>
                    <a:pt x="3032" y="2073"/>
                  </a:lnTo>
                  <a:cubicBezTo>
                    <a:pt x="3098" y="2308"/>
                    <a:pt x="3165" y="2544"/>
                    <a:pt x="3237" y="2779"/>
                  </a:cubicBezTo>
                  <a:lnTo>
                    <a:pt x="3237" y="2775"/>
                  </a:lnTo>
                  <a:cubicBezTo>
                    <a:pt x="3165" y="2544"/>
                    <a:pt x="3100" y="2308"/>
                    <a:pt x="3034" y="2075"/>
                  </a:cubicBezTo>
                  <a:lnTo>
                    <a:pt x="2840" y="1363"/>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9"/>
            <p:cNvSpPr/>
            <p:nvPr/>
          </p:nvSpPr>
          <p:spPr>
            <a:xfrm>
              <a:off x="2071125" y="4248550"/>
              <a:ext cx="2800" cy="625"/>
            </a:xfrm>
            <a:custGeom>
              <a:avLst/>
              <a:gdLst/>
              <a:ahLst/>
              <a:cxnLst/>
              <a:rect l="l" t="t" r="r" b="b"/>
              <a:pathLst>
                <a:path w="112" h="25" extrusionOk="0">
                  <a:moveTo>
                    <a:pt x="1" y="0"/>
                  </a:moveTo>
                  <a:cubicBezTo>
                    <a:pt x="36" y="6"/>
                    <a:pt x="74" y="16"/>
                    <a:pt x="111" y="25"/>
                  </a:cubicBezTo>
                  <a:cubicBezTo>
                    <a:pt x="74" y="16"/>
                    <a:pt x="40" y="6"/>
                    <a:pt x="3"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9"/>
            <p:cNvSpPr/>
            <p:nvPr/>
          </p:nvSpPr>
          <p:spPr>
            <a:xfrm>
              <a:off x="1770900" y="4213050"/>
              <a:ext cx="1550" cy="725"/>
            </a:xfrm>
            <a:custGeom>
              <a:avLst/>
              <a:gdLst/>
              <a:ahLst/>
              <a:cxnLst/>
              <a:rect l="l" t="t" r="r" b="b"/>
              <a:pathLst>
                <a:path w="62" h="29" extrusionOk="0">
                  <a:moveTo>
                    <a:pt x="0" y="0"/>
                  </a:moveTo>
                  <a:cubicBezTo>
                    <a:pt x="21" y="10"/>
                    <a:pt x="41" y="19"/>
                    <a:pt x="62" y="29"/>
                  </a:cubicBezTo>
                  <a:cubicBezTo>
                    <a:pt x="62" y="29"/>
                    <a:pt x="39" y="10"/>
                    <a:pt x="27" y="2"/>
                  </a:cubicBezTo>
                  <a:cubicBezTo>
                    <a:pt x="17" y="0"/>
                    <a:pt x="8" y="0"/>
                    <a:pt x="0" y="0"/>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9"/>
            <p:cNvSpPr/>
            <p:nvPr/>
          </p:nvSpPr>
          <p:spPr>
            <a:xfrm>
              <a:off x="2067550" y="4167875"/>
              <a:ext cx="1875" cy="750"/>
            </a:xfrm>
            <a:custGeom>
              <a:avLst/>
              <a:gdLst/>
              <a:ahLst/>
              <a:cxnLst/>
              <a:rect l="l" t="t" r="r" b="b"/>
              <a:pathLst>
                <a:path w="75" h="30" extrusionOk="0">
                  <a:moveTo>
                    <a:pt x="74" y="1"/>
                  </a:moveTo>
                  <a:cubicBezTo>
                    <a:pt x="27" y="19"/>
                    <a:pt x="1" y="29"/>
                    <a:pt x="1" y="29"/>
                  </a:cubicBezTo>
                  <a:cubicBezTo>
                    <a:pt x="27" y="19"/>
                    <a:pt x="50" y="11"/>
                    <a:pt x="74"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9"/>
            <p:cNvSpPr/>
            <p:nvPr/>
          </p:nvSpPr>
          <p:spPr>
            <a:xfrm>
              <a:off x="2022600" y="4137650"/>
              <a:ext cx="183175" cy="79500"/>
            </a:xfrm>
            <a:custGeom>
              <a:avLst/>
              <a:gdLst/>
              <a:ahLst/>
              <a:cxnLst/>
              <a:rect l="l" t="t" r="r" b="b"/>
              <a:pathLst>
                <a:path w="7327" h="3180" extrusionOk="0">
                  <a:moveTo>
                    <a:pt x="2426" y="1"/>
                  </a:moveTo>
                  <a:cubicBezTo>
                    <a:pt x="1905" y="1"/>
                    <a:pt x="1285" y="547"/>
                    <a:pt x="0" y="1009"/>
                  </a:cubicBezTo>
                  <a:cubicBezTo>
                    <a:pt x="4" y="1011"/>
                    <a:pt x="1349" y="1852"/>
                    <a:pt x="3681" y="3180"/>
                  </a:cubicBezTo>
                  <a:cubicBezTo>
                    <a:pt x="3503" y="3076"/>
                    <a:pt x="743" y="1433"/>
                    <a:pt x="1201" y="1054"/>
                  </a:cubicBezTo>
                  <a:cubicBezTo>
                    <a:pt x="1326" y="952"/>
                    <a:pt x="1572" y="913"/>
                    <a:pt x="1866" y="913"/>
                  </a:cubicBezTo>
                  <a:cubicBezTo>
                    <a:pt x="2672" y="917"/>
                    <a:pt x="3842" y="1210"/>
                    <a:pt x="3842" y="1210"/>
                  </a:cubicBezTo>
                  <a:cubicBezTo>
                    <a:pt x="3842" y="1210"/>
                    <a:pt x="3351" y="1107"/>
                    <a:pt x="2811" y="1095"/>
                  </a:cubicBezTo>
                  <a:lnTo>
                    <a:pt x="2689" y="1095"/>
                  </a:lnTo>
                  <a:cubicBezTo>
                    <a:pt x="2402" y="1095"/>
                    <a:pt x="2112" y="1126"/>
                    <a:pt x="1878" y="1210"/>
                  </a:cubicBezTo>
                  <a:cubicBezTo>
                    <a:pt x="1973" y="1179"/>
                    <a:pt x="2159" y="1134"/>
                    <a:pt x="2459" y="1116"/>
                  </a:cubicBezTo>
                  <a:cubicBezTo>
                    <a:pt x="2539" y="1111"/>
                    <a:pt x="2628" y="1108"/>
                    <a:pt x="2724" y="1108"/>
                  </a:cubicBezTo>
                  <a:cubicBezTo>
                    <a:pt x="3483" y="1108"/>
                    <a:pt x="4760" y="1284"/>
                    <a:pt x="6731" y="2044"/>
                  </a:cubicBezTo>
                  <a:lnTo>
                    <a:pt x="7327" y="2077"/>
                  </a:lnTo>
                  <a:cubicBezTo>
                    <a:pt x="7325" y="2077"/>
                    <a:pt x="3067" y="91"/>
                    <a:pt x="2527" y="9"/>
                  </a:cubicBezTo>
                  <a:cubicBezTo>
                    <a:pt x="2509" y="7"/>
                    <a:pt x="2494" y="3"/>
                    <a:pt x="2476" y="3"/>
                  </a:cubicBezTo>
                  <a:cubicBezTo>
                    <a:pt x="2459" y="1"/>
                    <a:pt x="2443" y="1"/>
                    <a:pt x="24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9"/>
            <p:cNvSpPr/>
            <p:nvPr/>
          </p:nvSpPr>
          <p:spPr>
            <a:xfrm>
              <a:off x="2022600" y="4162875"/>
              <a:ext cx="25" cy="25"/>
            </a:xfrm>
            <a:custGeom>
              <a:avLst/>
              <a:gdLst/>
              <a:ahLst/>
              <a:cxnLst/>
              <a:rect l="l" t="t" r="r" b="b"/>
              <a:pathLst>
                <a:path w="1" h="1" extrusionOk="0">
                  <a:moveTo>
                    <a:pt x="0" y="0"/>
                  </a:move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9"/>
            <p:cNvSpPr/>
            <p:nvPr/>
          </p:nvSpPr>
          <p:spPr>
            <a:xfrm>
              <a:off x="1560475" y="4064000"/>
              <a:ext cx="73575" cy="106150"/>
            </a:xfrm>
            <a:custGeom>
              <a:avLst/>
              <a:gdLst/>
              <a:ahLst/>
              <a:cxnLst/>
              <a:rect l="l" t="t" r="r" b="b"/>
              <a:pathLst>
                <a:path w="2943" h="4246" extrusionOk="0">
                  <a:moveTo>
                    <a:pt x="2118" y="0"/>
                  </a:moveTo>
                  <a:cubicBezTo>
                    <a:pt x="2104" y="9"/>
                    <a:pt x="2085" y="17"/>
                    <a:pt x="2071" y="23"/>
                  </a:cubicBezTo>
                  <a:cubicBezTo>
                    <a:pt x="1958" y="74"/>
                    <a:pt x="1852" y="131"/>
                    <a:pt x="1750" y="191"/>
                  </a:cubicBezTo>
                  <a:cubicBezTo>
                    <a:pt x="1694" y="223"/>
                    <a:pt x="1637" y="258"/>
                    <a:pt x="1584" y="295"/>
                  </a:cubicBezTo>
                  <a:cubicBezTo>
                    <a:pt x="307" y="1148"/>
                    <a:pt x="49" y="2640"/>
                    <a:pt x="17" y="3525"/>
                  </a:cubicBezTo>
                  <a:cubicBezTo>
                    <a:pt x="0" y="3957"/>
                    <a:pt x="39" y="4246"/>
                    <a:pt x="39" y="4246"/>
                  </a:cubicBezTo>
                  <a:cubicBezTo>
                    <a:pt x="41" y="4233"/>
                    <a:pt x="45" y="4221"/>
                    <a:pt x="45" y="4207"/>
                  </a:cubicBezTo>
                  <a:cubicBezTo>
                    <a:pt x="47" y="4227"/>
                    <a:pt x="47" y="4237"/>
                    <a:pt x="47" y="4237"/>
                  </a:cubicBezTo>
                  <a:cubicBezTo>
                    <a:pt x="51" y="4201"/>
                    <a:pt x="60" y="4164"/>
                    <a:pt x="66" y="4125"/>
                  </a:cubicBezTo>
                  <a:cubicBezTo>
                    <a:pt x="78" y="4059"/>
                    <a:pt x="90" y="3990"/>
                    <a:pt x="103" y="3926"/>
                  </a:cubicBezTo>
                  <a:cubicBezTo>
                    <a:pt x="107" y="3910"/>
                    <a:pt x="111" y="3898"/>
                    <a:pt x="113" y="3884"/>
                  </a:cubicBezTo>
                  <a:cubicBezTo>
                    <a:pt x="426" y="2482"/>
                    <a:pt x="1191" y="1649"/>
                    <a:pt x="1848" y="1177"/>
                  </a:cubicBezTo>
                  <a:cubicBezTo>
                    <a:pt x="1889" y="1146"/>
                    <a:pt x="1930" y="1117"/>
                    <a:pt x="1971" y="1093"/>
                  </a:cubicBezTo>
                  <a:cubicBezTo>
                    <a:pt x="2503" y="739"/>
                    <a:pt x="2930" y="622"/>
                    <a:pt x="2932" y="622"/>
                  </a:cubicBezTo>
                  <a:lnTo>
                    <a:pt x="2930" y="620"/>
                  </a:lnTo>
                  <a:cubicBezTo>
                    <a:pt x="2936" y="616"/>
                    <a:pt x="2942" y="616"/>
                    <a:pt x="2942" y="616"/>
                  </a:cubicBezTo>
                  <a:cubicBezTo>
                    <a:pt x="2926" y="602"/>
                    <a:pt x="2910" y="588"/>
                    <a:pt x="2893" y="573"/>
                  </a:cubicBezTo>
                  <a:cubicBezTo>
                    <a:pt x="2562" y="268"/>
                    <a:pt x="2288" y="99"/>
                    <a:pt x="2175" y="31"/>
                  </a:cubicBezTo>
                  <a:cubicBezTo>
                    <a:pt x="2138" y="11"/>
                    <a:pt x="2118" y="0"/>
                    <a:pt x="21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9"/>
            <p:cNvSpPr/>
            <p:nvPr/>
          </p:nvSpPr>
          <p:spPr>
            <a:xfrm>
              <a:off x="2067800" y="4167825"/>
              <a:ext cx="1825" cy="700"/>
            </a:xfrm>
            <a:custGeom>
              <a:avLst/>
              <a:gdLst/>
              <a:ahLst/>
              <a:cxnLst/>
              <a:rect l="l" t="t" r="r" b="b"/>
              <a:pathLst>
                <a:path w="73" h="28" extrusionOk="0">
                  <a:moveTo>
                    <a:pt x="72" y="1"/>
                  </a:moveTo>
                  <a:lnTo>
                    <a:pt x="72" y="1"/>
                  </a:lnTo>
                  <a:cubicBezTo>
                    <a:pt x="29" y="13"/>
                    <a:pt x="7" y="23"/>
                    <a:pt x="1" y="27"/>
                  </a:cubicBezTo>
                  <a:cubicBezTo>
                    <a:pt x="27" y="17"/>
                    <a:pt x="50" y="9"/>
                    <a:pt x="72"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9"/>
            <p:cNvSpPr/>
            <p:nvPr/>
          </p:nvSpPr>
          <p:spPr>
            <a:xfrm>
              <a:off x="1551525" y="4065075"/>
              <a:ext cx="31825" cy="47225"/>
            </a:xfrm>
            <a:custGeom>
              <a:avLst/>
              <a:gdLst/>
              <a:ahLst/>
              <a:cxnLst/>
              <a:rect l="l" t="t" r="r" b="b"/>
              <a:pathLst>
                <a:path w="1273" h="1889" extrusionOk="0">
                  <a:moveTo>
                    <a:pt x="1273" y="0"/>
                  </a:moveTo>
                  <a:cubicBezTo>
                    <a:pt x="1242" y="21"/>
                    <a:pt x="1214" y="41"/>
                    <a:pt x="1185" y="62"/>
                  </a:cubicBezTo>
                  <a:cubicBezTo>
                    <a:pt x="1169" y="74"/>
                    <a:pt x="1153" y="86"/>
                    <a:pt x="1137" y="98"/>
                  </a:cubicBezTo>
                  <a:lnTo>
                    <a:pt x="1137" y="98"/>
                  </a:lnTo>
                  <a:cubicBezTo>
                    <a:pt x="1149" y="89"/>
                    <a:pt x="1162" y="79"/>
                    <a:pt x="1175" y="70"/>
                  </a:cubicBezTo>
                  <a:cubicBezTo>
                    <a:pt x="1207" y="45"/>
                    <a:pt x="1238" y="25"/>
                    <a:pt x="1273" y="0"/>
                  </a:cubicBezTo>
                  <a:close/>
                  <a:moveTo>
                    <a:pt x="1137" y="98"/>
                  </a:moveTo>
                  <a:lnTo>
                    <a:pt x="1137" y="98"/>
                  </a:lnTo>
                  <a:cubicBezTo>
                    <a:pt x="859" y="311"/>
                    <a:pt x="626" y="583"/>
                    <a:pt x="442" y="884"/>
                  </a:cubicBezTo>
                  <a:cubicBezTo>
                    <a:pt x="266" y="1167"/>
                    <a:pt x="133" y="1473"/>
                    <a:pt x="27" y="1791"/>
                  </a:cubicBezTo>
                  <a:cubicBezTo>
                    <a:pt x="19" y="1825"/>
                    <a:pt x="8" y="1856"/>
                    <a:pt x="0" y="1889"/>
                  </a:cubicBezTo>
                  <a:cubicBezTo>
                    <a:pt x="99" y="1592"/>
                    <a:pt x="215" y="1299"/>
                    <a:pt x="364" y="1029"/>
                  </a:cubicBezTo>
                  <a:cubicBezTo>
                    <a:pt x="393" y="978"/>
                    <a:pt x="424" y="927"/>
                    <a:pt x="455" y="876"/>
                  </a:cubicBezTo>
                  <a:cubicBezTo>
                    <a:pt x="634" y="578"/>
                    <a:pt x="863" y="312"/>
                    <a:pt x="1137" y="98"/>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9"/>
            <p:cNvSpPr/>
            <p:nvPr/>
          </p:nvSpPr>
          <p:spPr>
            <a:xfrm>
              <a:off x="1551375" y="4063025"/>
              <a:ext cx="30600" cy="49375"/>
            </a:xfrm>
            <a:custGeom>
              <a:avLst/>
              <a:gdLst/>
              <a:ahLst/>
              <a:cxnLst/>
              <a:rect l="l" t="t" r="r" b="b"/>
              <a:pathLst>
                <a:path w="1224" h="1975" extrusionOk="0">
                  <a:moveTo>
                    <a:pt x="1224" y="0"/>
                  </a:moveTo>
                  <a:lnTo>
                    <a:pt x="1224" y="0"/>
                  </a:lnTo>
                  <a:cubicBezTo>
                    <a:pt x="1193" y="21"/>
                    <a:pt x="1162" y="45"/>
                    <a:pt x="1134" y="68"/>
                  </a:cubicBezTo>
                  <a:cubicBezTo>
                    <a:pt x="1080" y="110"/>
                    <a:pt x="1029" y="153"/>
                    <a:pt x="979" y="199"/>
                  </a:cubicBezTo>
                  <a:lnTo>
                    <a:pt x="979" y="199"/>
                  </a:lnTo>
                  <a:cubicBezTo>
                    <a:pt x="1026" y="156"/>
                    <a:pt x="1075" y="115"/>
                    <a:pt x="1125" y="76"/>
                  </a:cubicBezTo>
                  <a:cubicBezTo>
                    <a:pt x="1158" y="50"/>
                    <a:pt x="1191" y="25"/>
                    <a:pt x="1224" y="0"/>
                  </a:cubicBezTo>
                  <a:close/>
                  <a:moveTo>
                    <a:pt x="979" y="199"/>
                  </a:moveTo>
                  <a:lnTo>
                    <a:pt x="979" y="199"/>
                  </a:lnTo>
                  <a:cubicBezTo>
                    <a:pt x="746" y="409"/>
                    <a:pt x="552" y="663"/>
                    <a:pt x="399" y="931"/>
                  </a:cubicBezTo>
                  <a:cubicBezTo>
                    <a:pt x="220" y="1260"/>
                    <a:pt x="87" y="1613"/>
                    <a:pt x="1" y="1972"/>
                  </a:cubicBezTo>
                  <a:lnTo>
                    <a:pt x="1" y="1972"/>
                  </a:lnTo>
                  <a:cubicBezTo>
                    <a:pt x="9" y="1938"/>
                    <a:pt x="21" y="1906"/>
                    <a:pt x="33" y="1870"/>
                  </a:cubicBezTo>
                  <a:cubicBezTo>
                    <a:pt x="119" y="1545"/>
                    <a:pt x="246" y="1226"/>
                    <a:pt x="409" y="925"/>
                  </a:cubicBezTo>
                  <a:cubicBezTo>
                    <a:pt x="561" y="656"/>
                    <a:pt x="751" y="408"/>
                    <a:pt x="979" y="199"/>
                  </a:cubicBezTo>
                  <a:close/>
                  <a:moveTo>
                    <a:pt x="1" y="1972"/>
                  </a:moveTo>
                  <a:cubicBezTo>
                    <a:pt x="1" y="1973"/>
                    <a:pt x="0" y="1974"/>
                    <a:pt x="0" y="1975"/>
                  </a:cubicBezTo>
                  <a:cubicBezTo>
                    <a:pt x="0" y="1974"/>
                    <a:pt x="1" y="1973"/>
                    <a:pt x="1" y="1972"/>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9"/>
            <p:cNvSpPr/>
            <p:nvPr/>
          </p:nvSpPr>
          <p:spPr>
            <a:xfrm>
              <a:off x="1985575" y="4289925"/>
              <a:ext cx="166200" cy="4850"/>
            </a:xfrm>
            <a:custGeom>
              <a:avLst/>
              <a:gdLst/>
              <a:ahLst/>
              <a:cxnLst/>
              <a:rect l="l" t="t" r="r" b="b"/>
              <a:pathLst>
                <a:path w="6648" h="194" extrusionOk="0">
                  <a:moveTo>
                    <a:pt x="6647" y="0"/>
                  </a:moveTo>
                  <a:lnTo>
                    <a:pt x="6647" y="0"/>
                  </a:lnTo>
                  <a:cubicBezTo>
                    <a:pt x="6095" y="12"/>
                    <a:pt x="5542" y="27"/>
                    <a:pt x="4990" y="35"/>
                  </a:cubicBezTo>
                  <a:cubicBezTo>
                    <a:pt x="4436" y="45"/>
                    <a:pt x="3883" y="58"/>
                    <a:pt x="3331" y="64"/>
                  </a:cubicBezTo>
                  <a:cubicBezTo>
                    <a:pt x="2778" y="76"/>
                    <a:pt x="2224" y="78"/>
                    <a:pt x="1672" y="86"/>
                  </a:cubicBezTo>
                  <a:lnTo>
                    <a:pt x="10" y="105"/>
                  </a:lnTo>
                  <a:cubicBezTo>
                    <a:pt x="35" y="107"/>
                    <a:pt x="57" y="107"/>
                    <a:pt x="82" y="109"/>
                  </a:cubicBezTo>
                  <a:lnTo>
                    <a:pt x="0" y="109"/>
                  </a:lnTo>
                  <a:cubicBezTo>
                    <a:pt x="552" y="156"/>
                    <a:pt x="1105" y="172"/>
                    <a:pt x="1657" y="186"/>
                  </a:cubicBezTo>
                  <a:cubicBezTo>
                    <a:pt x="1917" y="192"/>
                    <a:pt x="2176" y="194"/>
                    <a:pt x="2434" y="194"/>
                  </a:cubicBezTo>
                  <a:cubicBezTo>
                    <a:pt x="2730" y="194"/>
                    <a:pt x="3026" y="192"/>
                    <a:pt x="3321" y="190"/>
                  </a:cubicBezTo>
                  <a:cubicBezTo>
                    <a:pt x="3875" y="174"/>
                    <a:pt x="4429" y="164"/>
                    <a:pt x="4982" y="131"/>
                  </a:cubicBezTo>
                  <a:lnTo>
                    <a:pt x="5815" y="80"/>
                  </a:lnTo>
                  <a:cubicBezTo>
                    <a:pt x="6091" y="58"/>
                    <a:pt x="6363" y="37"/>
                    <a:pt x="6639" y="8"/>
                  </a:cubicBezTo>
                  <a:lnTo>
                    <a:pt x="6576" y="8"/>
                  </a:lnTo>
                  <a:cubicBezTo>
                    <a:pt x="6598" y="6"/>
                    <a:pt x="6625" y="4"/>
                    <a:pt x="6647"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9"/>
            <p:cNvSpPr/>
            <p:nvPr/>
          </p:nvSpPr>
          <p:spPr>
            <a:xfrm>
              <a:off x="2106125" y="4293200"/>
              <a:ext cx="82325" cy="72075"/>
            </a:xfrm>
            <a:custGeom>
              <a:avLst/>
              <a:gdLst/>
              <a:ahLst/>
              <a:cxnLst/>
              <a:rect l="l" t="t" r="r" b="b"/>
              <a:pathLst>
                <a:path w="3293" h="2883" extrusionOk="0">
                  <a:moveTo>
                    <a:pt x="2658" y="0"/>
                  </a:moveTo>
                  <a:cubicBezTo>
                    <a:pt x="2558" y="4"/>
                    <a:pt x="2449" y="8"/>
                    <a:pt x="2341" y="10"/>
                  </a:cubicBezTo>
                  <a:cubicBezTo>
                    <a:pt x="2326" y="12"/>
                    <a:pt x="2316" y="12"/>
                    <a:pt x="2304" y="17"/>
                  </a:cubicBezTo>
                  <a:lnTo>
                    <a:pt x="2275" y="17"/>
                  </a:lnTo>
                  <a:cubicBezTo>
                    <a:pt x="1942" y="72"/>
                    <a:pt x="1604" y="121"/>
                    <a:pt x="1267" y="170"/>
                  </a:cubicBezTo>
                  <a:cubicBezTo>
                    <a:pt x="962" y="211"/>
                    <a:pt x="655" y="248"/>
                    <a:pt x="348" y="278"/>
                  </a:cubicBezTo>
                  <a:cubicBezTo>
                    <a:pt x="252" y="289"/>
                    <a:pt x="158" y="297"/>
                    <a:pt x="64" y="307"/>
                  </a:cubicBezTo>
                  <a:lnTo>
                    <a:pt x="66" y="307"/>
                  </a:lnTo>
                  <a:cubicBezTo>
                    <a:pt x="43" y="311"/>
                    <a:pt x="21" y="313"/>
                    <a:pt x="0" y="315"/>
                  </a:cubicBezTo>
                  <a:cubicBezTo>
                    <a:pt x="56" y="316"/>
                    <a:pt x="112" y="317"/>
                    <a:pt x="167" y="317"/>
                  </a:cubicBezTo>
                  <a:cubicBezTo>
                    <a:pt x="539" y="317"/>
                    <a:pt x="909" y="294"/>
                    <a:pt x="1279" y="262"/>
                  </a:cubicBezTo>
                  <a:cubicBezTo>
                    <a:pt x="1351" y="256"/>
                    <a:pt x="1422" y="248"/>
                    <a:pt x="1494" y="242"/>
                  </a:cubicBezTo>
                  <a:cubicBezTo>
                    <a:pt x="1829" y="207"/>
                    <a:pt x="2161" y="164"/>
                    <a:pt x="2494" y="111"/>
                  </a:cubicBezTo>
                  <a:cubicBezTo>
                    <a:pt x="2603" y="565"/>
                    <a:pt x="2715" y="1021"/>
                    <a:pt x="2836" y="1473"/>
                  </a:cubicBezTo>
                  <a:lnTo>
                    <a:pt x="3028" y="2181"/>
                  </a:lnTo>
                  <a:cubicBezTo>
                    <a:pt x="3094" y="2416"/>
                    <a:pt x="3159" y="2650"/>
                    <a:pt x="3231" y="2883"/>
                  </a:cubicBezTo>
                  <a:cubicBezTo>
                    <a:pt x="3187" y="2653"/>
                    <a:pt x="3142" y="2422"/>
                    <a:pt x="3094" y="2193"/>
                  </a:cubicBezTo>
                  <a:lnTo>
                    <a:pt x="3094" y="2193"/>
                  </a:lnTo>
                  <a:cubicBezTo>
                    <a:pt x="3158" y="2422"/>
                    <a:pt x="3222" y="2647"/>
                    <a:pt x="3292" y="2875"/>
                  </a:cubicBezTo>
                  <a:cubicBezTo>
                    <a:pt x="3247" y="2635"/>
                    <a:pt x="3196" y="2396"/>
                    <a:pt x="3151" y="2159"/>
                  </a:cubicBezTo>
                  <a:lnTo>
                    <a:pt x="2998" y="1443"/>
                  </a:lnTo>
                  <a:cubicBezTo>
                    <a:pt x="2889" y="968"/>
                    <a:pt x="2781" y="491"/>
                    <a:pt x="2662" y="17"/>
                  </a:cubicBezTo>
                  <a:lnTo>
                    <a:pt x="2658"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9"/>
            <p:cNvSpPr/>
            <p:nvPr/>
          </p:nvSpPr>
          <p:spPr>
            <a:xfrm>
              <a:off x="2027050" y="4317700"/>
              <a:ext cx="1200" cy="1500"/>
            </a:xfrm>
            <a:custGeom>
              <a:avLst/>
              <a:gdLst/>
              <a:ahLst/>
              <a:cxnLst/>
              <a:rect l="l" t="t" r="r" b="b"/>
              <a:pathLst>
                <a:path w="48" h="60" extrusionOk="0">
                  <a:moveTo>
                    <a:pt x="0" y="0"/>
                  </a:moveTo>
                  <a:lnTo>
                    <a:pt x="0" y="0"/>
                  </a:lnTo>
                  <a:cubicBezTo>
                    <a:pt x="0" y="0"/>
                    <a:pt x="1" y="1"/>
                    <a:pt x="1" y="1"/>
                  </a:cubicBezTo>
                  <a:lnTo>
                    <a:pt x="1" y="1"/>
                  </a:lnTo>
                  <a:cubicBezTo>
                    <a:pt x="1" y="1"/>
                    <a:pt x="0" y="0"/>
                    <a:pt x="0" y="0"/>
                  </a:cubicBezTo>
                  <a:close/>
                  <a:moveTo>
                    <a:pt x="1" y="1"/>
                  </a:moveTo>
                  <a:lnTo>
                    <a:pt x="1" y="1"/>
                  </a:lnTo>
                  <a:cubicBezTo>
                    <a:pt x="5" y="6"/>
                    <a:pt x="19" y="29"/>
                    <a:pt x="47" y="59"/>
                  </a:cubicBezTo>
                  <a:cubicBezTo>
                    <a:pt x="33" y="39"/>
                    <a:pt x="17" y="21"/>
                    <a:pt x="1"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9"/>
            <p:cNvSpPr/>
            <p:nvPr/>
          </p:nvSpPr>
          <p:spPr>
            <a:xfrm>
              <a:off x="2127350" y="4209000"/>
              <a:ext cx="102575" cy="53525"/>
            </a:xfrm>
            <a:custGeom>
              <a:avLst/>
              <a:gdLst/>
              <a:ahLst/>
              <a:cxnLst/>
              <a:rect l="l" t="t" r="r" b="b"/>
              <a:pathLst>
                <a:path w="4103" h="2141" extrusionOk="0">
                  <a:moveTo>
                    <a:pt x="4102" y="1"/>
                  </a:moveTo>
                  <a:cubicBezTo>
                    <a:pt x="4094" y="7"/>
                    <a:pt x="4088" y="13"/>
                    <a:pt x="4082" y="19"/>
                  </a:cubicBezTo>
                  <a:cubicBezTo>
                    <a:pt x="4084" y="13"/>
                    <a:pt x="4088" y="11"/>
                    <a:pt x="4092" y="7"/>
                  </a:cubicBezTo>
                  <a:lnTo>
                    <a:pt x="4092" y="7"/>
                  </a:lnTo>
                  <a:cubicBezTo>
                    <a:pt x="3910" y="170"/>
                    <a:pt x="3736" y="340"/>
                    <a:pt x="3556" y="508"/>
                  </a:cubicBezTo>
                  <a:lnTo>
                    <a:pt x="3030" y="1021"/>
                  </a:lnTo>
                  <a:cubicBezTo>
                    <a:pt x="2699" y="1349"/>
                    <a:pt x="2372" y="1680"/>
                    <a:pt x="2048" y="2016"/>
                  </a:cubicBezTo>
                  <a:cubicBezTo>
                    <a:pt x="1733" y="1756"/>
                    <a:pt x="1414" y="1502"/>
                    <a:pt x="1085" y="1267"/>
                  </a:cubicBezTo>
                  <a:cubicBezTo>
                    <a:pt x="739" y="1015"/>
                    <a:pt x="381" y="778"/>
                    <a:pt x="11" y="567"/>
                  </a:cubicBezTo>
                  <a:lnTo>
                    <a:pt x="11" y="567"/>
                  </a:lnTo>
                  <a:cubicBezTo>
                    <a:pt x="35" y="588"/>
                    <a:pt x="64" y="606"/>
                    <a:pt x="88" y="627"/>
                  </a:cubicBezTo>
                  <a:cubicBezTo>
                    <a:pt x="58" y="610"/>
                    <a:pt x="31" y="592"/>
                    <a:pt x="0" y="575"/>
                  </a:cubicBezTo>
                  <a:lnTo>
                    <a:pt x="0" y="575"/>
                  </a:lnTo>
                  <a:cubicBezTo>
                    <a:pt x="344" y="827"/>
                    <a:pt x="686" y="1083"/>
                    <a:pt x="1021" y="1347"/>
                  </a:cubicBezTo>
                  <a:cubicBezTo>
                    <a:pt x="1228" y="1513"/>
                    <a:pt x="1432" y="1678"/>
                    <a:pt x="1637" y="1844"/>
                  </a:cubicBezTo>
                  <a:cubicBezTo>
                    <a:pt x="1803" y="1950"/>
                    <a:pt x="1958" y="2049"/>
                    <a:pt x="2101" y="2141"/>
                  </a:cubicBezTo>
                  <a:lnTo>
                    <a:pt x="2110" y="2134"/>
                  </a:lnTo>
                  <a:lnTo>
                    <a:pt x="2112" y="2137"/>
                  </a:lnTo>
                  <a:cubicBezTo>
                    <a:pt x="2449" y="1791"/>
                    <a:pt x="2787" y="1441"/>
                    <a:pt x="3116" y="1087"/>
                  </a:cubicBezTo>
                  <a:lnTo>
                    <a:pt x="3615" y="549"/>
                  </a:lnTo>
                  <a:cubicBezTo>
                    <a:pt x="3779" y="367"/>
                    <a:pt x="3943" y="187"/>
                    <a:pt x="4102"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9"/>
            <p:cNvSpPr/>
            <p:nvPr/>
          </p:nvSpPr>
          <p:spPr>
            <a:xfrm>
              <a:off x="2071175" y="4248375"/>
              <a:ext cx="172250" cy="47150"/>
            </a:xfrm>
            <a:custGeom>
              <a:avLst/>
              <a:gdLst/>
              <a:ahLst/>
              <a:cxnLst/>
              <a:rect l="l" t="t" r="r" b="b"/>
              <a:pathLst>
                <a:path w="6890" h="1886" extrusionOk="0">
                  <a:moveTo>
                    <a:pt x="11" y="1"/>
                  </a:moveTo>
                  <a:lnTo>
                    <a:pt x="111" y="32"/>
                  </a:lnTo>
                  <a:cubicBezTo>
                    <a:pt x="75" y="23"/>
                    <a:pt x="38" y="13"/>
                    <a:pt x="1" y="7"/>
                  </a:cubicBezTo>
                  <a:lnTo>
                    <a:pt x="1" y="7"/>
                  </a:lnTo>
                  <a:cubicBezTo>
                    <a:pt x="566" y="187"/>
                    <a:pt x="1136" y="357"/>
                    <a:pt x="1707" y="523"/>
                  </a:cubicBezTo>
                  <a:cubicBezTo>
                    <a:pt x="2278" y="688"/>
                    <a:pt x="2853" y="846"/>
                    <a:pt x="3424" y="1005"/>
                  </a:cubicBezTo>
                  <a:cubicBezTo>
                    <a:pt x="3999" y="1157"/>
                    <a:pt x="4571" y="1314"/>
                    <a:pt x="5146" y="1464"/>
                  </a:cubicBezTo>
                  <a:lnTo>
                    <a:pt x="6012" y="1681"/>
                  </a:lnTo>
                  <a:cubicBezTo>
                    <a:pt x="6300" y="1750"/>
                    <a:pt x="6589" y="1822"/>
                    <a:pt x="6879" y="1885"/>
                  </a:cubicBezTo>
                  <a:cubicBezTo>
                    <a:pt x="6844" y="1875"/>
                    <a:pt x="6814" y="1865"/>
                    <a:pt x="6781" y="1855"/>
                  </a:cubicBezTo>
                  <a:lnTo>
                    <a:pt x="6781" y="1855"/>
                  </a:lnTo>
                  <a:cubicBezTo>
                    <a:pt x="6818" y="1863"/>
                    <a:pt x="6853" y="1871"/>
                    <a:pt x="6889" y="1881"/>
                  </a:cubicBezTo>
                  <a:cubicBezTo>
                    <a:pt x="6607" y="1789"/>
                    <a:pt x="6321" y="1703"/>
                    <a:pt x="6036" y="1617"/>
                  </a:cubicBezTo>
                  <a:lnTo>
                    <a:pt x="5185" y="1364"/>
                  </a:lnTo>
                  <a:cubicBezTo>
                    <a:pt x="4614" y="1198"/>
                    <a:pt x="4040" y="1042"/>
                    <a:pt x="3467" y="881"/>
                  </a:cubicBezTo>
                  <a:cubicBezTo>
                    <a:pt x="2892" y="729"/>
                    <a:pt x="2319" y="572"/>
                    <a:pt x="1742" y="426"/>
                  </a:cubicBezTo>
                  <a:cubicBezTo>
                    <a:pt x="1167" y="279"/>
                    <a:pt x="592" y="134"/>
                    <a:pt x="11"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9"/>
            <p:cNvSpPr/>
            <p:nvPr/>
          </p:nvSpPr>
          <p:spPr>
            <a:xfrm>
              <a:off x="2046025" y="4332925"/>
              <a:ext cx="29625" cy="13425"/>
            </a:xfrm>
            <a:custGeom>
              <a:avLst/>
              <a:gdLst/>
              <a:ahLst/>
              <a:cxnLst/>
              <a:rect l="l" t="t" r="r" b="b"/>
              <a:pathLst>
                <a:path w="1185" h="537" extrusionOk="0">
                  <a:moveTo>
                    <a:pt x="0" y="1"/>
                  </a:moveTo>
                  <a:cubicBezTo>
                    <a:pt x="287" y="167"/>
                    <a:pt x="673" y="353"/>
                    <a:pt x="1185" y="537"/>
                  </a:cubicBezTo>
                  <a:cubicBezTo>
                    <a:pt x="991" y="465"/>
                    <a:pt x="469" y="263"/>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9"/>
            <p:cNvSpPr/>
            <p:nvPr/>
          </p:nvSpPr>
          <p:spPr>
            <a:xfrm>
              <a:off x="2026850" y="4317900"/>
              <a:ext cx="1100" cy="1350"/>
            </a:xfrm>
            <a:custGeom>
              <a:avLst/>
              <a:gdLst/>
              <a:ahLst/>
              <a:cxnLst/>
              <a:rect l="l" t="t" r="r" b="b"/>
              <a:pathLst>
                <a:path w="44" h="54" extrusionOk="0">
                  <a:moveTo>
                    <a:pt x="0" y="0"/>
                  </a:moveTo>
                  <a:lnTo>
                    <a:pt x="0" y="0"/>
                  </a:lnTo>
                  <a:cubicBezTo>
                    <a:pt x="4" y="5"/>
                    <a:pt x="8" y="10"/>
                    <a:pt x="12" y="15"/>
                  </a:cubicBezTo>
                  <a:lnTo>
                    <a:pt x="12" y="15"/>
                  </a:lnTo>
                  <a:cubicBezTo>
                    <a:pt x="6" y="7"/>
                    <a:pt x="2" y="2"/>
                    <a:pt x="0" y="0"/>
                  </a:cubicBezTo>
                  <a:close/>
                  <a:moveTo>
                    <a:pt x="12" y="15"/>
                  </a:moveTo>
                  <a:lnTo>
                    <a:pt x="12" y="15"/>
                  </a:lnTo>
                  <a:cubicBezTo>
                    <a:pt x="19" y="24"/>
                    <a:pt x="29" y="38"/>
                    <a:pt x="43" y="54"/>
                  </a:cubicBezTo>
                  <a:cubicBezTo>
                    <a:pt x="33" y="40"/>
                    <a:pt x="22" y="28"/>
                    <a:pt x="12" y="15"/>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9"/>
            <p:cNvSpPr/>
            <p:nvPr/>
          </p:nvSpPr>
          <p:spPr>
            <a:xfrm>
              <a:off x="1985100" y="4299600"/>
              <a:ext cx="171225" cy="70550"/>
            </a:xfrm>
            <a:custGeom>
              <a:avLst/>
              <a:gdLst/>
              <a:ahLst/>
              <a:cxnLst/>
              <a:rect l="l" t="t" r="r" b="b"/>
              <a:pathLst>
                <a:path w="6849" h="2822" extrusionOk="0">
                  <a:moveTo>
                    <a:pt x="1912" y="1"/>
                  </a:moveTo>
                  <a:cubicBezTo>
                    <a:pt x="686" y="1"/>
                    <a:pt x="3" y="18"/>
                    <a:pt x="1" y="18"/>
                  </a:cubicBezTo>
                  <a:cubicBezTo>
                    <a:pt x="927" y="1135"/>
                    <a:pt x="1159" y="1956"/>
                    <a:pt x="1664" y="2160"/>
                  </a:cubicBezTo>
                  <a:cubicBezTo>
                    <a:pt x="2169" y="2363"/>
                    <a:pt x="6799" y="2817"/>
                    <a:pt x="6848" y="2821"/>
                  </a:cubicBezTo>
                  <a:lnTo>
                    <a:pt x="6318" y="2547"/>
                  </a:lnTo>
                  <a:cubicBezTo>
                    <a:pt x="5212" y="2357"/>
                    <a:pt x="4354" y="2128"/>
                    <a:pt x="3698" y="1899"/>
                  </a:cubicBezTo>
                  <a:cubicBezTo>
                    <a:pt x="3700" y="1899"/>
                    <a:pt x="1269" y="1162"/>
                    <a:pt x="1056" y="587"/>
                  </a:cubicBezTo>
                  <a:cubicBezTo>
                    <a:pt x="1048" y="569"/>
                    <a:pt x="1046" y="550"/>
                    <a:pt x="1046" y="536"/>
                  </a:cubicBezTo>
                  <a:cubicBezTo>
                    <a:pt x="1056" y="29"/>
                    <a:pt x="4076" y="20"/>
                    <a:pt x="4272" y="20"/>
                  </a:cubicBezTo>
                  <a:cubicBezTo>
                    <a:pt x="3349" y="6"/>
                    <a:pt x="2556" y="1"/>
                    <a:pt x="19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9"/>
            <p:cNvSpPr/>
            <p:nvPr/>
          </p:nvSpPr>
          <p:spPr>
            <a:xfrm>
              <a:off x="2028125" y="4319475"/>
              <a:ext cx="17350" cy="13225"/>
            </a:xfrm>
            <a:custGeom>
              <a:avLst/>
              <a:gdLst/>
              <a:ahLst/>
              <a:cxnLst/>
              <a:rect l="l" t="t" r="r" b="b"/>
              <a:pathLst>
                <a:path w="694" h="529" extrusionOk="0">
                  <a:moveTo>
                    <a:pt x="0" y="1"/>
                  </a:moveTo>
                  <a:cubicBezTo>
                    <a:pt x="156" y="187"/>
                    <a:pt x="413" y="369"/>
                    <a:pt x="694" y="529"/>
                  </a:cubicBezTo>
                  <a:cubicBezTo>
                    <a:pt x="295" y="293"/>
                    <a:pt x="90" y="99"/>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9"/>
            <p:cNvSpPr/>
            <p:nvPr/>
          </p:nvSpPr>
          <p:spPr>
            <a:xfrm>
              <a:off x="1629675" y="4059450"/>
              <a:ext cx="103200" cy="16025"/>
            </a:xfrm>
            <a:custGeom>
              <a:avLst/>
              <a:gdLst/>
              <a:ahLst/>
              <a:cxnLst/>
              <a:rect l="l" t="t" r="r" b="b"/>
              <a:pathLst>
                <a:path w="4128" h="641" extrusionOk="0">
                  <a:moveTo>
                    <a:pt x="19" y="0"/>
                  </a:moveTo>
                  <a:cubicBezTo>
                    <a:pt x="5" y="0"/>
                    <a:pt x="0" y="4"/>
                    <a:pt x="0" y="4"/>
                  </a:cubicBezTo>
                  <a:cubicBezTo>
                    <a:pt x="659" y="356"/>
                    <a:pt x="905" y="641"/>
                    <a:pt x="909" y="641"/>
                  </a:cubicBezTo>
                  <a:cubicBezTo>
                    <a:pt x="1660" y="405"/>
                    <a:pt x="2505" y="348"/>
                    <a:pt x="3141" y="348"/>
                  </a:cubicBezTo>
                  <a:cubicBezTo>
                    <a:pt x="3684" y="348"/>
                    <a:pt x="4075" y="389"/>
                    <a:pt x="4123" y="395"/>
                  </a:cubicBezTo>
                  <a:lnTo>
                    <a:pt x="4127" y="395"/>
                  </a:lnTo>
                  <a:cubicBezTo>
                    <a:pt x="4105" y="389"/>
                    <a:pt x="4080" y="385"/>
                    <a:pt x="4056" y="379"/>
                  </a:cubicBezTo>
                  <a:cubicBezTo>
                    <a:pt x="3908" y="366"/>
                    <a:pt x="3577" y="341"/>
                    <a:pt x="3153" y="341"/>
                  </a:cubicBezTo>
                  <a:cubicBezTo>
                    <a:pt x="2516" y="341"/>
                    <a:pt x="1669" y="397"/>
                    <a:pt x="915" y="632"/>
                  </a:cubicBezTo>
                  <a:cubicBezTo>
                    <a:pt x="915" y="632"/>
                    <a:pt x="670" y="352"/>
                    <a:pt x="19"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9"/>
            <p:cNvSpPr/>
            <p:nvPr/>
          </p:nvSpPr>
          <p:spPr>
            <a:xfrm>
              <a:off x="1630025" y="4059400"/>
              <a:ext cx="25" cy="25"/>
            </a:xfrm>
            <a:custGeom>
              <a:avLst/>
              <a:gdLst/>
              <a:ahLst/>
              <a:cxnLst/>
              <a:rect l="l" t="t" r="r" b="b"/>
              <a:pathLst>
                <a:path w="1" h="1" extrusionOk="0">
                  <a:moveTo>
                    <a:pt x="1" y="0"/>
                  </a:moveTo>
                  <a:lnTo>
                    <a:pt x="1"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9"/>
            <p:cNvSpPr/>
            <p:nvPr/>
          </p:nvSpPr>
          <p:spPr>
            <a:xfrm>
              <a:off x="1702150" y="4057475"/>
              <a:ext cx="71725" cy="187000"/>
            </a:xfrm>
            <a:custGeom>
              <a:avLst/>
              <a:gdLst/>
              <a:ahLst/>
              <a:cxnLst/>
              <a:rect l="l" t="t" r="r" b="b"/>
              <a:pathLst>
                <a:path w="2869" h="7480" extrusionOk="0">
                  <a:moveTo>
                    <a:pt x="2437" y="0"/>
                  </a:moveTo>
                  <a:cubicBezTo>
                    <a:pt x="2130" y="0"/>
                    <a:pt x="1966" y="229"/>
                    <a:pt x="1965" y="231"/>
                  </a:cubicBezTo>
                  <a:cubicBezTo>
                    <a:pt x="2066" y="167"/>
                    <a:pt x="2169" y="150"/>
                    <a:pt x="2250" y="150"/>
                  </a:cubicBezTo>
                  <a:cubicBezTo>
                    <a:pt x="2340" y="150"/>
                    <a:pt x="2402" y="171"/>
                    <a:pt x="2402" y="171"/>
                  </a:cubicBezTo>
                  <a:cubicBezTo>
                    <a:pt x="1952" y="454"/>
                    <a:pt x="1756" y="1059"/>
                    <a:pt x="1744" y="1108"/>
                  </a:cubicBezTo>
                  <a:lnTo>
                    <a:pt x="1744" y="1110"/>
                  </a:lnTo>
                  <a:lnTo>
                    <a:pt x="1" y="7479"/>
                  </a:lnTo>
                  <a:cubicBezTo>
                    <a:pt x="559" y="5732"/>
                    <a:pt x="919" y="4771"/>
                    <a:pt x="1120" y="4386"/>
                  </a:cubicBezTo>
                  <a:cubicBezTo>
                    <a:pt x="1862" y="2489"/>
                    <a:pt x="2869" y="137"/>
                    <a:pt x="2869" y="137"/>
                  </a:cubicBezTo>
                  <a:cubicBezTo>
                    <a:pt x="2793" y="94"/>
                    <a:pt x="2728" y="59"/>
                    <a:pt x="2660" y="38"/>
                  </a:cubicBezTo>
                  <a:cubicBezTo>
                    <a:pt x="2579" y="11"/>
                    <a:pt x="2505" y="0"/>
                    <a:pt x="2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9"/>
            <p:cNvSpPr/>
            <p:nvPr/>
          </p:nvSpPr>
          <p:spPr>
            <a:xfrm>
              <a:off x="1583900" y="4049675"/>
              <a:ext cx="158950" cy="15125"/>
            </a:xfrm>
            <a:custGeom>
              <a:avLst/>
              <a:gdLst/>
              <a:ahLst/>
              <a:cxnLst/>
              <a:rect l="l" t="t" r="r" b="b"/>
              <a:pathLst>
                <a:path w="6358" h="605" extrusionOk="0">
                  <a:moveTo>
                    <a:pt x="2558" y="0"/>
                  </a:moveTo>
                  <a:cubicBezTo>
                    <a:pt x="2357" y="0"/>
                    <a:pt x="2156" y="7"/>
                    <a:pt x="1956" y="21"/>
                  </a:cubicBezTo>
                  <a:cubicBezTo>
                    <a:pt x="1312" y="64"/>
                    <a:pt x="657" y="201"/>
                    <a:pt x="107" y="534"/>
                  </a:cubicBezTo>
                  <a:lnTo>
                    <a:pt x="37" y="580"/>
                  </a:lnTo>
                  <a:lnTo>
                    <a:pt x="37" y="580"/>
                  </a:lnTo>
                  <a:cubicBezTo>
                    <a:pt x="599" y="219"/>
                    <a:pt x="1279" y="73"/>
                    <a:pt x="1946" y="29"/>
                  </a:cubicBezTo>
                  <a:cubicBezTo>
                    <a:pt x="2149" y="13"/>
                    <a:pt x="2352" y="6"/>
                    <a:pt x="2556" y="6"/>
                  </a:cubicBezTo>
                  <a:cubicBezTo>
                    <a:pt x="3091" y="6"/>
                    <a:pt x="3626" y="54"/>
                    <a:pt x="4160" y="115"/>
                  </a:cubicBezTo>
                  <a:cubicBezTo>
                    <a:pt x="4528" y="160"/>
                    <a:pt x="4896" y="211"/>
                    <a:pt x="5262" y="269"/>
                  </a:cubicBezTo>
                  <a:cubicBezTo>
                    <a:pt x="5629" y="324"/>
                    <a:pt x="5991" y="391"/>
                    <a:pt x="6357" y="453"/>
                  </a:cubicBezTo>
                  <a:cubicBezTo>
                    <a:pt x="6322" y="442"/>
                    <a:pt x="6285" y="432"/>
                    <a:pt x="6251" y="426"/>
                  </a:cubicBezTo>
                  <a:cubicBezTo>
                    <a:pt x="5925" y="369"/>
                    <a:pt x="5600" y="309"/>
                    <a:pt x="5273" y="262"/>
                  </a:cubicBezTo>
                  <a:cubicBezTo>
                    <a:pt x="4907" y="201"/>
                    <a:pt x="4538" y="150"/>
                    <a:pt x="4170" y="109"/>
                  </a:cubicBezTo>
                  <a:cubicBezTo>
                    <a:pt x="3634" y="46"/>
                    <a:pt x="3095" y="0"/>
                    <a:pt x="2558" y="0"/>
                  </a:cubicBezTo>
                  <a:close/>
                  <a:moveTo>
                    <a:pt x="37" y="580"/>
                  </a:moveTo>
                  <a:cubicBezTo>
                    <a:pt x="25" y="588"/>
                    <a:pt x="13" y="596"/>
                    <a:pt x="0" y="604"/>
                  </a:cubicBezTo>
                  <a:lnTo>
                    <a:pt x="37" y="58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9"/>
            <p:cNvSpPr/>
            <p:nvPr/>
          </p:nvSpPr>
          <p:spPr>
            <a:xfrm>
              <a:off x="1778625" y="4155300"/>
              <a:ext cx="2825" cy="425"/>
            </a:xfrm>
            <a:custGeom>
              <a:avLst/>
              <a:gdLst/>
              <a:ahLst/>
              <a:cxnLst/>
              <a:rect l="l" t="t" r="r" b="b"/>
              <a:pathLst>
                <a:path w="113" h="17" extrusionOk="0">
                  <a:moveTo>
                    <a:pt x="0" y="0"/>
                  </a:moveTo>
                  <a:lnTo>
                    <a:pt x="0" y="0"/>
                  </a:lnTo>
                  <a:cubicBezTo>
                    <a:pt x="10" y="9"/>
                    <a:pt x="49" y="13"/>
                    <a:pt x="113" y="17"/>
                  </a:cubicBezTo>
                  <a:cubicBezTo>
                    <a:pt x="76" y="11"/>
                    <a:pt x="37" y="6"/>
                    <a:pt x="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9"/>
            <p:cNvSpPr/>
            <p:nvPr/>
          </p:nvSpPr>
          <p:spPr>
            <a:xfrm>
              <a:off x="1796725" y="4081450"/>
              <a:ext cx="366450" cy="184200"/>
            </a:xfrm>
            <a:custGeom>
              <a:avLst/>
              <a:gdLst/>
              <a:ahLst/>
              <a:cxnLst/>
              <a:rect l="l" t="t" r="r" b="b"/>
              <a:pathLst>
                <a:path w="14658" h="7368" extrusionOk="0">
                  <a:moveTo>
                    <a:pt x="0" y="0"/>
                  </a:moveTo>
                  <a:lnTo>
                    <a:pt x="966" y="348"/>
                  </a:lnTo>
                  <a:lnTo>
                    <a:pt x="1369" y="489"/>
                  </a:lnTo>
                  <a:lnTo>
                    <a:pt x="1453" y="520"/>
                  </a:lnTo>
                  <a:lnTo>
                    <a:pt x="1932" y="708"/>
                  </a:lnTo>
                  <a:lnTo>
                    <a:pt x="2891" y="1084"/>
                  </a:lnTo>
                  <a:lnTo>
                    <a:pt x="3837" y="1489"/>
                  </a:lnTo>
                  <a:cubicBezTo>
                    <a:pt x="4154" y="1622"/>
                    <a:pt x="4467" y="1762"/>
                    <a:pt x="4778" y="1905"/>
                  </a:cubicBezTo>
                  <a:cubicBezTo>
                    <a:pt x="5091" y="2050"/>
                    <a:pt x="5404" y="2185"/>
                    <a:pt x="5715" y="2332"/>
                  </a:cubicBezTo>
                  <a:cubicBezTo>
                    <a:pt x="5823" y="2388"/>
                    <a:pt x="5932" y="2439"/>
                    <a:pt x="6040" y="2492"/>
                  </a:cubicBezTo>
                  <a:cubicBezTo>
                    <a:pt x="6241" y="2588"/>
                    <a:pt x="6439" y="2682"/>
                    <a:pt x="6639" y="2782"/>
                  </a:cubicBezTo>
                  <a:cubicBezTo>
                    <a:pt x="6948" y="2934"/>
                    <a:pt x="7255" y="3087"/>
                    <a:pt x="7558" y="3245"/>
                  </a:cubicBezTo>
                  <a:cubicBezTo>
                    <a:pt x="8133" y="3537"/>
                    <a:pt x="8706" y="3836"/>
                    <a:pt x="9273" y="4145"/>
                  </a:cubicBezTo>
                  <a:cubicBezTo>
                    <a:pt x="9309" y="4166"/>
                    <a:pt x="9344" y="4184"/>
                    <a:pt x="9381" y="4204"/>
                  </a:cubicBezTo>
                  <a:cubicBezTo>
                    <a:pt x="9528" y="4286"/>
                    <a:pt x="9678" y="4366"/>
                    <a:pt x="9823" y="4448"/>
                  </a:cubicBezTo>
                  <a:cubicBezTo>
                    <a:pt x="9825" y="4450"/>
                    <a:pt x="9829" y="4450"/>
                    <a:pt x="9831" y="4452"/>
                  </a:cubicBezTo>
                  <a:cubicBezTo>
                    <a:pt x="10281" y="4704"/>
                    <a:pt x="10729" y="4957"/>
                    <a:pt x="11173" y="5215"/>
                  </a:cubicBezTo>
                  <a:lnTo>
                    <a:pt x="12061" y="5737"/>
                  </a:lnTo>
                  <a:lnTo>
                    <a:pt x="12941" y="6273"/>
                  </a:lnTo>
                  <a:cubicBezTo>
                    <a:pt x="13518" y="6627"/>
                    <a:pt x="14089" y="6993"/>
                    <a:pt x="14655" y="7367"/>
                  </a:cubicBezTo>
                  <a:lnTo>
                    <a:pt x="14657" y="7367"/>
                  </a:lnTo>
                  <a:cubicBezTo>
                    <a:pt x="14578" y="7312"/>
                    <a:pt x="14502" y="7255"/>
                    <a:pt x="14422" y="7200"/>
                  </a:cubicBezTo>
                  <a:cubicBezTo>
                    <a:pt x="13935" y="6880"/>
                    <a:pt x="13446" y="6567"/>
                    <a:pt x="12951" y="6267"/>
                  </a:cubicBezTo>
                  <a:lnTo>
                    <a:pt x="12071" y="5729"/>
                  </a:lnTo>
                  <a:lnTo>
                    <a:pt x="11183" y="5207"/>
                  </a:lnTo>
                  <a:cubicBezTo>
                    <a:pt x="9997" y="4517"/>
                    <a:pt x="8790" y="3859"/>
                    <a:pt x="7568" y="3241"/>
                  </a:cubicBezTo>
                  <a:cubicBezTo>
                    <a:pt x="6959" y="2924"/>
                    <a:pt x="6341" y="2627"/>
                    <a:pt x="5721" y="2330"/>
                  </a:cubicBezTo>
                  <a:cubicBezTo>
                    <a:pt x="5412" y="2181"/>
                    <a:pt x="5097" y="2046"/>
                    <a:pt x="4786" y="1903"/>
                  </a:cubicBezTo>
                  <a:cubicBezTo>
                    <a:pt x="4473" y="1760"/>
                    <a:pt x="4162" y="1618"/>
                    <a:pt x="3845" y="1485"/>
                  </a:cubicBezTo>
                  <a:lnTo>
                    <a:pt x="2897" y="1082"/>
                  </a:lnTo>
                  <a:lnTo>
                    <a:pt x="1938" y="706"/>
                  </a:lnTo>
                  <a:lnTo>
                    <a:pt x="1461" y="518"/>
                  </a:lnTo>
                  <a:lnTo>
                    <a:pt x="976" y="344"/>
                  </a:lnTo>
                  <a:lnTo>
                    <a:pt x="240" y="78"/>
                  </a:lnTo>
                  <a:cubicBezTo>
                    <a:pt x="162" y="51"/>
                    <a:pt x="82" y="27"/>
                    <a:pt x="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9"/>
            <p:cNvSpPr/>
            <p:nvPr/>
          </p:nvSpPr>
          <p:spPr>
            <a:xfrm>
              <a:off x="1552175" y="4046675"/>
              <a:ext cx="187950" cy="62975"/>
            </a:xfrm>
            <a:custGeom>
              <a:avLst/>
              <a:gdLst/>
              <a:ahLst/>
              <a:cxnLst/>
              <a:rect l="l" t="t" r="r" b="b"/>
              <a:pathLst>
                <a:path w="7518" h="2519" extrusionOk="0">
                  <a:moveTo>
                    <a:pt x="3724" y="1"/>
                  </a:moveTo>
                  <a:cubicBezTo>
                    <a:pt x="3552" y="1"/>
                    <a:pt x="3380" y="6"/>
                    <a:pt x="3207" y="18"/>
                  </a:cubicBezTo>
                  <a:cubicBezTo>
                    <a:pt x="2835" y="47"/>
                    <a:pt x="2460" y="104"/>
                    <a:pt x="2098" y="217"/>
                  </a:cubicBezTo>
                  <a:cubicBezTo>
                    <a:pt x="1820" y="303"/>
                    <a:pt x="1550" y="419"/>
                    <a:pt x="1304" y="575"/>
                  </a:cubicBezTo>
                  <a:cubicBezTo>
                    <a:pt x="1292" y="583"/>
                    <a:pt x="1282" y="591"/>
                    <a:pt x="1269" y="599"/>
                  </a:cubicBezTo>
                  <a:cubicBezTo>
                    <a:pt x="1259" y="603"/>
                    <a:pt x="1251" y="612"/>
                    <a:pt x="1243" y="616"/>
                  </a:cubicBezTo>
                  <a:cubicBezTo>
                    <a:pt x="1196" y="650"/>
                    <a:pt x="1149" y="683"/>
                    <a:pt x="1104" y="718"/>
                  </a:cubicBezTo>
                  <a:cubicBezTo>
                    <a:pt x="807" y="951"/>
                    <a:pt x="561" y="1250"/>
                    <a:pt x="377" y="1575"/>
                  </a:cubicBezTo>
                  <a:cubicBezTo>
                    <a:pt x="214" y="1874"/>
                    <a:pt x="91" y="2195"/>
                    <a:pt x="1" y="2518"/>
                  </a:cubicBezTo>
                  <a:cubicBezTo>
                    <a:pt x="111" y="2201"/>
                    <a:pt x="244" y="1894"/>
                    <a:pt x="418" y="1612"/>
                  </a:cubicBezTo>
                  <a:cubicBezTo>
                    <a:pt x="609" y="1297"/>
                    <a:pt x="854" y="1015"/>
                    <a:pt x="1149" y="798"/>
                  </a:cubicBezTo>
                  <a:cubicBezTo>
                    <a:pt x="1188" y="769"/>
                    <a:pt x="1228" y="742"/>
                    <a:pt x="1267" y="714"/>
                  </a:cubicBezTo>
                  <a:cubicBezTo>
                    <a:pt x="1304" y="699"/>
                    <a:pt x="1341" y="675"/>
                    <a:pt x="1376" y="652"/>
                  </a:cubicBezTo>
                  <a:cubicBezTo>
                    <a:pt x="1926" y="321"/>
                    <a:pt x="2581" y="182"/>
                    <a:pt x="3225" y="139"/>
                  </a:cubicBezTo>
                  <a:cubicBezTo>
                    <a:pt x="3428" y="123"/>
                    <a:pt x="3632" y="116"/>
                    <a:pt x="3835" y="116"/>
                  </a:cubicBezTo>
                  <a:cubicBezTo>
                    <a:pt x="4371" y="116"/>
                    <a:pt x="4907" y="164"/>
                    <a:pt x="5441" y="225"/>
                  </a:cubicBezTo>
                  <a:cubicBezTo>
                    <a:pt x="5809" y="268"/>
                    <a:pt x="6176" y="319"/>
                    <a:pt x="6542" y="378"/>
                  </a:cubicBezTo>
                  <a:cubicBezTo>
                    <a:pt x="6867" y="427"/>
                    <a:pt x="7192" y="487"/>
                    <a:pt x="7518" y="542"/>
                  </a:cubicBezTo>
                  <a:cubicBezTo>
                    <a:pt x="6832" y="376"/>
                    <a:pt x="6141" y="235"/>
                    <a:pt x="5443" y="135"/>
                  </a:cubicBezTo>
                  <a:cubicBezTo>
                    <a:pt x="5075" y="80"/>
                    <a:pt x="4700" y="47"/>
                    <a:pt x="4330" y="20"/>
                  </a:cubicBezTo>
                  <a:cubicBezTo>
                    <a:pt x="4129" y="8"/>
                    <a:pt x="3927" y="1"/>
                    <a:pt x="3724"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9"/>
            <p:cNvSpPr/>
            <p:nvPr/>
          </p:nvSpPr>
          <p:spPr>
            <a:xfrm>
              <a:off x="1580875" y="4064725"/>
              <a:ext cx="3050" cy="2100"/>
            </a:xfrm>
            <a:custGeom>
              <a:avLst/>
              <a:gdLst/>
              <a:ahLst/>
              <a:cxnLst/>
              <a:rect l="l" t="t" r="r" b="b"/>
              <a:pathLst>
                <a:path w="122" h="84" extrusionOk="0">
                  <a:moveTo>
                    <a:pt x="121" y="0"/>
                  </a:moveTo>
                  <a:lnTo>
                    <a:pt x="99" y="14"/>
                  </a:lnTo>
                  <a:cubicBezTo>
                    <a:pt x="81" y="27"/>
                    <a:pt x="63" y="40"/>
                    <a:pt x="46" y="52"/>
                  </a:cubicBezTo>
                  <a:lnTo>
                    <a:pt x="46" y="52"/>
                  </a:lnTo>
                  <a:cubicBezTo>
                    <a:pt x="71" y="34"/>
                    <a:pt x="96" y="18"/>
                    <a:pt x="121" y="0"/>
                  </a:cubicBezTo>
                  <a:close/>
                  <a:moveTo>
                    <a:pt x="46" y="52"/>
                  </a:moveTo>
                  <a:cubicBezTo>
                    <a:pt x="31" y="62"/>
                    <a:pt x="16" y="72"/>
                    <a:pt x="1" y="84"/>
                  </a:cubicBezTo>
                  <a:cubicBezTo>
                    <a:pt x="15" y="73"/>
                    <a:pt x="30" y="62"/>
                    <a:pt x="46" y="52"/>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9"/>
            <p:cNvSpPr/>
            <p:nvPr/>
          </p:nvSpPr>
          <p:spPr>
            <a:xfrm>
              <a:off x="1561500" y="4062200"/>
              <a:ext cx="21700" cy="24025"/>
            </a:xfrm>
            <a:custGeom>
              <a:avLst/>
              <a:gdLst/>
              <a:ahLst/>
              <a:cxnLst/>
              <a:rect l="l" t="t" r="r" b="b"/>
              <a:pathLst>
                <a:path w="868" h="961" extrusionOk="0">
                  <a:moveTo>
                    <a:pt x="868" y="1"/>
                  </a:moveTo>
                  <a:cubicBezTo>
                    <a:pt x="861" y="5"/>
                    <a:pt x="855" y="9"/>
                    <a:pt x="848" y="13"/>
                  </a:cubicBezTo>
                  <a:lnTo>
                    <a:pt x="848" y="13"/>
                  </a:lnTo>
                  <a:cubicBezTo>
                    <a:pt x="855" y="9"/>
                    <a:pt x="861" y="5"/>
                    <a:pt x="868" y="1"/>
                  </a:cubicBezTo>
                  <a:close/>
                  <a:moveTo>
                    <a:pt x="848" y="13"/>
                  </a:moveTo>
                  <a:cubicBezTo>
                    <a:pt x="843" y="17"/>
                    <a:pt x="837" y="21"/>
                    <a:pt x="832" y="25"/>
                  </a:cubicBezTo>
                  <a:lnTo>
                    <a:pt x="832" y="25"/>
                  </a:lnTo>
                  <a:cubicBezTo>
                    <a:pt x="837" y="21"/>
                    <a:pt x="843" y="17"/>
                    <a:pt x="848" y="13"/>
                  </a:cubicBezTo>
                  <a:close/>
                  <a:moveTo>
                    <a:pt x="832" y="25"/>
                  </a:moveTo>
                  <a:cubicBezTo>
                    <a:pt x="796" y="50"/>
                    <a:pt x="762" y="77"/>
                    <a:pt x="727" y="103"/>
                  </a:cubicBezTo>
                  <a:cubicBezTo>
                    <a:pt x="757" y="81"/>
                    <a:pt x="786" y="58"/>
                    <a:pt x="817" y="38"/>
                  </a:cubicBezTo>
                  <a:cubicBezTo>
                    <a:pt x="821" y="33"/>
                    <a:pt x="826" y="29"/>
                    <a:pt x="832" y="25"/>
                  </a:cubicBezTo>
                  <a:close/>
                  <a:moveTo>
                    <a:pt x="727" y="103"/>
                  </a:moveTo>
                  <a:cubicBezTo>
                    <a:pt x="428" y="336"/>
                    <a:pt x="184" y="633"/>
                    <a:pt x="0" y="960"/>
                  </a:cubicBezTo>
                  <a:cubicBezTo>
                    <a:pt x="184" y="633"/>
                    <a:pt x="430" y="336"/>
                    <a:pt x="727" y="103"/>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9"/>
            <p:cNvSpPr/>
            <p:nvPr/>
          </p:nvSpPr>
          <p:spPr>
            <a:xfrm>
              <a:off x="1552125" y="4086200"/>
              <a:ext cx="9400" cy="23650"/>
            </a:xfrm>
            <a:custGeom>
              <a:avLst/>
              <a:gdLst/>
              <a:ahLst/>
              <a:cxnLst/>
              <a:rect l="l" t="t" r="r" b="b"/>
              <a:pathLst>
                <a:path w="376" h="946" extrusionOk="0">
                  <a:moveTo>
                    <a:pt x="375" y="0"/>
                  </a:moveTo>
                  <a:lnTo>
                    <a:pt x="375" y="0"/>
                  </a:lnTo>
                  <a:cubicBezTo>
                    <a:pt x="233" y="260"/>
                    <a:pt x="122" y="535"/>
                    <a:pt x="37" y="818"/>
                  </a:cubicBezTo>
                  <a:lnTo>
                    <a:pt x="37" y="818"/>
                  </a:lnTo>
                  <a:cubicBezTo>
                    <a:pt x="122" y="534"/>
                    <a:pt x="236" y="260"/>
                    <a:pt x="375" y="0"/>
                  </a:cubicBezTo>
                  <a:close/>
                  <a:moveTo>
                    <a:pt x="37" y="818"/>
                  </a:moveTo>
                  <a:lnTo>
                    <a:pt x="37" y="818"/>
                  </a:lnTo>
                  <a:cubicBezTo>
                    <a:pt x="24" y="860"/>
                    <a:pt x="12" y="903"/>
                    <a:pt x="1" y="946"/>
                  </a:cubicBezTo>
                  <a:cubicBezTo>
                    <a:pt x="12" y="903"/>
                    <a:pt x="24" y="860"/>
                    <a:pt x="37" y="818"/>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9"/>
            <p:cNvSpPr/>
            <p:nvPr/>
          </p:nvSpPr>
          <p:spPr>
            <a:xfrm>
              <a:off x="1632800" y="4049575"/>
              <a:ext cx="55425" cy="2725"/>
            </a:xfrm>
            <a:custGeom>
              <a:avLst/>
              <a:gdLst/>
              <a:ahLst/>
              <a:cxnLst/>
              <a:rect l="l" t="t" r="r" b="b"/>
              <a:pathLst>
                <a:path w="2217" h="109" extrusionOk="0">
                  <a:moveTo>
                    <a:pt x="610" y="0"/>
                  </a:moveTo>
                  <a:cubicBezTo>
                    <a:pt x="407" y="0"/>
                    <a:pt x="203" y="7"/>
                    <a:pt x="0" y="23"/>
                  </a:cubicBezTo>
                  <a:lnTo>
                    <a:pt x="0" y="23"/>
                  </a:lnTo>
                  <a:cubicBezTo>
                    <a:pt x="201" y="8"/>
                    <a:pt x="402" y="2"/>
                    <a:pt x="604" y="2"/>
                  </a:cubicBezTo>
                  <a:cubicBezTo>
                    <a:pt x="1141" y="2"/>
                    <a:pt x="1680" y="48"/>
                    <a:pt x="2216" y="109"/>
                  </a:cubicBezTo>
                  <a:cubicBezTo>
                    <a:pt x="1682" y="48"/>
                    <a:pt x="1146" y="0"/>
                    <a:pt x="61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9"/>
            <p:cNvSpPr/>
            <p:nvPr/>
          </p:nvSpPr>
          <p:spPr>
            <a:xfrm>
              <a:off x="1630025" y="4058950"/>
              <a:ext cx="101000" cy="16275"/>
            </a:xfrm>
            <a:custGeom>
              <a:avLst/>
              <a:gdLst/>
              <a:ahLst/>
              <a:cxnLst/>
              <a:rect l="l" t="t" r="r" b="b"/>
              <a:pathLst>
                <a:path w="4040" h="651" extrusionOk="0">
                  <a:moveTo>
                    <a:pt x="548" y="0"/>
                  </a:moveTo>
                  <a:cubicBezTo>
                    <a:pt x="244" y="0"/>
                    <a:pt x="58" y="14"/>
                    <a:pt x="1" y="18"/>
                  </a:cubicBezTo>
                  <a:cubicBezTo>
                    <a:pt x="653" y="368"/>
                    <a:pt x="899" y="650"/>
                    <a:pt x="899" y="650"/>
                  </a:cubicBezTo>
                  <a:cubicBezTo>
                    <a:pt x="1655" y="415"/>
                    <a:pt x="2505" y="359"/>
                    <a:pt x="3143" y="359"/>
                  </a:cubicBezTo>
                  <a:cubicBezTo>
                    <a:pt x="3564" y="359"/>
                    <a:pt x="3892" y="384"/>
                    <a:pt x="4039" y="397"/>
                  </a:cubicBezTo>
                  <a:cubicBezTo>
                    <a:pt x="2390" y="61"/>
                    <a:pt x="1198" y="0"/>
                    <a:pt x="5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9"/>
            <p:cNvSpPr/>
            <p:nvPr/>
          </p:nvSpPr>
          <p:spPr>
            <a:xfrm>
              <a:off x="1630025" y="4059400"/>
              <a:ext cx="25" cy="25"/>
            </a:xfrm>
            <a:custGeom>
              <a:avLst/>
              <a:gdLst/>
              <a:ahLst/>
              <a:cxnLst/>
              <a:rect l="l" t="t" r="r" b="b"/>
              <a:pathLst>
                <a:path w="1" h="1" extrusionOk="0">
                  <a:moveTo>
                    <a:pt x="1" y="0"/>
                  </a:move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9"/>
            <p:cNvSpPr/>
            <p:nvPr/>
          </p:nvSpPr>
          <p:spPr>
            <a:xfrm>
              <a:off x="1630025" y="4059450"/>
              <a:ext cx="101000" cy="15825"/>
            </a:xfrm>
            <a:custGeom>
              <a:avLst/>
              <a:gdLst/>
              <a:ahLst/>
              <a:cxnLst/>
              <a:rect l="l" t="t" r="r" b="b"/>
              <a:pathLst>
                <a:path w="4040" h="633" extrusionOk="0">
                  <a:moveTo>
                    <a:pt x="3792" y="363"/>
                  </a:moveTo>
                  <a:cubicBezTo>
                    <a:pt x="3897" y="370"/>
                    <a:pt x="3981" y="377"/>
                    <a:pt x="4037" y="383"/>
                  </a:cubicBezTo>
                  <a:lnTo>
                    <a:pt x="4039" y="383"/>
                  </a:lnTo>
                  <a:cubicBezTo>
                    <a:pt x="3983" y="377"/>
                    <a:pt x="3898" y="370"/>
                    <a:pt x="3792" y="363"/>
                  </a:cubicBezTo>
                  <a:close/>
                  <a:moveTo>
                    <a:pt x="1" y="0"/>
                  </a:moveTo>
                  <a:cubicBezTo>
                    <a:pt x="653" y="352"/>
                    <a:pt x="899" y="632"/>
                    <a:pt x="899" y="632"/>
                  </a:cubicBezTo>
                  <a:cubicBezTo>
                    <a:pt x="899" y="632"/>
                    <a:pt x="656" y="352"/>
                    <a:pt x="1" y="0"/>
                  </a:cubicBezTo>
                  <a:close/>
                  <a:moveTo>
                    <a:pt x="3122" y="342"/>
                  </a:moveTo>
                  <a:cubicBezTo>
                    <a:pt x="2488" y="342"/>
                    <a:pt x="1648" y="399"/>
                    <a:pt x="899" y="632"/>
                  </a:cubicBezTo>
                  <a:cubicBezTo>
                    <a:pt x="1651" y="399"/>
                    <a:pt x="2494" y="342"/>
                    <a:pt x="3130" y="342"/>
                  </a:cubicBezTo>
                  <a:cubicBezTo>
                    <a:pt x="3393" y="342"/>
                    <a:pt x="3621" y="352"/>
                    <a:pt x="3792" y="363"/>
                  </a:cubicBezTo>
                  <a:lnTo>
                    <a:pt x="3792" y="363"/>
                  </a:lnTo>
                  <a:cubicBezTo>
                    <a:pt x="3620" y="352"/>
                    <a:pt x="3389" y="342"/>
                    <a:pt x="3122" y="342"/>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9"/>
            <p:cNvSpPr/>
            <p:nvPr/>
          </p:nvSpPr>
          <p:spPr>
            <a:xfrm>
              <a:off x="1652475" y="4075250"/>
              <a:ext cx="25" cy="25"/>
            </a:xfrm>
            <a:custGeom>
              <a:avLst/>
              <a:gdLst/>
              <a:ahLst/>
              <a:cxnLst/>
              <a:rect l="l" t="t" r="r" b="b"/>
              <a:pathLst>
                <a:path w="1" h="1" extrusionOk="0">
                  <a:moveTo>
                    <a:pt x="1" y="0"/>
                  </a:move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9"/>
            <p:cNvSpPr/>
            <p:nvPr/>
          </p:nvSpPr>
          <p:spPr>
            <a:xfrm>
              <a:off x="1802925" y="4083325"/>
              <a:ext cx="354325" cy="178025"/>
            </a:xfrm>
            <a:custGeom>
              <a:avLst/>
              <a:gdLst/>
              <a:ahLst/>
              <a:cxnLst/>
              <a:rect l="l" t="t" r="r" b="b"/>
              <a:pathLst>
                <a:path w="14173" h="7121" extrusionOk="0">
                  <a:moveTo>
                    <a:pt x="0" y="1"/>
                  </a:moveTo>
                  <a:lnTo>
                    <a:pt x="730" y="263"/>
                  </a:lnTo>
                  <a:lnTo>
                    <a:pt x="1213" y="437"/>
                  </a:lnTo>
                  <a:lnTo>
                    <a:pt x="1692" y="627"/>
                  </a:lnTo>
                  <a:lnTo>
                    <a:pt x="2649" y="1003"/>
                  </a:lnTo>
                  <a:lnTo>
                    <a:pt x="3597" y="1406"/>
                  </a:lnTo>
                  <a:cubicBezTo>
                    <a:pt x="3914" y="1539"/>
                    <a:pt x="4225" y="1680"/>
                    <a:pt x="4538" y="1824"/>
                  </a:cubicBezTo>
                  <a:cubicBezTo>
                    <a:pt x="4849" y="1967"/>
                    <a:pt x="5164" y="2102"/>
                    <a:pt x="5473" y="2251"/>
                  </a:cubicBezTo>
                  <a:cubicBezTo>
                    <a:pt x="6093" y="2550"/>
                    <a:pt x="6711" y="2845"/>
                    <a:pt x="7320" y="3162"/>
                  </a:cubicBezTo>
                  <a:cubicBezTo>
                    <a:pt x="8546" y="3780"/>
                    <a:pt x="9749" y="4440"/>
                    <a:pt x="10935" y="5128"/>
                  </a:cubicBezTo>
                  <a:lnTo>
                    <a:pt x="11823" y="5650"/>
                  </a:lnTo>
                  <a:lnTo>
                    <a:pt x="12703" y="6186"/>
                  </a:lnTo>
                  <a:cubicBezTo>
                    <a:pt x="13196" y="6488"/>
                    <a:pt x="13687" y="6799"/>
                    <a:pt x="14172" y="7121"/>
                  </a:cubicBezTo>
                  <a:cubicBezTo>
                    <a:pt x="13135" y="6388"/>
                    <a:pt x="12065" y="5705"/>
                    <a:pt x="10974" y="5052"/>
                  </a:cubicBezTo>
                  <a:cubicBezTo>
                    <a:pt x="9798" y="4350"/>
                    <a:pt x="8591" y="3690"/>
                    <a:pt x="7369" y="3061"/>
                  </a:cubicBezTo>
                  <a:cubicBezTo>
                    <a:pt x="6144" y="2437"/>
                    <a:pt x="4896" y="1856"/>
                    <a:pt x="3627" y="1326"/>
                  </a:cubicBezTo>
                  <a:cubicBezTo>
                    <a:pt x="2443" y="821"/>
                    <a:pt x="1226" y="394"/>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9"/>
            <p:cNvSpPr/>
            <p:nvPr/>
          </p:nvSpPr>
          <p:spPr>
            <a:xfrm>
              <a:off x="1717200" y="4164300"/>
              <a:ext cx="14550" cy="37100"/>
            </a:xfrm>
            <a:custGeom>
              <a:avLst/>
              <a:gdLst/>
              <a:ahLst/>
              <a:cxnLst/>
              <a:rect l="l" t="t" r="r" b="b"/>
              <a:pathLst>
                <a:path w="582" h="1484" extrusionOk="0">
                  <a:moveTo>
                    <a:pt x="581" y="0"/>
                  </a:moveTo>
                  <a:cubicBezTo>
                    <a:pt x="563" y="31"/>
                    <a:pt x="541" y="67"/>
                    <a:pt x="518" y="111"/>
                  </a:cubicBezTo>
                  <a:lnTo>
                    <a:pt x="518" y="111"/>
                  </a:lnTo>
                  <a:cubicBezTo>
                    <a:pt x="518" y="111"/>
                    <a:pt x="518" y="111"/>
                    <a:pt x="518" y="111"/>
                  </a:cubicBezTo>
                  <a:lnTo>
                    <a:pt x="518" y="111"/>
                  </a:lnTo>
                  <a:cubicBezTo>
                    <a:pt x="518" y="111"/>
                    <a:pt x="518" y="112"/>
                    <a:pt x="518" y="113"/>
                  </a:cubicBezTo>
                  <a:cubicBezTo>
                    <a:pt x="317" y="620"/>
                    <a:pt x="135" y="1095"/>
                    <a:pt x="0" y="1484"/>
                  </a:cubicBezTo>
                  <a:lnTo>
                    <a:pt x="0" y="1484"/>
                  </a:lnTo>
                  <a:cubicBezTo>
                    <a:pt x="4" y="1472"/>
                    <a:pt x="263" y="791"/>
                    <a:pt x="581" y="0"/>
                  </a:cubicBezTo>
                  <a:close/>
                  <a:moveTo>
                    <a:pt x="0" y="1484"/>
                  </a:moveTo>
                  <a:cubicBezTo>
                    <a:pt x="0" y="1484"/>
                    <a:pt x="0" y="1484"/>
                    <a:pt x="0" y="1484"/>
                  </a:cubicBezTo>
                  <a:cubicBezTo>
                    <a:pt x="0" y="1484"/>
                    <a:pt x="0" y="1484"/>
                    <a:pt x="0" y="1484"/>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9"/>
            <p:cNvSpPr/>
            <p:nvPr/>
          </p:nvSpPr>
          <p:spPr>
            <a:xfrm>
              <a:off x="2027925" y="4319225"/>
              <a:ext cx="125" cy="175"/>
            </a:xfrm>
            <a:custGeom>
              <a:avLst/>
              <a:gdLst/>
              <a:ahLst/>
              <a:cxnLst/>
              <a:rect l="l" t="t" r="r" b="b"/>
              <a:pathLst>
                <a:path w="5" h="7" extrusionOk="0">
                  <a:moveTo>
                    <a:pt x="0" y="1"/>
                  </a:moveTo>
                  <a:lnTo>
                    <a:pt x="1" y="2"/>
                  </a:lnTo>
                  <a:lnTo>
                    <a:pt x="1" y="2"/>
                  </a:lnTo>
                  <a:cubicBezTo>
                    <a:pt x="1" y="2"/>
                    <a:pt x="1" y="1"/>
                    <a:pt x="0" y="1"/>
                  </a:cubicBezTo>
                  <a:close/>
                  <a:moveTo>
                    <a:pt x="1" y="2"/>
                  </a:moveTo>
                  <a:cubicBezTo>
                    <a:pt x="2" y="4"/>
                    <a:pt x="3" y="7"/>
                    <a:pt x="4" y="7"/>
                  </a:cubicBezTo>
                  <a:lnTo>
                    <a:pt x="1" y="2"/>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9"/>
            <p:cNvSpPr/>
            <p:nvPr/>
          </p:nvSpPr>
          <p:spPr>
            <a:xfrm>
              <a:off x="2075575" y="4346325"/>
              <a:ext cx="2025" cy="750"/>
            </a:xfrm>
            <a:custGeom>
              <a:avLst/>
              <a:gdLst/>
              <a:ahLst/>
              <a:cxnLst/>
              <a:rect l="l" t="t" r="r" b="b"/>
              <a:pathLst>
                <a:path w="81" h="30" extrusionOk="0">
                  <a:moveTo>
                    <a:pt x="1" y="1"/>
                  </a:moveTo>
                  <a:lnTo>
                    <a:pt x="1" y="1"/>
                  </a:lnTo>
                  <a:cubicBezTo>
                    <a:pt x="17" y="7"/>
                    <a:pt x="29" y="11"/>
                    <a:pt x="46" y="17"/>
                  </a:cubicBezTo>
                  <a:cubicBezTo>
                    <a:pt x="32" y="11"/>
                    <a:pt x="17" y="5"/>
                    <a:pt x="1" y="1"/>
                  </a:cubicBezTo>
                  <a:close/>
                  <a:moveTo>
                    <a:pt x="46" y="17"/>
                  </a:moveTo>
                  <a:cubicBezTo>
                    <a:pt x="47" y="17"/>
                    <a:pt x="47" y="18"/>
                    <a:pt x="48" y="18"/>
                  </a:cubicBezTo>
                  <a:lnTo>
                    <a:pt x="48" y="18"/>
                  </a:lnTo>
                  <a:cubicBezTo>
                    <a:pt x="47" y="18"/>
                    <a:pt x="47" y="17"/>
                    <a:pt x="46" y="17"/>
                  </a:cubicBezTo>
                  <a:close/>
                  <a:moveTo>
                    <a:pt x="48" y="18"/>
                  </a:moveTo>
                  <a:cubicBezTo>
                    <a:pt x="49" y="18"/>
                    <a:pt x="51" y="19"/>
                    <a:pt x="52" y="19"/>
                  </a:cubicBezTo>
                  <a:cubicBezTo>
                    <a:pt x="53" y="19"/>
                    <a:pt x="54" y="20"/>
                    <a:pt x="55" y="20"/>
                  </a:cubicBezTo>
                  <a:lnTo>
                    <a:pt x="55" y="20"/>
                  </a:lnTo>
                  <a:cubicBezTo>
                    <a:pt x="53" y="19"/>
                    <a:pt x="51" y="19"/>
                    <a:pt x="48" y="18"/>
                  </a:cubicBezTo>
                  <a:close/>
                  <a:moveTo>
                    <a:pt x="55" y="20"/>
                  </a:moveTo>
                  <a:cubicBezTo>
                    <a:pt x="58" y="21"/>
                    <a:pt x="60" y="21"/>
                    <a:pt x="62" y="22"/>
                  </a:cubicBezTo>
                  <a:lnTo>
                    <a:pt x="62" y="22"/>
                  </a:lnTo>
                  <a:cubicBezTo>
                    <a:pt x="60" y="21"/>
                    <a:pt x="58" y="21"/>
                    <a:pt x="55" y="20"/>
                  </a:cubicBezTo>
                  <a:close/>
                  <a:moveTo>
                    <a:pt x="62" y="22"/>
                  </a:moveTo>
                  <a:lnTo>
                    <a:pt x="62" y="22"/>
                  </a:lnTo>
                  <a:cubicBezTo>
                    <a:pt x="69" y="25"/>
                    <a:pt x="74" y="28"/>
                    <a:pt x="81" y="30"/>
                  </a:cubicBezTo>
                  <a:cubicBezTo>
                    <a:pt x="81" y="30"/>
                    <a:pt x="74" y="26"/>
                    <a:pt x="62" y="22"/>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9"/>
            <p:cNvSpPr/>
            <p:nvPr/>
          </p:nvSpPr>
          <p:spPr>
            <a:xfrm>
              <a:off x="1527175" y="4037800"/>
              <a:ext cx="759375" cy="345925"/>
            </a:xfrm>
            <a:custGeom>
              <a:avLst/>
              <a:gdLst/>
              <a:ahLst/>
              <a:cxnLst/>
              <a:rect l="l" t="t" r="r" b="b"/>
              <a:pathLst>
                <a:path w="30375" h="13837" extrusionOk="0">
                  <a:moveTo>
                    <a:pt x="4668" y="840"/>
                  </a:moveTo>
                  <a:cubicBezTo>
                    <a:pt x="5326" y="840"/>
                    <a:pt x="6545" y="903"/>
                    <a:pt x="8235" y="1253"/>
                  </a:cubicBezTo>
                  <a:cubicBezTo>
                    <a:pt x="8231" y="1253"/>
                    <a:pt x="8203" y="1251"/>
                    <a:pt x="8156" y="1245"/>
                  </a:cubicBezTo>
                  <a:lnTo>
                    <a:pt x="8156" y="1245"/>
                  </a:lnTo>
                  <a:lnTo>
                    <a:pt x="8225" y="1261"/>
                  </a:lnTo>
                  <a:lnTo>
                    <a:pt x="8221" y="1261"/>
                  </a:lnTo>
                  <a:cubicBezTo>
                    <a:pt x="8174" y="1255"/>
                    <a:pt x="7782" y="1214"/>
                    <a:pt x="7236" y="1214"/>
                  </a:cubicBezTo>
                  <a:cubicBezTo>
                    <a:pt x="6600" y="1214"/>
                    <a:pt x="5755" y="1270"/>
                    <a:pt x="5003" y="1505"/>
                  </a:cubicBezTo>
                  <a:cubicBezTo>
                    <a:pt x="5003" y="1505"/>
                    <a:pt x="4755" y="1220"/>
                    <a:pt x="4094" y="866"/>
                  </a:cubicBezTo>
                  <a:cubicBezTo>
                    <a:pt x="4094" y="866"/>
                    <a:pt x="4100" y="866"/>
                    <a:pt x="4113" y="864"/>
                  </a:cubicBezTo>
                  <a:cubicBezTo>
                    <a:pt x="4111" y="862"/>
                    <a:pt x="4109" y="862"/>
                    <a:pt x="4105" y="860"/>
                  </a:cubicBezTo>
                  <a:cubicBezTo>
                    <a:pt x="4105" y="860"/>
                    <a:pt x="4298" y="840"/>
                    <a:pt x="4668" y="840"/>
                  </a:cubicBezTo>
                  <a:close/>
                  <a:moveTo>
                    <a:pt x="4735" y="354"/>
                  </a:moveTo>
                  <a:cubicBezTo>
                    <a:pt x="4938" y="354"/>
                    <a:pt x="5141" y="361"/>
                    <a:pt x="5342" y="373"/>
                  </a:cubicBezTo>
                  <a:cubicBezTo>
                    <a:pt x="5717" y="396"/>
                    <a:pt x="6087" y="428"/>
                    <a:pt x="6455" y="488"/>
                  </a:cubicBezTo>
                  <a:cubicBezTo>
                    <a:pt x="7194" y="594"/>
                    <a:pt x="7922" y="744"/>
                    <a:pt x="8647" y="924"/>
                  </a:cubicBezTo>
                  <a:cubicBezTo>
                    <a:pt x="8608" y="915"/>
                    <a:pt x="8567" y="911"/>
                    <a:pt x="8530" y="903"/>
                  </a:cubicBezTo>
                  <a:lnTo>
                    <a:pt x="8530" y="903"/>
                  </a:lnTo>
                  <a:cubicBezTo>
                    <a:pt x="8565" y="911"/>
                    <a:pt x="8602" y="919"/>
                    <a:pt x="8638" y="928"/>
                  </a:cubicBezTo>
                  <a:cubicBezTo>
                    <a:pt x="8274" y="866"/>
                    <a:pt x="7908" y="797"/>
                    <a:pt x="7540" y="741"/>
                  </a:cubicBezTo>
                  <a:cubicBezTo>
                    <a:pt x="7173" y="680"/>
                    <a:pt x="6805" y="629"/>
                    <a:pt x="6437" y="588"/>
                  </a:cubicBezTo>
                  <a:cubicBezTo>
                    <a:pt x="5902" y="527"/>
                    <a:pt x="5366" y="480"/>
                    <a:pt x="4830" y="480"/>
                  </a:cubicBezTo>
                  <a:cubicBezTo>
                    <a:pt x="4627" y="480"/>
                    <a:pt x="4425" y="487"/>
                    <a:pt x="4223" y="502"/>
                  </a:cubicBezTo>
                  <a:cubicBezTo>
                    <a:pt x="3540" y="547"/>
                    <a:pt x="2844" y="699"/>
                    <a:pt x="2276" y="1077"/>
                  </a:cubicBezTo>
                  <a:lnTo>
                    <a:pt x="2169" y="1153"/>
                  </a:lnTo>
                  <a:cubicBezTo>
                    <a:pt x="1875" y="1372"/>
                    <a:pt x="1629" y="1652"/>
                    <a:pt x="1437" y="1967"/>
                  </a:cubicBezTo>
                  <a:cubicBezTo>
                    <a:pt x="1406" y="2018"/>
                    <a:pt x="1375" y="2069"/>
                    <a:pt x="1349" y="2120"/>
                  </a:cubicBezTo>
                  <a:cubicBezTo>
                    <a:pt x="1189" y="2390"/>
                    <a:pt x="1073" y="2683"/>
                    <a:pt x="974" y="2980"/>
                  </a:cubicBezTo>
                  <a:cubicBezTo>
                    <a:pt x="982" y="2947"/>
                    <a:pt x="991" y="2916"/>
                    <a:pt x="1001" y="2882"/>
                  </a:cubicBezTo>
                  <a:lnTo>
                    <a:pt x="1001" y="2882"/>
                  </a:lnTo>
                  <a:cubicBezTo>
                    <a:pt x="989" y="2916"/>
                    <a:pt x="978" y="2951"/>
                    <a:pt x="964" y="2984"/>
                  </a:cubicBezTo>
                  <a:cubicBezTo>
                    <a:pt x="1054" y="2624"/>
                    <a:pt x="1185" y="2272"/>
                    <a:pt x="1367" y="1940"/>
                  </a:cubicBezTo>
                  <a:cubicBezTo>
                    <a:pt x="1551" y="1613"/>
                    <a:pt x="1793" y="1316"/>
                    <a:pt x="2093" y="1085"/>
                  </a:cubicBezTo>
                  <a:cubicBezTo>
                    <a:pt x="2128" y="1057"/>
                    <a:pt x="2165" y="1030"/>
                    <a:pt x="2200" y="1005"/>
                  </a:cubicBezTo>
                  <a:cubicBezTo>
                    <a:pt x="2222" y="989"/>
                    <a:pt x="2247" y="971"/>
                    <a:pt x="2269" y="956"/>
                  </a:cubicBezTo>
                  <a:cubicBezTo>
                    <a:pt x="2282" y="946"/>
                    <a:pt x="2298" y="938"/>
                    <a:pt x="2312" y="932"/>
                  </a:cubicBezTo>
                  <a:cubicBezTo>
                    <a:pt x="2558" y="772"/>
                    <a:pt x="2828" y="656"/>
                    <a:pt x="3110" y="570"/>
                  </a:cubicBezTo>
                  <a:cubicBezTo>
                    <a:pt x="3470" y="459"/>
                    <a:pt x="3845" y="402"/>
                    <a:pt x="4219" y="371"/>
                  </a:cubicBezTo>
                  <a:cubicBezTo>
                    <a:pt x="4391" y="359"/>
                    <a:pt x="4563" y="354"/>
                    <a:pt x="4735" y="354"/>
                  </a:cubicBezTo>
                  <a:close/>
                  <a:moveTo>
                    <a:pt x="7577" y="4395"/>
                  </a:moveTo>
                  <a:lnTo>
                    <a:pt x="7577" y="4395"/>
                  </a:lnTo>
                  <a:cubicBezTo>
                    <a:pt x="7603" y="4402"/>
                    <a:pt x="7630" y="4404"/>
                    <a:pt x="7658" y="4406"/>
                  </a:cubicBezTo>
                  <a:cubicBezTo>
                    <a:pt x="7651" y="4409"/>
                    <a:pt x="7644" y="4410"/>
                    <a:pt x="7635" y="4410"/>
                  </a:cubicBezTo>
                  <a:cubicBezTo>
                    <a:pt x="7619" y="4410"/>
                    <a:pt x="7599" y="4405"/>
                    <a:pt x="7577" y="4395"/>
                  </a:cubicBezTo>
                  <a:close/>
                  <a:moveTo>
                    <a:pt x="9365" y="2640"/>
                  </a:moveTo>
                  <a:cubicBezTo>
                    <a:pt x="9366" y="2640"/>
                    <a:pt x="9367" y="2640"/>
                    <a:pt x="9367" y="2640"/>
                  </a:cubicBezTo>
                  <a:cubicBezTo>
                    <a:pt x="9172" y="2706"/>
                    <a:pt x="8616" y="3983"/>
                    <a:pt x="8183" y="5059"/>
                  </a:cubicBezTo>
                  <a:lnTo>
                    <a:pt x="8183" y="5059"/>
                  </a:lnTo>
                  <a:cubicBezTo>
                    <a:pt x="8183" y="5059"/>
                    <a:pt x="8183" y="5059"/>
                    <a:pt x="8183" y="5059"/>
                  </a:cubicBezTo>
                  <a:lnTo>
                    <a:pt x="8183" y="5059"/>
                  </a:lnTo>
                  <a:cubicBezTo>
                    <a:pt x="9088" y="2699"/>
                    <a:pt x="9342" y="2640"/>
                    <a:pt x="9365" y="2640"/>
                  </a:cubicBezTo>
                  <a:close/>
                  <a:moveTo>
                    <a:pt x="22628" y="5091"/>
                  </a:moveTo>
                  <a:cubicBezTo>
                    <a:pt x="23115" y="5104"/>
                    <a:pt x="23559" y="5186"/>
                    <a:pt x="23645" y="5204"/>
                  </a:cubicBezTo>
                  <a:lnTo>
                    <a:pt x="23645" y="5204"/>
                  </a:lnTo>
                  <a:cubicBezTo>
                    <a:pt x="23191" y="5130"/>
                    <a:pt x="22824" y="5104"/>
                    <a:pt x="22533" y="5104"/>
                  </a:cubicBezTo>
                  <a:cubicBezTo>
                    <a:pt x="22440" y="5104"/>
                    <a:pt x="22354" y="5107"/>
                    <a:pt x="22276" y="5112"/>
                  </a:cubicBezTo>
                  <a:cubicBezTo>
                    <a:pt x="21976" y="5130"/>
                    <a:pt x="21787" y="5177"/>
                    <a:pt x="21695" y="5208"/>
                  </a:cubicBezTo>
                  <a:lnTo>
                    <a:pt x="21693" y="5208"/>
                  </a:lnTo>
                  <a:cubicBezTo>
                    <a:pt x="21925" y="5122"/>
                    <a:pt x="22219" y="5091"/>
                    <a:pt x="22506" y="5091"/>
                  </a:cubicBezTo>
                  <a:close/>
                  <a:moveTo>
                    <a:pt x="23659" y="5208"/>
                  </a:moveTo>
                  <a:lnTo>
                    <a:pt x="23659" y="5208"/>
                  </a:lnTo>
                  <a:cubicBezTo>
                    <a:pt x="23659" y="5208"/>
                    <a:pt x="23659" y="5208"/>
                    <a:pt x="23659" y="5208"/>
                  </a:cubicBezTo>
                  <a:cubicBezTo>
                    <a:pt x="23659" y="5208"/>
                    <a:pt x="23659" y="5208"/>
                    <a:pt x="23659" y="5208"/>
                  </a:cubicBezTo>
                  <a:close/>
                  <a:moveTo>
                    <a:pt x="21700" y="5200"/>
                  </a:moveTo>
                  <a:lnTo>
                    <a:pt x="21700" y="5200"/>
                  </a:lnTo>
                  <a:cubicBezTo>
                    <a:pt x="21675" y="5210"/>
                    <a:pt x="21652" y="5218"/>
                    <a:pt x="21626" y="5228"/>
                  </a:cubicBezTo>
                  <a:cubicBezTo>
                    <a:pt x="21626" y="5228"/>
                    <a:pt x="21652" y="5218"/>
                    <a:pt x="21700" y="5200"/>
                  </a:cubicBezTo>
                  <a:close/>
                  <a:moveTo>
                    <a:pt x="3454" y="1048"/>
                  </a:moveTo>
                  <a:cubicBezTo>
                    <a:pt x="3454" y="1048"/>
                    <a:pt x="3474" y="1059"/>
                    <a:pt x="3509" y="1079"/>
                  </a:cubicBezTo>
                  <a:cubicBezTo>
                    <a:pt x="3622" y="1147"/>
                    <a:pt x="3896" y="1316"/>
                    <a:pt x="4231" y="1619"/>
                  </a:cubicBezTo>
                  <a:cubicBezTo>
                    <a:pt x="4244" y="1633"/>
                    <a:pt x="4262" y="1650"/>
                    <a:pt x="4276" y="1664"/>
                  </a:cubicBezTo>
                  <a:cubicBezTo>
                    <a:pt x="4276" y="1664"/>
                    <a:pt x="4272" y="1664"/>
                    <a:pt x="4264" y="1668"/>
                  </a:cubicBezTo>
                  <a:lnTo>
                    <a:pt x="4266" y="1670"/>
                  </a:lnTo>
                  <a:cubicBezTo>
                    <a:pt x="4266" y="1670"/>
                    <a:pt x="3837" y="1785"/>
                    <a:pt x="3305" y="2141"/>
                  </a:cubicBezTo>
                  <a:lnTo>
                    <a:pt x="3182" y="2225"/>
                  </a:lnTo>
                  <a:cubicBezTo>
                    <a:pt x="2527" y="2697"/>
                    <a:pt x="1760" y="3530"/>
                    <a:pt x="1447" y="4932"/>
                  </a:cubicBezTo>
                  <a:cubicBezTo>
                    <a:pt x="1445" y="4946"/>
                    <a:pt x="1441" y="4958"/>
                    <a:pt x="1437" y="4974"/>
                  </a:cubicBezTo>
                  <a:lnTo>
                    <a:pt x="1400" y="5173"/>
                  </a:lnTo>
                  <a:cubicBezTo>
                    <a:pt x="1392" y="5212"/>
                    <a:pt x="1386" y="5249"/>
                    <a:pt x="1381" y="5285"/>
                  </a:cubicBezTo>
                  <a:cubicBezTo>
                    <a:pt x="1381" y="5285"/>
                    <a:pt x="1379" y="5275"/>
                    <a:pt x="1379" y="5255"/>
                  </a:cubicBezTo>
                  <a:cubicBezTo>
                    <a:pt x="1375" y="5269"/>
                    <a:pt x="1373" y="5281"/>
                    <a:pt x="1373" y="5294"/>
                  </a:cubicBezTo>
                  <a:cubicBezTo>
                    <a:pt x="1373" y="5294"/>
                    <a:pt x="1334" y="5005"/>
                    <a:pt x="1351" y="4573"/>
                  </a:cubicBezTo>
                  <a:cubicBezTo>
                    <a:pt x="1383" y="3688"/>
                    <a:pt x="1641" y="2196"/>
                    <a:pt x="2918" y="1343"/>
                  </a:cubicBezTo>
                  <a:cubicBezTo>
                    <a:pt x="2973" y="1306"/>
                    <a:pt x="3026" y="1271"/>
                    <a:pt x="3086" y="1239"/>
                  </a:cubicBezTo>
                  <a:cubicBezTo>
                    <a:pt x="3184" y="1179"/>
                    <a:pt x="3292" y="1122"/>
                    <a:pt x="3405" y="1071"/>
                  </a:cubicBezTo>
                  <a:cubicBezTo>
                    <a:pt x="3419" y="1065"/>
                    <a:pt x="3438" y="1057"/>
                    <a:pt x="3454" y="1048"/>
                  </a:cubicBezTo>
                  <a:close/>
                  <a:moveTo>
                    <a:pt x="22236" y="3999"/>
                  </a:moveTo>
                  <a:cubicBezTo>
                    <a:pt x="22254" y="3999"/>
                    <a:pt x="22273" y="3999"/>
                    <a:pt x="22291" y="4001"/>
                  </a:cubicBezTo>
                  <a:cubicBezTo>
                    <a:pt x="22309" y="4003"/>
                    <a:pt x="22324" y="4003"/>
                    <a:pt x="22342" y="4005"/>
                  </a:cubicBezTo>
                  <a:cubicBezTo>
                    <a:pt x="22882" y="4087"/>
                    <a:pt x="27142" y="6073"/>
                    <a:pt x="27142" y="6073"/>
                  </a:cubicBezTo>
                  <a:lnTo>
                    <a:pt x="26546" y="6040"/>
                  </a:lnTo>
                  <a:cubicBezTo>
                    <a:pt x="25330" y="5571"/>
                    <a:pt x="24379" y="5325"/>
                    <a:pt x="23650" y="5205"/>
                  </a:cubicBezTo>
                  <a:lnTo>
                    <a:pt x="23650" y="5205"/>
                  </a:lnTo>
                  <a:cubicBezTo>
                    <a:pt x="23536" y="5176"/>
                    <a:pt x="22449" y="4913"/>
                    <a:pt x="21683" y="4909"/>
                  </a:cubicBezTo>
                  <a:cubicBezTo>
                    <a:pt x="21391" y="4909"/>
                    <a:pt x="21145" y="4946"/>
                    <a:pt x="21020" y="5050"/>
                  </a:cubicBezTo>
                  <a:cubicBezTo>
                    <a:pt x="20555" y="5431"/>
                    <a:pt x="23396" y="7113"/>
                    <a:pt x="23507" y="7178"/>
                  </a:cubicBezTo>
                  <a:lnTo>
                    <a:pt x="23507" y="7178"/>
                  </a:lnTo>
                  <a:cubicBezTo>
                    <a:pt x="23507" y="7178"/>
                    <a:pt x="23507" y="7178"/>
                    <a:pt x="23507" y="7178"/>
                  </a:cubicBezTo>
                  <a:lnTo>
                    <a:pt x="23507" y="7178"/>
                  </a:lnTo>
                  <a:cubicBezTo>
                    <a:pt x="21166" y="5845"/>
                    <a:pt x="19821" y="5003"/>
                    <a:pt x="19817" y="5003"/>
                  </a:cubicBezTo>
                  <a:cubicBezTo>
                    <a:pt x="21097" y="4543"/>
                    <a:pt x="21718" y="3999"/>
                    <a:pt x="22236" y="3999"/>
                  </a:cubicBezTo>
                  <a:close/>
                  <a:moveTo>
                    <a:pt x="9436" y="788"/>
                  </a:moveTo>
                  <a:cubicBezTo>
                    <a:pt x="9504" y="788"/>
                    <a:pt x="9578" y="799"/>
                    <a:pt x="9659" y="825"/>
                  </a:cubicBezTo>
                  <a:cubicBezTo>
                    <a:pt x="9725" y="846"/>
                    <a:pt x="9792" y="881"/>
                    <a:pt x="9868" y="924"/>
                  </a:cubicBezTo>
                  <a:cubicBezTo>
                    <a:pt x="9868" y="924"/>
                    <a:pt x="8861" y="3272"/>
                    <a:pt x="8119" y="5171"/>
                  </a:cubicBezTo>
                  <a:cubicBezTo>
                    <a:pt x="8141" y="5128"/>
                    <a:pt x="8162" y="5089"/>
                    <a:pt x="8182" y="5060"/>
                  </a:cubicBezTo>
                  <a:cubicBezTo>
                    <a:pt x="8184" y="5060"/>
                    <a:pt x="8184" y="5058"/>
                    <a:pt x="8184" y="5058"/>
                  </a:cubicBezTo>
                  <a:cubicBezTo>
                    <a:pt x="8184" y="5056"/>
                    <a:pt x="8186" y="5056"/>
                    <a:pt x="8186" y="5054"/>
                  </a:cubicBezTo>
                  <a:cubicBezTo>
                    <a:pt x="8222" y="4999"/>
                    <a:pt x="8234" y="4980"/>
                    <a:pt x="8234" y="4980"/>
                  </a:cubicBezTo>
                  <a:lnTo>
                    <a:pt x="8234" y="4980"/>
                  </a:lnTo>
                  <a:cubicBezTo>
                    <a:pt x="8234" y="4980"/>
                    <a:pt x="8205" y="5025"/>
                    <a:pt x="8190" y="5048"/>
                  </a:cubicBezTo>
                  <a:cubicBezTo>
                    <a:pt x="8192" y="5046"/>
                    <a:pt x="8193" y="5043"/>
                    <a:pt x="8195" y="5041"/>
                  </a:cubicBezTo>
                  <a:lnTo>
                    <a:pt x="8195" y="5041"/>
                  </a:lnTo>
                  <a:cubicBezTo>
                    <a:pt x="8190" y="5048"/>
                    <a:pt x="8187" y="5055"/>
                    <a:pt x="8184" y="5058"/>
                  </a:cubicBezTo>
                  <a:cubicBezTo>
                    <a:pt x="8189" y="5051"/>
                    <a:pt x="8194" y="5044"/>
                    <a:pt x="8198" y="5037"/>
                  </a:cubicBezTo>
                  <a:lnTo>
                    <a:pt x="8198" y="5037"/>
                  </a:lnTo>
                  <a:cubicBezTo>
                    <a:pt x="8228" y="4994"/>
                    <a:pt x="8250" y="4973"/>
                    <a:pt x="8268" y="4973"/>
                  </a:cubicBezTo>
                  <a:cubicBezTo>
                    <a:pt x="8276" y="4973"/>
                    <a:pt x="8283" y="4977"/>
                    <a:pt x="8288" y="4985"/>
                  </a:cubicBezTo>
                  <a:cubicBezTo>
                    <a:pt x="8315" y="5017"/>
                    <a:pt x="8317" y="5134"/>
                    <a:pt x="8297" y="5316"/>
                  </a:cubicBezTo>
                  <a:cubicBezTo>
                    <a:pt x="8286" y="5204"/>
                    <a:pt x="8182" y="5060"/>
                    <a:pt x="8182" y="5060"/>
                  </a:cubicBezTo>
                  <a:lnTo>
                    <a:pt x="8182" y="5065"/>
                  </a:lnTo>
                  <a:cubicBezTo>
                    <a:pt x="7859" y="5858"/>
                    <a:pt x="7601" y="6544"/>
                    <a:pt x="7601" y="6544"/>
                  </a:cubicBezTo>
                  <a:cubicBezTo>
                    <a:pt x="7738" y="6155"/>
                    <a:pt x="7918" y="5680"/>
                    <a:pt x="8119" y="5171"/>
                  </a:cubicBezTo>
                  <a:lnTo>
                    <a:pt x="8119" y="5171"/>
                  </a:lnTo>
                  <a:cubicBezTo>
                    <a:pt x="7918" y="5558"/>
                    <a:pt x="7558" y="6519"/>
                    <a:pt x="7000" y="8268"/>
                  </a:cubicBezTo>
                  <a:lnTo>
                    <a:pt x="8743" y="1897"/>
                  </a:lnTo>
                  <a:lnTo>
                    <a:pt x="8743" y="1895"/>
                  </a:lnTo>
                  <a:lnTo>
                    <a:pt x="8964" y="1018"/>
                  </a:lnTo>
                  <a:cubicBezTo>
                    <a:pt x="8964" y="1018"/>
                    <a:pt x="9128" y="788"/>
                    <a:pt x="9436" y="788"/>
                  </a:cubicBezTo>
                  <a:close/>
                  <a:moveTo>
                    <a:pt x="28105" y="6849"/>
                  </a:moveTo>
                  <a:cubicBezTo>
                    <a:pt x="27948" y="7035"/>
                    <a:pt x="27782" y="7215"/>
                    <a:pt x="27618" y="7397"/>
                  </a:cubicBezTo>
                  <a:lnTo>
                    <a:pt x="27119" y="7933"/>
                  </a:lnTo>
                  <a:cubicBezTo>
                    <a:pt x="26790" y="8287"/>
                    <a:pt x="26452" y="8637"/>
                    <a:pt x="26115" y="8982"/>
                  </a:cubicBezTo>
                  <a:lnTo>
                    <a:pt x="26113" y="8978"/>
                  </a:lnTo>
                  <a:lnTo>
                    <a:pt x="26104" y="8987"/>
                  </a:lnTo>
                  <a:cubicBezTo>
                    <a:pt x="25961" y="8894"/>
                    <a:pt x="25806" y="8794"/>
                    <a:pt x="25638" y="8690"/>
                  </a:cubicBezTo>
                  <a:cubicBezTo>
                    <a:pt x="25433" y="8520"/>
                    <a:pt x="25229" y="8354"/>
                    <a:pt x="25022" y="8191"/>
                  </a:cubicBezTo>
                  <a:cubicBezTo>
                    <a:pt x="24687" y="7927"/>
                    <a:pt x="24349" y="7669"/>
                    <a:pt x="24001" y="7421"/>
                  </a:cubicBezTo>
                  <a:lnTo>
                    <a:pt x="24001" y="7421"/>
                  </a:lnTo>
                  <a:cubicBezTo>
                    <a:pt x="24032" y="7440"/>
                    <a:pt x="24060" y="7454"/>
                    <a:pt x="24091" y="7473"/>
                  </a:cubicBezTo>
                  <a:cubicBezTo>
                    <a:pt x="24067" y="7452"/>
                    <a:pt x="24038" y="7434"/>
                    <a:pt x="24011" y="7413"/>
                  </a:cubicBezTo>
                  <a:lnTo>
                    <a:pt x="24011" y="7413"/>
                  </a:lnTo>
                  <a:cubicBezTo>
                    <a:pt x="24384" y="7624"/>
                    <a:pt x="24742" y="7861"/>
                    <a:pt x="25086" y="8111"/>
                  </a:cubicBezTo>
                  <a:cubicBezTo>
                    <a:pt x="25419" y="8346"/>
                    <a:pt x="25738" y="8600"/>
                    <a:pt x="26051" y="8862"/>
                  </a:cubicBezTo>
                  <a:cubicBezTo>
                    <a:pt x="26374" y="8526"/>
                    <a:pt x="26702" y="8193"/>
                    <a:pt x="27033" y="7867"/>
                  </a:cubicBezTo>
                  <a:lnTo>
                    <a:pt x="27557" y="7356"/>
                  </a:lnTo>
                  <a:cubicBezTo>
                    <a:pt x="27739" y="7188"/>
                    <a:pt x="27915" y="7018"/>
                    <a:pt x="28097" y="6855"/>
                  </a:cubicBezTo>
                  <a:lnTo>
                    <a:pt x="28097" y="6855"/>
                  </a:lnTo>
                  <a:cubicBezTo>
                    <a:pt x="28093" y="6859"/>
                    <a:pt x="28089" y="6861"/>
                    <a:pt x="28087" y="6867"/>
                  </a:cubicBezTo>
                  <a:cubicBezTo>
                    <a:pt x="28093" y="6861"/>
                    <a:pt x="28099" y="6855"/>
                    <a:pt x="28105" y="6849"/>
                  </a:cubicBezTo>
                  <a:close/>
                  <a:moveTo>
                    <a:pt x="10791" y="1734"/>
                  </a:moveTo>
                  <a:cubicBezTo>
                    <a:pt x="12100" y="2151"/>
                    <a:pt x="13399" y="2601"/>
                    <a:pt x="14666" y="3141"/>
                  </a:cubicBezTo>
                  <a:cubicBezTo>
                    <a:pt x="15934" y="3669"/>
                    <a:pt x="17182" y="4250"/>
                    <a:pt x="18406" y="4874"/>
                  </a:cubicBezTo>
                  <a:cubicBezTo>
                    <a:pt x="19629" y="5504"/>
                    <a:pt x="20836" y="6163"/>
                    <a:pt x="22015" y="6871"/>
                  </a:cubicBezTo>
                  <a:cubicBezTo>
                    <a:pt x="23187" y="7575"/>
                    <a:pt x="24339" y="8311"/>
                    <a:pt x="25450" y="9109"/>
                  </a:cubicBezTo>
                  <a:lnTo>
                    <a:pt x="25448" y="9109"/>
                  </a:lnTo>
                  <a:cubicBezTo>
                    <a:pt x="25368" y="9056"/>
                    <a:pt x="25286" y="9005"/>
                    <a:pt x="25206" y="8952"/>
                  </a:cubicBezTo>
                  <a:lnTo>
                    <a:pt x="25206" y="8952"/>
                  </a:lnTo>
                  <a:cubicBezTo>
                    <a:pt x="25284" y="9007"/>
                    <a:pt x="25362" y="9060"/>
                    <a:pt x="25439" y="9117"/>
                  </a:cubicBezTo>
                  <a:lnTo>
                    <a:pt x="25437" y="9117"/>
                  </a:lnTo>
                  <a:cubicBezTo>
                    <a:pt x="24871" y="8741"/>
                    <a:pt x="24300" y="8375"/>
                    <a:pt x="23723" y="8023"/>
                  </a:cubicBezTo>
                  <a:lnTo>
                    <a:pt x="22843" y="7485"/>
                  </a:lnTo>
                  <a:lnTo>
                    <a:pt x="21955" y="6963"/>
                  </a:lnTo>
                  <a:cubicBezTo>
                    <a:pt x="21511" y="6705"/>
                    <a:pt x="21063" y="6450"/>
                    <a:pt x="20613" y="6202"/>
                  </a:cubicBezTo>
                  <a:cubicBezTo>
                    <a:pt x="20611" y="6200"/>
                    <a:pt x="20607" y="6200"/>
                    <a:pt x="20605" y="6196"/>
                  </a:cubicBezTo>
                  <a:cubicBezTo>
                    <a:pt x="20458" y="6114"/>
                    <a:pt x="20310" y="6032"/>
                    <a:pt x="20163" y="5954"/>
                  </a:cubicBezTo>
                  <a:cubicBezTo>
                    <a:pt x="20126" y="5934"/>
                    <a:pt x="20091" y="5916"/>
                    <a:pt x="20055" y="5895"/>
                  </a:cubicBezTo>
                  <a:cubicBezTo>
                    <a:pt x="19488" y="5588"/>
                    <a:pt x="18915" y="5285"/>
                    <a:pt x="18340" y="4995"/>
                  </a:cubicBezTo>
                  <a:cubicBezTo>
                    <a:pt x="18035" y="4835"/>
                    <a:pt x="17728" y="4682"/>
                    <a:pt x="17421" y="4533"/>
                  </a:cubicBezTo>
                  <a:lnTo>
                    <a:pt x="16822" y="4240"/>
                  </a:lnTo>
                  <a:cubicBezTo>
                    <a:pt x="16714" y="4187"/>
                    <a:pt x="16605" y="4136"/>
                    <a:pt x="16497" y="4082"/>
                  </a:cubicBezTo>
                  <a:cubicBezTo>
                    <a:pt x="16186" y="3933"/>
                    <a:pt x="15873" y="3798"/>
                    <a:pt x="15560" y="3655"/>
                  </a:cubicBezTo>
                  <a:cubicBezTo>
                    <a:pt x="15247" y="3512"/>
                    <a:pt x="14936" y="3370"/>
                    <a:pt x="14619" y="3238"/>
                  </a:cubicBezTo>
                  <a:lnTo>
                    <a:pt x="13673" y="2834"/>
                  </a:lnTo>
                  <a:lnTo>
                    <a:pt x="12714" y="2458"/>
                  </a:lnTo>
                  <a:lnTo>
                    <a:pt x="12235" y="2268"/>
                  </a:lnTo>
                  <a:lnTo>
                    <a:pt x="12151" y="2237"/>
                  </a:lnTo>
                  <a:lnTo>
                    <a:pt x="11748" y="2094"/>
                  </a:lnTo>
                  <a:lnTo>
                    <a:pt x="10780" y="1742"/>
                  </a:lnTo>
                  <a:lnTo>
                    <a:pt x="10780" y="1742"/>
                  </a:lnTo>
                  <a:cubicBezTo>
                    <a:pt x="10860" y="1766"/>
                    <a:pt x="10942" y="1793"/>
                    <a:pt x="11020" y="1818"/>
                  </a:cubicBezTo>
                  <a:lnTo>
                    <a:pt x="10791" y="1734"/>
                  </a:lnTo>
                  <a:close/>
                  <a:moveTo>
                    <a:pt x="9813" y="3534"/>
                  </a:moveTo>
                  <a:lnTo>
                    <a:pt x="11705" y="4140"/>
                  </a:lnTo>
                  <a:cubicBezTo>
                    <a:pt x="12247" y="4232"/>
                    <a:pt x="22596" y="7689"/>
                    <a:pt x="22921" y="8451"/>
                  </a:cubicBezTo>
                  <a:cubicBezTo>
                    <a:pt x="22579" y="8369"/>
                    <a:pt x="22240" y="8287"/>
                    <a:pt x="21898" y="8209"/>
                  </a:cubicBezTo>
                  <a:cubicBezTo>
                    <a:pt x="20936" y="7996"/>
                    <a:pt x="19969" y="7800"/>
                    <a:pt x="18985" y="7667"/>
                  </a:cubicBezTo>
                  <a:lnTo>
                    <a:pt x="18985" y="7667"/>
                  </a:lnTo>
                  <a:cubicBezTo>
                    <a:pt x="19899" y="8054"/>
                    <a:pt x="20830" y="8375"/>
                    <a:pt x="21767" y="8682"/>
                  </a:cubicBezTo>
                  <a:cubicBezTo>
                    <a:pt x="22094" y="8788"/>
                    <a:pt x="22422" y="8890"/>
                    <a:pt x="22749" y="8989"/>
                  </a:cubicBezTo>
                  <a:cubicBezTo>
                    <a:pt x="22199" y="9478"/>
                    <a:pt x="20503" y="9598"/>
                    <a:pt x="17591" y="9699"/>
                  </a:cubicBezTo>
                  <a:cubicBezTo>
                    <a:pt x="14371" y="9555"/>
                    <a:pt x="10891" y="9218"/>
                    <a:pt x="8113" y="8496"/>
                  </a:cubicBezTo>
                  <a:lnTo>
                    <a:pt x="9813" y="3534"/>
                  </a:lnTo>
                  <a:close/>
                  <a:moveTo>
                    <a:pt x="24989" y="10093"/>
                  </a:moveTo>
                  <a:cubicBezTo>
                    <a:pt x="24965" y="10097"/>
                    <a:pt x="24940" y="10100"/>
                    <a:pt x="24918" y="10102"/>
                  </a:cubicBezTo>
                  <a:lnTo>
                    <a:pt x="24979" y="10102"/>
                  </a:lnTo>
                  <a:cubicBezTo>
                    <a:pt x="24703" y="10130"/>
                    <a:pt x="24427" y="10151"/>
                    <a:pt x="24151" y="10173"/>
                  </a:cubicBezTo>
                  <a:lnTo>
                    <a:pt x="23320" y="10224"/>
                  </a:lnTo>
                  <a:cubicBezTo>
                    <a:pt x="22763" y="10255"/>
                    <a:pt x="22211" y="10267"/>
                    <a:pt x="21657" y="10284"/>
                  </a:cubicBezTo>
                  <a:cubicBezTo>
                    <a:pt x="21395" y="10286"/>
                    <a:pt x="21133" y="10288"/>
                    <a:pt x="20872" y="10288"/>
                  </a:cubicBezTo>
                  <a:cubicBezTo>
                    <a:pt x="20579" y="10288"/>
                    <a:pt x="20286" y="10285"/>
                    <a:pt x="19995" y="10278"/>
                  </a:cubicBezTo>
                  <a:cubicBezTo>
                    <a:pt x="19439" y="10265"/>
                    <a:pt x="18884" y="10245"/>
                    <a:pt x="18332" y="10202"/>
                  </a:cubicBezTo>
                  <a:lnTo>
                    <a:pt x="18414" y="10202"/>
                  </a:lnTo>
                  <a:cubicBezTo>
                    <a:pt x="18391" y="10200"/>
                    <a:pt x="18369" y="10200"/>
                    <a:pt x="18342" y="10196"/>
                  </a:cubicBezTo>
                  <a:lnTo>
                    <a:pt x="20005" y="10179"/>
                  </a:lnTo>
                  <a:cubicBezTo>
                    <a:pt x="20560" y="10171"/>
                    <a:pt x="21112" y="10169"/>
                    <a:pt x="21665" y="10155"/>
                  </a:cubicBezTo>
                  <a:cubicBezTo>
                    <a:pt x="22219" y="10151"/>
                    <a:pt x="22772" y="10138"/>
                    <a:pt x="23324" y="10128"/>
                  </a:cubicBezTo>
                  <a:cubicBezTo>
                    <a:pt x="23882" y="10112"/>
                    <a:pt x="24433" y="10097"/>
                    <a:pt x="24989" y="10093"/>
                  </a:cubicBezTo>
                  <a:close/>
                  <a:moveTo>
                    <a:pt x="21771" y="8430"/>
                  </a:moveTo>
                  <a:lnTo>
                    <a:pt x="21771" y="8430"/>
                  </a:lnTo>
                  <a:cubicBezTo>
                    <a:pt x="22352" y="8563"/>
                    <a:pt x="22929" y="8706"/>
                    <a:pt x="23506" y="8854"/>
                  </a:cubicBezTo>
                  <a:cubicBezTo>
                    <a:pt x="24081" y="8999"/>
                    <a:pt x="24656" y="9158"/>
                    <a:pt x="25229" y="9310"/>
                  </a:cubicBezTo>
                  <a:cubicBezTo>
                    <a:pt x="25802" y="9469"/>
                    <a:pt x="26374" y="9627"/>
                    <a:pt x="26945" y="9793"/>
                  </a:cubicBezTo>
                  <a:lnTo>
                    <a:pt x="27802" y="10046"/>
                  </a:lnTo>
                  <a:cubicBezTo>
                    <a:pt x="28083" y="10128"/>
                    <a:pt x="28369" y="10212"/>
                    <a:pt x="28654" y="10304"/>
                  </a:cubicBezTo>
                  <a:lnTo>
                    <a:pt x="28547" y="10282"/>
                  </a:lnTo>
                  <a:lnTo>
                    <a:pt x="28547" y="10282"/>
                  </a:lnTo>
                  <a:cubicBezTo>
                    <a:pt x="28580" y="10292"/>
                    <a:pt x="28611" y="10302"/>
                    <a:pt x="28643" y="10312"/>
                  </a:cubicBezTo>
                  <a:cubicBezTo>
                    <a:pt x="28351" y="10247"/>
                    <a:pt x="28066" y="10173"/>
                    <a:pt x="27774" y="10108"/>
                  </a:cubicBezTo>
                  <a:lnTo>
                    <a:pt x="26908" y="9889"/>
                  </a:lnTo>
                  <a:cubicBezTo>
                    <a:pt x="26334" y="9742"/>
                    <a:pt x="25759" y="9586"/>
                    <a:pt x="25186" y="9435"/>
                  </a:cubicBezTo>
                  <a:cubicBezTo>
                    <a:pt x="24613" y="9273"/>
                    <a:pt x="24040" y="9117"/>
                    <a:pt x="23469" y="8952"/>
                  </a:cubicBezTo>
                  <a:cubicBezTo>
                    <a:pt x="22898" y="8784"/>
                    <a:pt x="22330" y="8616"/>
                    <a:pt x="21761" y="8434"/>
                  </a:cubicBezTo>
                  <a:lnTo>
                    <a:pt x="21761" y="8434"/>
                  </a:lnTo>
                  <a:cubicBezTo>
                    <a:pt x="21798" y="8442"/>
                    <a:pt x="21837" y="8453"/>
                    <a:pt x="21871" y="8461"/>
                  </a:cubicBezTo>
                  <a:lnTo>
                    <a:pt x="21771" y="8430"/>
                  </a:lnTo>
                  <a:close/>
                  <a:moveTo>
                    <a:pt x="19987" y="11202"/>
                  </a:moveTo>
                  <a:cubicBezTo>
                    <a:pt x="19987" y="11202"/>
                    <a:pt x="19987" y="11202"/>
                    <a:pt x="19987" y="11202"/>
                  </a:cubicBezTo>
                  <a:lnTo>
                    <a:pt x="19987" y="11202"/>
                  </a:lnTo>
                  <a:cubicBezTo>
                    <a:pt x="19987" y="11202"/>
                    <a:pt x="19987" y="11202"/>
                    <a:pt x="19987" y="11202"/>
                  </a:cubicBezTo>
                  <a:close/>
                  <a:moveTo>
                    <a:pt x="19995" y="11194"/>
                  </a:moveTo>
                  <a:cubicBezTo>
                    <a:pt x="20006" y="11207"/>
                    <a:pt x="20016" y="11220"/>
                    <a:pt x="20027" y="11233"/>
                  </a:cubicBezTo>
                  <a:lnTo>
                    <a:pt x="20027" y="11233"/>
                  </a:lnTo>
                  <a:cubicBezTo>
                    <a:pt x="20004" y="11208"/>
                    <a:pt x="19995" y="11194"/>
                    <a:pt x="19995" y="11194"/>
                  </a:cubicBezTo>
                  <a:close/>
                  <a:moveTo>
                    <a:pt x="20046" y="11251"/>
                  </a:moveTo>
                  <a:lnTo>
                    <a:pt x="20048" y="11255"/>
                  </a:lnTo>
                  <a:cubicBezTo>
                    <a:pt x="20048" y="11255"/>
                    <a:pt x="20047" y="11254"/>
                    <a:pt x="20046" y="11253"/>
                  </a:cubicBezTo>
                  <a:lnTo>
                    <a:pt x="20046" y="11253"/>
                  </a:lnTo>
                  <a:lnTo>
                    <a:pt x="20046" y="11251"/>
                  </a:lnTo>
                  <a:close/>
                  <a:moveTo>
                    <a:pt x="19987" y="11202"/>
                  </a:moveTo>
                  <a:lnTo>
                    <a:pt x="19987" y="11202"/>
                  </a:lnTo>
                  <a:cubicBezTo>
                    <a:pt x="20003" y="11223"/>
                    <a:pt x="20020" y="11243"/>
                    <a:pt x="20038" y="11264"/>
                  </a:cubicBezTo>
                  <a:cubicBezTo>
                    <a:pt x="20001" y="11225"/>
                    <a:pt x="19987" y="11202"/>
                    <a:pt x="19987" y="11202"/>
                  </a:cubicBezTo>
                  <a:close/>
                  <a:moveTo>
                    <a:pt x="20038" y="11264"/>
                  </a:moveTo>
                  <a:cubicBezTo>
                    <a:pt x="20124" y="11358"/>
                    <a:pt x="20331" y="11560"/>
                    <a:pt x="20746" y="11800"/>
                  </a:cubicBezTo>
                  <a:cubicBezTo>
                    <a:pt x="20460" y="11638"/>
                    <a:pt x="20194" y="11454"/>
                    <a:pt x="20038" y="11264"/>
                  </a:cubicBezTo>
                  <a:close/>
                  <a:moveTo>
                    <a:pt x="20888" y="11877"/>
                  </a:moveTo>
                  <a:lnTo>
                    <a:pt x="20888" y="11877"/>
                  </a:lnTo>
                  <a:cubicBezTo>
                    <a:pt x="21187" y="12035"/>
                    <a:pt x="21492" y="12166"/>
                    <a:pt x="21711" y="12253"/>
                  </a:cubicBezTo>
                  <a:lnTo>
                    <a:pt x="21711" y="12253"/>
                  </a:lnTo>
                  <a:cubicBezTo>
                    <a:pt x="21380" y="12125"/>
                    <a:pt x="21109" y="11997"/>
                    <a:pt x="20888" y="11877"/>
                  </a:cubicBezTo>
                  <a:close/>
                  <a:moveTo>
                    <a:pt x="21987" y="12356"/>
                  </a:moveTo>
                  <a:cubicBezTo>
                    <a:pt x="21993" y="12357"/>
                    <a:pt x="21997" y="12359"/>
                    <a:pt x="22001" y="12360"/>
                  </a:cubicBezTo>
                  <a:lnTo>
                    <a:pt x="22001" y="12360"/>
                  </a:lnTo>
                  <a:cubicBezTo>
                    <a:pt x="21999" y="12359"/>
                    <a:pt x="21996" y="12359"/>
                    <a:pt x="21992" y="12358"/>
                  </a:cubicBezTo>
                  <a:cubicBezTo>
                    <a:pt x="21991" y="12358"/>
                    <a:pt x="21989" y="12357"/>
                    <a:pt x="21987" y="12356"/>
                  </a:cubicBezTo>
                  <a:close/>
                  <a:moveTo>
                    <a:pt x="25812" y="10214"/>
                  </a:moveTo>
                  <a:lnTo>
                    <a:pt x="25818" y="10230"/>
                  </a:lnTo>
                  <a:cubicBezTo>
                    <a:pt x="25935" y="10705"/>
                    <a:pt x="26047" y="11182"/>
                    <a:pt x="26156" y="11659"/>
                  </a:cubicBezTo>
                  <a:lnTo>
                    <a:pt x="26311" y="12375"/>
                  </a:lnTo>
                  <a:cubicBezTo>
                    <a:pt x="26360" y="12616"/>
                    <a:pt x="26411" y="12853"/>
                    <a:pt x="26452" y="13097"/>
                  </a:cubicBezTo>
                  <a:cubicBezTo>
                    <a:pt x="26381" y="12862"/>
                    <a:pt x="26317" y="12626"/>
                    <a:pt x="26248" y="12391"/>
                  </a:cubicBezTo>
                  <a:lnTo>
                    <a:pt x="26248" y="12391"/>
                  </a:lnTo>
                  <a:cubicBezTo>
                    <a:pt x="26293" y="12628"/>
                    <a:pt x="26344" y="12864"/>
                    <a:pt x="26389" y="13101"/>
                  </a:cubicBezTo>
                  <a:cubicBezTo>
                    <a:pt x="26317" y="12866"/>
                    <a:pt x="26252" y="12630"/>
                    <a:pt x="26184" y="12395"/>
                  </a:cubicBezTo>
                  <a:lnTo>
                    <a:pt x="25992" y="11687"/>
                  </a:lnTo>
                  <a:cubicBezTo>
                    <a:pt x="25871" y="11235"/>
                    <a:pt x="25759" y="10779"/>
                    <a:pt x="25648" y="10325"/>
                  </a:cubicBezTo>
                  <a:cubicBezTo>
                    <a:pt x="25317" y="10378"/>
                    <a:pt x="24983" y="10423"/>
                    <a:pt x="24650" y="10453"/>
                  </a:cubicBezTo>
                  <a:cubicBezTo>
                    <a:pt x="24578" y="10462"/>
                    <a:pt x="24507" y="10470"/>
                    <a:pt x="24433" y="10476"/>
                  </a:cubicBezTo>
                  <a:cubicBezTo>
                    <a:pt x="24056" y="10509"/>
                    <a:pt x="23674" y="10530"/>
                    <a:pt x="23294" y="10530"/>
                  </a:cubicBezTo>
                  <a:cubicBezTo>
                    <a:pt x="23246" y="10530"/>
                    <a:pt x="23199" y="10530"/>
                    <a:pt x="23152" y="10529"/>
                  </a:cubicBezTo>
                  <a:cubicBezTo>
                    <a:pt x="23177" y="10527"/>
                    <a:pt x="23199" y="10523"/>
                    <a:pt x="23220" y="10521"/>
                  </a:cubicBezTo>
                  <a:lnTo>
                    <a:pt x="23218" y="10521"/>
                  </a:lnTo>
                  <a:cubicBezTo>
                    <a:pt x="23312" y="10513"/>
                    <a:pt x="23408" y="10503"/>
                    <a:pt x="23504" y="10492"/>
                  </a:cubicBezTo>
                  <a:cubicBezTo>
                    <a:pt x="23811" y="10460"/>
                    <a:pt x="24118" y="10425"/>
                    <a:pt x="24421" y="10382"/>
                  </a:cubicBezTo>
                  <a:cubicBezTo>
                    <a:pt x="24758" y="10335"/>
                    <a:pt x="25096" y="10284"/>
                    <a:pt x="25431" y="10228"/>
                  </a:cubicBezTo>
                  <a:lnTo>
                    <a:pt x="25460" y="10228"/>
                  </a:lnTo>
                  <a:cubicBezTo>
                    <a:pt x="25472" y="10226"/>
                    <a:pt x="25482" y="10226"/>
                    <a:pt x="25495" y="10224"/>
                  </a:cubicBezTo>
                  <a:cubicBezTo>
                    <a:pt x="25605" y="10222"/>
                    <a:pt x="25710" y="10216"/>
                    <a:pt x="25812" y="10214"/>
                  </a:cubicBezTo>
                  <a:close/>
                  <a:moveTo>
                    <a:pt x="20234" y="10469"/>
                  </a:moveTo>
                  <a:cubicBezTo>
                    <a:pt x="20880" y="10469"/>
                    <a:pt x="21676" y="10473"/>
                    <a:pt x="22604" y="10488"/>
                  </a:cubicBezTo>
                  <a:cubicBezTo>
                    <a:pt x="22604" y="10488"/>
                    <a:pt x="22601" y="10488"/>
                    <a:pt x="22595" y="10488"/>
                  </a:cubicBezTo>
                  <a:cubicBezTo>
                    <a:pt x="22410" y="10488"/>
                    <a:pt x="19377" y="10496"/>
                    <a:pt x="19367" y="11002"/>
                  </a:cubicBezTo>
                  <a:cubicBezTo>
                    <a:pt x="19367" y="11020"/>
                    <a:pt x="19371" y="11035"/>
                    <a:pt x="19377" y="11053"/>
                  </a:cubicBezTo>
                  <a:cubicBezTo>
                    <a:pt x="19562" y="11562"/>
                    <a:pt x="21482" y="12198"/>
                    <a:pt x="21928" y="12337"/>
                  </a:cubicBezTo>
                  <a:lnTo>
                    <a:pt x="21928" y="12337"/>
                  </a:lnTo>
                  <a:cubicBezTo>
                    <a:pt x="21950" y="12346"/>
                    <a:pt x="21969" y="12353"/>
                    <a:pt x="21984" y="12358"/>
                  </a:cubicBezTo>
                  <a:cubicBezTo>
                    <a:pt x="22643" y="12594"/>
                    <a:pt x="23510" y="12825"/>
                    <a:pt x="24642" y="13015"/>
                  </a:cubicBezTo>
                  <a:lnTo>
                    <a:pt x="25167" y="13289"/>
                  </a:lnTo>
                  <a:cubicBezTo>
                    <a:pt x="25167" y="13289"/>
                    <a:pt x="20490" y="12833"/>
                    <a:pt x="19983" y="12628"/>
                  </a:cubicBezTo>
                  <a:cubicBezTo>
                    <a:pt x="19478" y="12424"/>
                    <a:pt x="19248" y="11605"/>
                    <a:pt x="18320" y="10486"/>
                  </a:cubicBezTo>
                  <a:cubicBezTo>
                    <a:pt x="18320" y="10486"/>
                    <a:pt x="19003" y="10469"/>
                    <a:pt x="20234" y="10469"/>
                  </a:cubicBezTo>
                  <a:close/>
                  <a:moveTo>
                    <a:pt x="4484" y="1"/>
                  </a:moveTo>
                  <a:cubicBezTo>
                    <a:pt x="2006" y="1"/>
                    <a:pt x="1107" y="1042"/>
                    <a:pt x="655" y="2693"/>
                  </a:cubicBezTo>
                  <a:cubicBezTo>
                    <a:pt x="0" y="5091"/>
                    <a:pt x="811" y="6859"/>
                    <a:pt x="6744" y="8629"/>
                  </a:cubicBezTo>
                  <a:cubicBezTo>
                    <a:pt x="6779" y="8749"/>
                    <a:pt x="6869" y="8849"/>
                    <a:pt x="6998" y="8882"/>
                  </a:cubicBezTo>
                  <a:lnTo>
                    <a:pt x="7583" y="9044"/>
                  </a:lnTo>
                  <a:cubicBezTo>
                    <a:pt x="7614" y="9052"/>
                    <a:pt x="7645" y="9056"/>
                    <a:pt x="7675" y="9056"/>
                  </a:cubicBezTo>
                  <a:cubicBezTo>
                    <a:pt x="7768" y="9056"/>
                    <a:pt x="7856" y="9020"/>
                    <a:pt x="7922" y="8962"/>
                  </a:cubicBezTo>
                  <a:cubicBezTo>
                    <a:pt x="10709" y="9692"/>
                    <a:pt x="14191" y="10040"/>
                    <a:pt x="17424" y="10190"/>
                  </a:cubicBezTo>
                  <a:cubicBezTo>
                    <a:pt x="18590" y="11188"/>
                    <a:pt x="19191" y="13025"/>
                    <a:pt x="19932" y="13105"/>
                  </a:cubicBezTo>
                  <a:cubicBezTo>
                    <a:pt x="20572" y="13173"/>
                    <a:pt x="24689" y="13651"/>
                    <a:pt x="26243" y="13833"/>
                  </a:cubicBezTo>
                  <a:cubicBezTo>
                    <a:pt x="26260" y="13835"/>
                    <a:pt x="26277" y="13836"/>
                    <a:pt x="26294" y="13836"/>
                  </a:cubicBezTo>
                  <a:cubicBezTo>
                    <a:pt x="26565" y="13836"/>
                    <a:pt x="26778" y="13589"/>
                    <a:pt x="26722" y="13314"/>
                  </a:cubicBezTo>
                  <a:lnTo>
                    <a:pt x="26108" y="10206"/>
                  </a:lnTo>
                  <a:cubicBezTo>
                    <a:pt x="26180" y="10204"/>
                    <a:pt x="26250" y="10202"/>
                    <a:pt x="26315" y="10198"/>
                  </a:cubicBezTo>
                  <a:cubicBezTo>
                    <a:pt x="26444" y="10194"/>
                    <a:pt x="26561" y="10140"/>
                    <a:pt x="26647" y="10052"/>
                  </a:cubicBezTo>
                  <a:cubicBezTo>
                    <a:pt x="26917" y="10118"/>
                    <a:pt x="27189" y="10181"/>
                    <a:pt x="27463" y="10243"/>
                  </a:cubicBezTo>
                  <a:cubicBezTo>
                    <a:pt x="28424" y="10453"/>
                    <a:pt x="29390" y="10652"/>
                    <a:pt x="30374" y="10785"/>
                  </a:cubicBezTo>
                  <a:cubicBezTo>
                    <a:pt x="29460" y="10398"/>
                    <a:pt x="28529" y="10075"/>
                    <a:pt x="27592" y="9768"/>
                  </a:cubicBezTo>
                  <a:cubicBezTo>
                    <a:pt x="27311" y="9678"/>
                    <a:pt x="27029" y="9590"/>
                    <a:pt x="26749" y="9504"/>
                  </a:cubicBezTo>
                  <a:cubicBezTo>
                    <a:pt x="26710" y="9416"/>
                    <a:pt x="26649" y="9341"/>
                    <a:pt x="26565" y="9285"/>
                  </a:cubicBezTo>
                  <a:cubicBezTo>
                    <a:pt x="26514" y="9253"/>
                    <a:pt x="26460" y="9218"/>
                    <a:pt x="26403" y="9181"/>
                  </a:cubicBezTo>
                  <a:lnTo>
                    <a:pt x="28492" y="6840"/>
                  </a:lnTo>
                  <a:cubicBezTo>
                    <a:pt x="28690" y="6621"/>
                    <a:pt x="28615" y="6272"/>
                    <a:pt x="28345" y="6151"/>
                  </a:cubicBezTo>
                  <a:cubicBezTo>
                    <a:pt x="26913" y="5515"/>
                    <a:pt x="23126" y="3833"/>
                    <a:pt x="22538" y="3567"/>
                  </a:cubicBezTo>
                  <a:cubicBezTo>
                    <a:pt x="22466" y="3534"/>
                    <a:pt x="22386" y="3520"/>
                    <a:pt x="22297" y="3520"/>
                  </a:cubicBezTo>
                  <a:cubicBezTo>
                    <a:pt x="21560" y="3520"/>
                    <a:pt x="20279" y="4539"/>
                    <a:pt x="18944" y="4792"/>
                  </a:cubicBezTo>
                  <a:cubicBezTo>
                    <a:pt x="16088" y="3276"/>
                    <a:pt x="12910" y="1797"/>
                    <a:pt x="10138" y="1005"/>
                  </a:cubicBezTo>
                  <a:cubicBezTo>
                    <a:pt x="10130" y="852"/>
                    <a:pt x="10028" y="713"/>
                    <a:pt x="9872" y="670"/>
                  </a:cubicBezTo>
                  <a:lnTo>
                    <a:pt x="9287" y="508"/>
                  </a:lnTo>
                  <a:cubicBezTo>
                    <a:pt x="9256" y="500"/>
                    <a:pt x="9224" y="496"/>
                    <a:pt x="9193" y="496"/>
                  </a:cubicBezTo>
                  <a:cubicBezTo>
                    <a:pt x="9066" y="496"/>
                    <a:pt x="8948" y="563"/>
                    <a:pt x="8882" y="670"/>
                  </a:cubicBezTo>
                  <a:cubicBezTo>
                    <a:pt x="7029" y="211"/>
                    <a:pt x="5597" y="1"/>
                    <a:pt x="44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9"/>
            <p:cNvSpPr/>
            <p:nvPr/>
          </p:nvSpPr>
          <p:spPr>
            <a:xfrm>
              <a:off x="2067550" y="4167875"/>
              <a:ext cx="1875" cy="750"/>
            </a:xfrm>
            <a:custGeom>
              <a:avLst/>
              <a:gdLst/>
              <a:ahLst/>
              <a:cxnLst/>
              <a:rect l="l" t="t" r="r" b="b"/>
              <a:pathLst>
                <a:path w="75" h="30" extrusionOk="0">
                  <a:moveTo>
                    <a:pt x="1" y="29"/>
                  </a:moveTo>
                  <a:cubicBezTo>
                    <a:pt x="1" y="29"/>
                    <a:pt x="27" y="19"/>
                    <a:pt x="74" y="1"/>
                  </a:cubicBezTo>
                  <a:cubicBezTo>
                    <a:pt x="27" y="19"/>
                    <a:pt x="1" y="29"/>
                    <a:pt x="1" y="29"/>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9"/>
            <p:cNvSpPr/>
            <p:nvPr/>
          </p:nvSpPr>
          <p:spPr>
            <a:xfrm>
              <a:off x="2067550" y="4167975"/>
              <a:ext cx="1875" cy="700"/>
            </a:xfrm>
            <a:custGeom>
              <a:avLst/>
              <a:gdLst/>
              <a:ahLst/>
              <a:cxnLst/>
              <a:rect l="l" t="t" r="r" b="b"/>
              <a:pathLst>
                <a:path w="75" h="28" extrusionOk="0">
                  <a:moveTo>
                    <a:pt x="74" y="1"/>
                  </a:moveTo>
                  <a:cubicBezTo>
                    <a:pt x="50" y="7"/>
                    <a:pt x="27" y="15"/>
                    <a:pt x="1" y="27"/>
                  </a:cubicBezTo>
                  <a:cubicBezTo>
                    <a:pt x="25" y="17"/>
                    <a:pt x="50" y="7"/>
                    <a:pt x="74"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9"/>
            <p:cNvSpPr/>
            <p:nvPr/>
          </p:nvSpPr>
          <p:spPr>
            <a:xfrm>
              <a:off x="2084375" y="4137800"/>
              <a:ext cx="121300" cy="51850"/>
            </a:xfrm>
            <a:custGeom>
              <a:avLst/>
              <a:gdLst/>
              <a:ahLst/>
              <a:cxnLst/>
              <a:rect l="l" t="t" r="r" b="b"/>
              <a:pathLst>
                <a:path w="4852" h="2074" extrusionOk="0">
                  <a:moveTo>
                    <a:pt x="1" y="1"/>
                  </a:moveTo>
                  <a:cubicBezTo>
                    <a:pt x="19" y="3"/>
                    <a:pt x="33" y="3"/>
                    <a:pt x="52" y="5"/>
                  </a:cubicBezTo>
                  <a:cubicBezTo>
                    <a:pt x="33" y="3"/>
                    <a:pt x="19" y="1"/>
                    <a:pt x="1" y="1"/>
                  </a:cubicBezTo>
                  <a:close/>
                  <a:moveTo>
                    <a:pt x="53" y="5"/>
                  </a:moveTo>
                  <a:cubicBezTo>
                    <a:pt x="598" y="88"/>
                    <a:pt x="4852" y="2073"/>
                    <a:pt x="4852" y="2073"/>
                  </a:cubicBezTo>
                  <a:cubicBezTo>
                    <a:pt x="4852" y="2071"/>
                    <a:pt x="598" y="88"/>
                    <a:pt x="53" y="5"/>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9"/>
            <p:cNvSpPr/>
            <p:nvPr/>
          </p:nvSpPr>
          <p:spPr>
            <a:xfrm>
              <a:off x="2044775" y="4160450"/>
              <a:ext cx="70125" cy="56800"/>
            </a:xfrm>
            <a:custGeom>
              <a:avLst/>
              <a:gdLst/>
              <a:ahLst/>
              <a:cxnLst/>
              <a:rect l="l" t="t" r="r" b="b"/>
              <a:pathLst>
                <a:path w="2805" h="2272" extrusionOk="0">
                  <a:moveTo>
                    <a:pt x="979" y="1"/>
                  </a:moveTo>
                  <a:cubicBezTo>
                    <a:pt x="685" y="1"/>
                    <a:pt x="439" y="38"/>
                    <a:pt x="314" y="142"/>
                  </a:cubicBezTo>
                  <a:cubicBezTo>
                    <a:pt x="439" y="40"/>
                    <a:pt x="685" y="1"/>
                    <a:pt x="979" y="1"/>
                  </a:cubicBezTo>
                  <a:close/>
                  <a:moveTo>
                    <a:pt x="314" y="142"/>
                  </a:moveTo>
                  <a:cubicBezTo>
                    <a:pt x="0" y="399"/>
                    <a:pt x="1191" y="1248"/>
                    <a:pt x="2033" y="1793"/>
                  </a:cubicBezTo>
                  <a:lnTo>
                    <a:pt x="2033" y="1793"/>
                  </a:lnTo>
                  <a:cubicBezTo>
                    <a:pt x="1192" y="1248"/>
                    <a:pt x="1" y="400"/>
                    <a:pt x="314" y="142"/>
                  </a:cubicBezTo>
                  <a:close/>
                  <a:moveTo>
                    <a:pt x="2033" y="1793"/>
                  </a:moveTo>
                  <a:cubicBezTo>
                    <a:pt x="2423" y="2046"/>
                    <a:pt x="2738" y="2234"/>
                    <a:pt x="2794" y="2268"/>
                  </a:cubicBezTo>
                  <a:cubicBezTo>
                    <a:pt x="2796" y="2270"/>
                    <a:pt x="2800" y="2270"/>
                    <a:pt x="2804" y="2272"/>
                  </a:cubicBezTo>
                  <a:cubicBezTo>
                    <a:pt x="2804" y="2272"/>
                    <a:pt x="2464" y="2072"/>
                    <a:pt x="2033" y="1793"/>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9"/>
            <p:cNvSpPr/>
            <p:nvPr/>
          </p:nvSpPr>
          <p:spPr>
            <a:xfrm>
              <a:off x="2092825" y="4165075"/>
              <a:ext cx="25800" cy="2925"/>
            </a:xfrm>
            <a:custGeom>
              <a:avLst/>
              <a:gdLst/>
              <a:ahLst/>
              <a:cxnLst/>
              <a:rect l="l" t="t" r="r" b="b"/>
              <a:pathLst>
                <a:path w="1032" h="117" extrusionOk="0">
                  <a:moveTo>
                    <a:pt x="0" y="0"/>
                  </a:moveTo>
                  <a:cubicBezTo>
                    <a:pt x="87" y="2"/>
                    <a:pt x="171" y="7"/>
                    <a:pt x="253" y="13"/>
                  </a:cubicBezTo>
                  <a:lnTo>
                    <a:pt x="253" y="13"/>
                  </a:lnTo>
                  <a:cubicBezTo>
                    <a:pt x="172" y="7"/>
                    <a:pt x="87" y="2"/>
                    <a:pt x="0" y="0"/>
                  </a:cubicBezTo>
                  <a:close/>
                  <a:moveTo>
                    <a:pt x="253" y="13"/>
                  </a:moveTo>
                  <a:cubicBezTo>
                    <a:pt x="686" y="44"/>
                    <a:pt x="1031" y="117"/>
                    <a:pt x="1031" y="117"/>
                  </a:cubicBezTo>
                  <a:cubicBezTo>
                    <a:pt x="1014" y="112"/>
                    <a:pt x="674" y="43"/>
                    <a:pt x="253" y="13"/>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9"/>
            <p:cNvSpPr/>
            <p:nvPr/>
          </p:nvSpPr>
          <p:spPr>
            <a:xfrm>
              <a:off x="2069400" y="4165575"/>
              <a:ext cx="14550" cy="2425"/>
            </a:xfrm>
            <a:custGeom>
              <a:avLst/>
              <a:gdLst/>
              <a:ahLst/>
              <a:cxnLst/>
              <a:rect l="l" t="t" r="r" b="b"/>
              <a:pathLst>
                <a:path w="582" h="97" extrusionOk="0">
                  <a:moveTo>
                    <a:pt x="581" y="1"/>
                  </a:moveTo>
                  <a:cubicBezTo>
                    <a:pt x="283" y="19"/>
                    <a:pt x="96" y="66"/>
                    <a:pt x="0" y="97"/>
                  </a:cubicBezTo>
                  <a:cubicBezTo>
                    <a:pt x="98" y="66"/>
                    <a:pt x="285" y="19"/>
                    <a:pt x="581"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9"/>
            <p:cNvSpPr/>
            <p:nvPr/>
          </p:nvSpPr>
          <p:spPr>
            <a:xfrm>
              <a:off x="2089750" y="4165025"/>
              <a:ext cx="1600" cy="25"/>
            </a:xfrm>
            <a:custGeom>
              <a:avLst/>
              <a:gdLst/>
              <a:ahLst/>
              <a:cxnLst/>
              <a:rect l="l" t="t" r="r" b="b"/>
              <a:pathLst>
                <a:path w="64" h="1" extrusionOk="0">
                  <a:moveTo>
                    <a:pt x="1" y="0"/>
                  </a:moveTo>
                  <a:lnTo>
                    <a:pt x="64"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9"/>
            <p:cNvSpPr/>
            <p:nvPr/>
          </p:nvSpPr>
          <p:spPr>
            <a:xfrm>
              <a:off x="1604200" y="4064550"/>
              <a:ext cx="8050" cy="4225"/>
            </a:xfrm>
            <a:custGeom>
              <a:avLst/>
              <a:gdLst/>
              <a:ahLst/>
              <a:cxnLst/>
              <a:rect l="l" t="t" r="r" b="b"/>
              <a:pathLst>
                <a:path w="322" h="169" extrusionOk="0">
                  <a:moveTo>
                    <a:pt x="322" y="1"/>
                  </a:moveTo>
                  <a:cubicBezTo>
                    <a:pt x="209" y="52"/>
                    <a:pt x="101" y="107"/>
                    <a:pt x="1" y="169"/>
                  </a:cubicBezTo>
                  <a:cubicBezTo>
                    <a:pt x="101" y="109"/>
                    <a:pt x="209" y="52"/>
                    <a:pt x="322"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9"/>
            <p:cNvSpPr/>
            <p:nvPr/>
          </p:nvSpPr>
          <p:spPr>
            <a:xfrm>
              <a:off x="1614850" y="4064775"/>
              <a:ext cx="18025" cy="13525"/>
            </a:xfrm>
            <a:custGeom>
              <a:avLst/>
              <a:gdLst/>
              <a:ahLst/>
              <a:cxnLst/>
              <a:rect l="l" t="t" r="r" b="b"/>
              <a:pathLst>
                <a:path w="721" h="541" extrusionOk="0">
                  <a:moveTo>
                    <a:pt x="0" y="0"/>
                  </a:moveTo>
                  <a:cubicBezTo>
                    <a:pt x="113" y="68"/>
                    <a:pt x="387" y="237"/>
                    <a:pt x="720" y="540"/>
                  </a:cubicBezTo>
                  <a:cubicBezTo>
                    <a:pt x="387" y="237"/>
                    <a:pt x="113" y="68"/>
                    <a:pt x="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9"/>
            <p:cNvSpPr/>
            <p:nvPr/>
          </p:nvSpPr>
          <p:spPr>
            <a:xfrm>
              <a:off x="1563175" y="4161075"/>
              <a:ext cx="300" cy="1100"/>
            </a:xfrm>
            <a:custGeom>
              <a:avLst/>
              <a:gdLst/>
              <a:ahLst/>
              <a:cxnLst/>
              <a:rect l="l" t="t" r="r" b="b"/>
              <a:pathLst>
                <a:path w="12" h="44" extrusionOk="0">
                  <a:moveTo>
                    <a:pt x="11" y="1"/>
                  </a:moveTo>
                  <a:lnTo>
                    <a:pt x="11" y="1"/>
                  </a:lnTo>
                  <a:cubicBezTo>
                    <a:pt x="7" y="15"/>
                    <a:pt x="3" y="27"/>
                    <a:pt x="1" y="43"/>
                  </a:cubicBezTo>
                  <a:cubicBezTo>
                    <a:pt x="3" y="27"/>
                    <a:pt x="9" y="13"/>
                    <a:pt x="11"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9"/>
            <p:cNvSpPr/>
            <p:nvPr/>
          </p:nvSpPr>
          <p:spPr>
            <a:xfrm>
              <a:off x="1633775" y="4079400"/>
              <a:ext cx="325" cy="125"/>
            </a:xfrm>
            <a:custGeom>
              <a:avLst/>
              <a:gdLst/>
              <a:ahLst/>
              <a:cxnLst/>
              <a:rect l="l" t="t" r="r" b="b"/>
              <a:pathLst>
                <a:path w="13" h="5" extrusionOk="0">
                  <a:moveTo>
                    <a:pt x="0" y="4"/>
                  </a:moveTo>
                  <a:cubicBezTo>
                    <a:pt x="8" y="0"/>
                    <a:pt x="12" y="0"/>
                    <a:pt x="12" y="0"/>
                  </a:cubicBezTo>
                  <a:lnTo>
                    <a:pt x="12" y="0"/>
                  </a:lnTo>
                  <a:cubicBezTo>
                    <a:pt x="12" y="0"/>
                    <a:pt x="8" y="0"/>
                    <a:pt x="0" y="4"/>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9"/>
            <p:cNvSpPr/>
            <p:nvPr/>
          </p:nvSpPr>
          <p:spPr>
            <a:xfrm>
              <a:off x="1609825" y="4079550"/>
              <a:ext cx="24075" cy="11775"/>
            </a:xfrm>
            <a:custGeom>
              <a:avLst/>
              <a:gdLst/>
              <a:ahLst/>
              <a:cxnLst/>
              <a:rect l="l" t="t" r="r" b="b"/>
              <a:pathLst>
                <a:path w="963" h="471" extrusionOk="0">
                  <a:moveTo>
                    <a:pt x="962" y="0"/>
                  </a:moveTo>
                  <a:lnTo>
                    <a:pt x="962" y="0"/>
                  </a:lnTo>
                  <a:cubicBezTo>
                    <a:pt x="962" y="0"/>
                    <a:pt x="532" y="115"/>
                    <a:pt x="1" y="471"/>
                  </a:cubicBezTo>
                  <a:cubicBezTo>
                    <a:pt x="532" y="117"/>
                    <a:pt x="962" y="0"/>
                    <a:pt x="962"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9"/>
            <p:cNvSpPr/>
            <p:nvPr/>
          </p:nvSpPr>
          <p:spPr>
            <a:xfrm>
              <a:off x="1561700" y="4167125"/>
              <a:ext cx="525" cy="2825"/>
            </a:xfrm>
            <a:custGeom>
              <a:avLst/>
              <a:gdLst/>
              <a:ahLst/>
              <a:cxnLst/>
              <a:rect l="l" t="t" r="r" b="b"/>
              <a:pathLst>
                <a:path w="21" h="113" extrusionOk="0">
                  <a:moveTo>
                    <a:pt x="21" y="0"/>
                  </a:moveTo>
                  <a:cubicBezTo>
                    <a:pt x="13" y="39"/>
                    <a:pt x="5" y="76"/>
                    <a:pt x="0" y="112"/>
                  </a:cubicBezTo>
                  <a:cubicBezTo>
                    <a:pt x="9" y="76"/>
                    <a:pt x="13" y="39"/>
                    <a:pt x="21"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9"/>
            <p:cNvSpPr/>
            <p:nvPr/>
          </p:nvSpPr>
          <p:spPr>
            <a:xfrm>
              <a:off x="1560775" y="4152025"/>
              <a:ext cx="700" cy="18075"/>
            </a:xfrm>
            <a:custGeom>
              <a:avLst/>
              <a:gdLst/>
              <a:ahLst/>
              <a:cxnLst/>
              <a:rect l="l" t="t" r="r" b="b"/>
              <a:pathLst>
                <a:path w="28" h="723" extrusionOk="0">
                  <a:moveTo>
                    <a:pt x="5" y="0"/>
                  </a:moveTo>
                  <a:cubicBezTo>
                    <a:pt x="2" y="76"/>
                    <a:pt x="1" y="147"/>
                    <a:pt x="1" y="213"/>
                  </a:cubicBezTo>
                  <a:lnTo>
                    <a:pt x="1" y="213"/>
                  </a:lnTo>
                  <a:cubicBezTo>
                    <a:pt x="1" y="147"/>
                    <a:pt x="2" y="76"/>
                    <a:pt x="5" y="0"/>
                  </a:cubicBezTo>
                  <a:close/>
                  <a:moveTo>
                    <a:pt x="1" y="213"/>
                  </a:moveTo>
                  <a:cubicBezTo>
                    <a:pt x="1" y="527"/>
                    <a:pt x="27" y="723"/>
                    <a:pt x="27" y="723"/>
                  </a:cubicBezTo>
                  <a:cubicBezTo>
                    <a:pt x="27" y="723"/>
                    <a:pt x="1" y="526"/>
                    <a:pt x="1" y="213"/>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9"/>
            <p:cNvSpPr/>
            <p:nvPr/>
          </p:nvSpPr>
          <p:spPr>
            <a:xfrm>
              <a:off x="2067800" y="4167775"/>
              <a:ext cx="1875" cy="650"/>
            </a:xfrm>
            <a:custGeom>
              <a:avLst/>
              <a:gdLst/>
              <a:ahLst/>
              <a:cxnLst/>
              <a:rect l="l" t="t" r="r" b="b"/>
              <a:pathLst>
                <a:path w="75" h="26" extrusionOk="0">
                  <a:moveTo>
                    <a:pt x="72" y="1"/>
                  </a:moveTo>
                  <a:cubicBezTo>
                    <a:pt x="50" y="9"/>
                    <a:pt x="27" y="19"/>
                    <a:pt x="1" y="25"/>
                  </a:cubicBezTo>
                  <a:cubicBezTo>
                    <a:pt x="27" y="19"/>
                    <a:pt x="50" y="11"/>
                    <a:pt x="75"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9"/>
            <p:cNvSpPr/>
            <p:nvPr/>
          </p:nvSpPr>
          <p:spPr>
            <a:xfrm>
              <a:off x="1731775" y="4162225"/>
              <a:ext cx="1275" cy="2000"/>
            </a:xfrm>
            <a:custGeom>
              <a:avLst/>
              <a:gdLst/>
              <a:ahLst/>
              <a:cxnLst/>
              <a:rect l="l" t="t" r="r" b="b"/>
              <a:pathLst>
                <a:path w="51" h="80" extrusionOk="0">
                  <a:moveTo>
                    <a:pt x="50" y="0"/>
                  </a:moveTo>
                  <a:cubicBezTo>
                    <a:pt x="49" y="0"/>
                    <a:pt x="9" y="62"/>
                    <a:pt x="0" y="79"/>
                  </a:cubicBezTo>
                  <a:cubicBezTo>
                    <a:pt x="38" y="20"/>
                    <a:pt x="50" y="0"/>
                    <a:pt x="5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9"/>
            <p:cNvSpPr/>
            <p:nvPr/>
          </p:nvSpPr>
          <p:spPr>
            <a:xfrm>
              <a:off x="1551525" y="4090800"/>
              <a:ext cx="9125" cy="21500"/>
            </a:xfrm>
            <a:custGeom>
              <a:avLst/>
              <a:gdLst/>
              <a:ahLst/>
              <a:cxnLst/>
              <a:rect l="l" t="t" r="r" b="b"/>
              <a:pathLst>
                <a:path w="365" h="860" extrusionOk="0">
                  <a:moveTo>
                    <a:pt x="364" y="0"/>
                  </a:moveTo>
                  <a:lnTo>
                    <a:pt x="364" y="0"/>
                  </a:lnTo>
                  <a:cubicBezTo>
                    <a:pt x="213" y="270"/>
                    <a:pt x="99" y="563"/>
                    <a:pt x="0" y="860"/>
                  </a:cubicBezTo>
                  <a:cubicBezTo>
                    <a:pt x="99" y="563"/>
                    <a:pt x="215" y="270"/>
                    <a:pt x="364"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9"/>
            <p:cNvSpPr/>
            <p:nvPr/>
          </p:nvSpPr>
          <p:spPr>
            <a:xfrm>
              <a:off x="1561350" y="4062925"/>
              <a:ext cx="20875" cy="23400"/>
            </a:xfrm>
            <a:custGeom>
              <a:avLst/>
              <a:gdLst/>
              <a:ahLst/>
              <a:cxnLst/>
              <a:rect l="l" t="t" r="r" b="b"/>
              <a:pathLst>
                <a:path w="835" h="936" extrusionOk="0">
                  <a:moveTo>
                    <a:pt x="835" y="0"/>
                  </a:moveTo>
                  <a:cubicBezTo>
                    <a:pt x="831" y="0"/>
                    <a:pt x="829" y="2"/>
                    <a:pt x="825" y="4"/>
                  </a:cubicBezTo>
                  <a:cubicBezTo>
                    <a:pt x="818" y="10"/>
                    <a:pt x="810" y="15"/>
                    <a:pt x="803" y="21"/>
                  </a:cubicBezTo>
                  <a:lnTo>
                    <a:pt x="803" y="21"/>
                  </a:lnTo>
                  <a:cubicBezTo>
                    <a:pt x="813" y="14"/>
                    <a:pt x="824" y="7"/>
                    <a:pt x="835" y="0"/>
                  </a:cubicBezTo>
                  <a:close/>
                  <a:moveTo>
                    <a:pt x="803" y="21"/>
                  </a:moveTo>
                  <a:cubicBezTo>
                    <a:pt x="775" y="39"/>
                    <a:pt x="750" y="59"/>
                    <a:pt x="726" y="80"/>
                  </a:cubicBezTo>
                  <a:cubicBezTo>
                    <a:pt x="752" y="59"/>
                    <a:pt x="778" y="40"/>
                    <a:pt x="803" y="21"/>
                  </a:cubicBezTo>
                  <a:close/>
                  <a:moveTo>
                    <a:pt x="726" y="80"/>
                  </a:moveTo>
                  <a:lnTo>
                    <a:pt x="726" y="80"/>
                  </a:lnTo>
                  <a:cubicBezTo>
                    <a:pt x="426" y="311"/>
                    <a:pt x="180" y="612"/>
                    <a:pt x="0" y="935"/>
                  </a:cubicBezTo>
                  <a:cubicBezTo>
                    <a:pt x="184" y="612"/>
                    <a:pt x="428" y="311"/>
                    <a:pt x="726" y="8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9"/>
            <p:cNvSpPr/>
            <p:nvPr/>
          </p:nvSpPr>
          <p:spPr>
            <a:xfrm>
              <a:off x="1551275" y="4086300"/>
              <a:ext cx="10100" cy="26100"/>
            </a:xfrm>
            <a:custGeom>
              <a:avLst/>
              <a:gdLst/>
              <a:ahLst/>
              <a:cxnLst/>
              <a:rect l="l" t="t" r="r" b="b"/>
              <a:pathLst>
                <a:path w="404" h="1044" extrusionOk="0">
                  <a:moveTo>
                    <a:pt x="403" y="0"/>
                  </a:moveTo>
                  <a:cubicBezTo>
                    <a:pt x="221" y="332"/>
                    <a:pt x="90" y="684"/>
                    <a:pt x="0" y="1044"/>
                  </a:cubicBezTo>
                  <a:cubicBezTo>
                    <a:pt x="90" y="684"/>
                    <a:pt x="223" y="330"/>
                    <a:pt x="403"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9"/>
            <p:cNvSpPr/>
            <p:nvPr/>
          </p:nvSpPr>
          <p:spPr>
            <a:xfrm>
              <a:off x="2022850" y="4162650"/>
              <a:ext cx="25" cy="25"/>
            </a:xfrm>
            <a:custGeom>
              <a:avLst/>
              <a:gdLst/>
              <a:ahLst/>
              <a:cxnLst/>
              <a:rect l="l" t="t" r="r" b="b"/>
              <a:pathLst>
                <a:path w="1" h="1" extrusionOk="0">
                  <a:moveTo>
                    <a:pt x="0" y="1"/>
                  </a:move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9"/>
            <p:cNvSpPr/>
            <p:nvPr/>
          </p:nvSpPr>
          <p:spPr>
            <a:xfrm>
              <a:off x="2149950" y="4290125"/>
              <a:ext cx="1975" cy="225"/>
            </a:xfrm>
            <a:custGeom>
              <a:avLst/>
              <a:gdLst/>
              <a:ahLst/>
              <a:cxnLst/>
              <a:rect l="l" t="t" r="r" b="b"/>
              <a:pathLst>
                <a:path w="79" h="9" extrusionOk="0">
                  <a:moveTo>
                    <a:pt x="72" y="0"/>
                  </a:moveTo>
                  <a:cubicBezTo>
                    <a:pt x="50" y="4"/>
                    <a:pt x="23" y="7"/>
                    <a:pt x="1" y="9"/>
                  </a:cubicBezTo>
                  <a:lnTo>
                    <a:pt x="7" y="9"/>
                  </a:lnTo>
                  <a:cubicBezTo>
                    <a:pt x="29" y="7"/>
                    <a:pt x="56" y="4"/>
                    <a:pt x="78"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9"/>
            <p:cNvSpPr/>
            <p:nvPr/>
          </p:nvSpPr>
          <p:spPr>
            <a:xfrm>
              <a:off x="1985625" y="4290275"/>
              <a:ext cx="166100" cy="4650"/>
            </a:xfrm>
            <a:custGeom>
              <a:avLst/>
              <a:gdLst/>
              <a:ahLst/>
              <a:cxnLst/>
              <a:rect l="l" t="t" r="r" b="b"/>
              <a:pathLst>
                <a:path w="6644" h="186" extrusionOk="0">
                  <a:moveTo>
                    <a:pt x="6641" y="1"/>
                  </a:moveTo>
                  <a:cubicBezTo>
                    <a:pt x="6367" y="29"/>
                    <a:pt x="6091" y="48"/>
                    <a:pt x="5815" y="72"/>
                  </a:cubicBezTo>
                  <a:cubicBezTo>
                    <a:pt x="6091" y="50"/>
                    <a:pt x="6367" y="29"/>
                    <a:pt x="6643" y="1"/>
                  </a:cubicBezTo>
                  <a:close/>
                  <a:moveTo>
                    <a:pt x="0" y="101"/>
                  </a:moveTo>
                  <a:cubicBezTo>
                    <a:pt x="506" y="142"/>
                    <a:pt x="1014" y="161"/>
                    <a:pt x="1523" y="173"/>
                  </a:cubicBezTo>
                  <a:lnTo>
                    <a:pt x="1523" y="173"/>
                  </a:lnTo>
                  <a:cubicBezTo>
                    <a:pt x="1016" y="161"/>
                    <a:pt x="507" y="140"/>
                    <a:pt x="2" y="101"/>
                  </a:cubicBezTo>
                  <a:close/>
                  <a:moveTo>
                    <a:pt x="4984" y="123"/>
                  </a:moveTo>
                  <a:lnTo>
                    <a:pt x="4984" y="123"/>
                  </a:lnTo>
                  <a:cubicBezTo>
                    <a:pt x="4427" y="154"/>
                    <a:pt x="3877" y="166"/>
                    <a:pt x="3321" y="183"/>
                  </a:cubicBezTo>
                  <a:cubicBezTo>
                    <a:pt x="3320" y="183"/>
                    <a:pt x="3319" y="183"/>
                    <a:pt x="3319" y="183"/>
                  </a:cubicBezTo>
                  <a:lnTo>
                    <a:pt x="3319" y="183"/>
                  </a:lnTo>
                  <a:cubicBezTo>
                    <a:pt x="3320" y="183"/>
                    <a:pt x="3321" y="183"/>
                    <a:pt x="3323" y="183"/>
                  </a:cubicBezTo>
                  <a:cubicBezTo>
                    <a:pt x="3873" y="166"/>
                    <a:pt x="4429" y="156"/>
                    <a:pt x="4984" y="123"/>
                  </a:cubicBezTo>
                  <a:close/>
                  <a:moveTo>
                    <a:pt x="1523" y="173"/>
                  </a:moveTo>
                  <a:cubicBezTo>
                    <a:pt x="1568" y="174"/>
                    <a:pt x="1614" y="175"/>
                    <a:pt x="1659" y="176"/>
                  </a:cubicBezTo>
                  <a:cubicBezTo>
                    <a:pt x="1972" y="183"/>
                    <a:pt x="2285" y="186"/>
                    <a:pt x="2598" y="186"/>
                  </a:cubicBezTo>
                  <a:cubicBezTo>
                    <a:pt x="2838" y="186"/>
                    <a:pt x="3078" y="184"/>
                    <a:pt x="3319" y="183"/>
                  </a:cubicBezTo>
                  <a:lnTo>
                    <a:pt x="3319" y="183"/>
                  </a:lnTo>
                  <a:cubicBezTo>
                    <a:pt x="3064" y="184"/>
                    <a:pt x="2810" y="185"/>
                    <a:pt x="2555" y="185"/>
                  </a:cubicBezTo>
                  <a:cubicBezTo>
                    <a:pt x="2257" y="185"/>
                    <a:pt x="1959" y="183"/>
                    <a:pt x="1661" y="176"/>
                  </a:cubicBezTo>
                  <a:cubicBezTo>
                    <a:pt x="1615" y="175"/>
                    <a:pt x="1569" y="174"/>
                    <a:pt x="1523" y="173"/>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9"/>
            <p:cNvSpPr/>
            <p:nvPr/>
          </p:nvSpPr>
          <p:spPr>
            <a:xfrm>
              <a:off x="1985775" y="4292575"/>
              <a:ext cx="1900" cy="125"/>
            </a:xfrm>
            <a:custGeom>
              <a:avLst/>
              <a:gdLst/>
              <a:ahLst/>
              <a:cxnLst/>
              <a:rect l="l" t="t" r="r" b="b"/>
              <a:pathLst>
                <a:path w="76" h="5" extrusionOk="0">
                  <a:moveTo>
                    <a:pt x="0" y="1"/>
                  </a:moveTo>
                  <a:cubicBezTo>
                    <a:pt x="6" y="1"/>
                    <a:pt x="12" y="1"/>
                    <a:pt x="17" y="2"/>
                  </a:cubicBezTo>
                  <a:lnTo>
                    <a:pt x="17" y="2"/>
                  </a:lnTo>
                  <a:cubicBezTo>
                    <a:pt x="13" y="1"/>
                    <a:pt x="9" y="1"/>
                    <a:pt x="4" y="1"/>
                  </a:cubicBezTo>
                  <a:close/>
                  <a:moveTo>
                    <a:pt x="17" y="2"/>
                  </a:moveTo>
                  <a:cubicBezTo>
                    <a:pt x="34" y="3"/>
                    <a:pt x="52" y="5"/>
                    <a:pt x="72" y="5"/>
                  </a:cubicBezTo>
                  <a:lnTo>
                    <a:pt x="72" y="5"/>
                  </a:lnTo>
                  <a:cubicBezTo>
                    <a:pt x="53" y="3"/>
                    <a:pt x="35" y="3"/>
                    <a:pt x="17" y="2"/>
                  </a:cubicBezTo>
                  <a:close/>
                  <a:moveTo>
                    <a:pt x="72" y="5"/>
                  </a:moveTo>
                  <a:cubicBezTo>
                    <a:pt x="72" y="5"/>
                    <a:pt x="72" y="5"/>
                    <a:pt x="72" y="5"/>
                  </a:cubicBezTo>
                  <a:lnTo>
                    <a:pt x="76" y="5"/>
                  </a:lnTo>
                  <a:cubicBezTo>
                    <a:pt x="74" y="5"/>
                    <a:pt x="73" y="5"/>
                    <a:pt x="72" y="5"/>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9"/>
            <p:cNvSpPr/>
            <p:nvPr/>
          </p:nvSpPr>
          <p:spPr>
            <a:xfrm>
              <a:off x="2105975" y="4300975"/>
              <a:ext cx="1700" cy="175"/>
            </a:xfrm>
            <a:custGeom>
              <a:avLst/>
              <a:gdLst/>
              <a:ahLst/>
              <a:cxnLst/>
              <a:rect l="l" t="t" r="r" b="b"/>
              <a:pathLst>
                <a:path w="68" h="7" extrusionOk="0">
                  <a:moveTo>
                    <a:pt x="68" y="0"/>
                  </a:moveTo>
                  <a:cubicBezTo>
                    <a:pt x="48" y="0"/>
                    <a:pt x="28" y="2"/>
                    <a:pt x="5" y="6"/>
                  </a:cubicBezTo>
                  <a:lnTo>
                    <a:pt x="5" y="6"/>
                  </a:lnTo>
                  <a:cubicBezTo>
                    <a:pt x="24" y="4"/>
                    <a:pt x="45" y="2"/>
                    <a:pt x="68" y="0"/>
                  </a:cubicBezTo>
                  <a:close/>
                  <a:moveTo>
                    <a:pt x="5" y="6"/>
                  </a:moveTo>
                  <a:cubicBezTo>
                    <a:pt x="4" y="6"/>
                    <a:pt x="2" y="6"/>
                    <a:pt x="0" y="6"/>
                  </a:cubicBezTo>
                  <a:lnTo>
                    <a:pt x="2" y="6"/>
                  </a:lnTo>
                  <a:cubicBezTo>
                    <a:pt x="3" y="6"/>
                    <a:pt x="4" y="6"/>
                    <a:pt x="5" y="6"/>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9"/>
            <p:cNvSpPr/>
            <p:nvPr/>
          </p:nvSpPr>
          <p:spPr>
            <a:xfrm>
              <a:off x="2183300" y="4347400"/>
              <a:ext cx="3500" cy="17925"/>
            </a:xfrm>
            <a:custGeom>
              <a:avLst/>
              <a:gdLst/>
              <a:ahLst/>
              <a:cxnLst/>
              <a:rect l="l" t="t" r="r" b="b"/>
              <a:pathLst>
                <a:path w="140" h="717" extrusionOk="0">
                  <a:moveTo>
                    <a:pt x="1" y="1"/>
                  </a:moveTo>
                  <a:lnTo>
                    <a:pt x="1" y="7"/>
                  </a:lnTo>
                  <a:cubicBezTo>
                    <a:pt x="48" y="244"/>
                    <a:pt x="97" y="480"/>
                    <a:pt x="140" y="717"/>
                  </a:cubicBezTo>
                  <a:lnTo>
                    <a:pt x="140" y="715"/>
                  </a:lnTo>
                  <a:cubicBezTo>
                    <a:pt x="99" y="478"/>
                    <a:pt x="48" y="240"/>
                    <a:pt x="1"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9"/>
            <p:cNvSpPr/>
            <p:nvPr/>
          </p:nvSpPr>
          <p:spPr>
            <a:xfrm>
              <a:off x="2107650" y="4293200"/>
              <a:ext cx="80850" cy="71975"/>
            </a:xfrm>
            <a:custGeom>
              <a:avLst/>
              <a:gdLst/>
              <a:ahLst/>
              <a:cxnLst/>
              <a:rect l="l" t="t" r="r" b="b"/>
              <a:pathLst>
                <a:path w="3234" h="2879" extrusionOk="0">
                  <a:moveTo>
                    <a:pt x="2595" y="0"/>
                  </a:moveTo>
                  <a:lnTo>
                    <a:pt x="2595" y="0"/>
                  </a:lnTo>
                  <a:cubicBezTo>
                    <a:pt x="2493" y="4"/>
                    <a:pt x="2388" y="8"/>
                    <a:pt x="2278" y="10"/>
                  </a:cubicBezTo>
                  <a:cubicBezTo>
                    <a:pt x="2388" y="8"/>
                    <a:pt x="2497" y="4"/>
                    <a:pt x="2595" y="0"/>
                  </a:cubicBezTo>
                  <a:close/>
                  <a:moveTo>
                    <a:pt x="2278" y="10"/>
                  </a:moveTo>
                  <a:cubicBezTo>
                    <a:pt x="2265" y="12"/>
                    <a:pt x="2255" y="12"/>
                    <a:pt x="2243" y="17"/>
                  </a:cubicBezTo>
                  <a:cubicBezTo>
                    <a:pt x="2255" y="14"/>
                    <a:pt x="2265" y="14"/>
                    <a:pt x="2278" y="10"/>
                  </a:cubicBezTo>
                  <a:close/>
                  <a:moveTo>
                    <a:pt x="2214" y="17"/>
                  </a:moveTo>
                  <a:lnTo>
                    <a:pt x="2214" y="17"/>
                  </a:lnTo>
                  <a:cubicBezTo>
                    <a:pt x="1879" y="70"/>
                    <a:pt x="1541" y="121"/>
                    <a:pt x="1204" y="170"/>
                  </a:cubicBezTo>
                  <a:cubicBezTo>
                    <a:pt x="1541" y="121"/>
                    <a:pt x="1879" y="72"/>
                    <a:pt x="2214" y="17"/>
                  </a:cubicBezTo>
                  <a:close/>
                  <a:moveTo>
                    <a:pt x="1203" y="170"/>
                  </a:moveTo>
                  <a:lnTo>
                    <a:pt x="1203" y="170"/>
                  </a:lnTo>
                  <a:cubicBezTo>
                    <a:pt x="901" y="211"/>
                    <a:pt x="594" y="246"/>
                    <a:pt x="287" y="280"/>
                  </a:cubicBezTo>
                  <a:cubicBezTo>
                    <a:pt x="594" y="250"/>
                    <a:pt x="901" y="211"/>
                    <a:pt x="1203" y="170"/>
                  </a:cubicBezTo>
                  <a:close/>
                  <a:moveTo>
                    <a:pt x="287" y="280"/>
                  </a:moveTo>
                  <a:cubicBezTo>
                    <a:pt x="191" y="289"/>
                    <a:pt x="95" y="297"/>
                    <a:pt x="1" y="307"/>
                  </a:cubicBezTo>
                  <a:lnTo>
                    <a:pt x="3" y="307"/>
                  </a:lnTo>
                  <a:cubicBezTo>
                    <a:pt x="97" y="301"/>
                    <a:pt x="191" y="291"/>
                    <a:pt x="287" y="280"/>
                  </a:cubicBezTo>
                  <a:close/>
                  <a:moveTo>
                    <a:pt x="2601" y="17"/>
                  </a:moveTo>
                  <a:lnTo>
                    <a:pt x="2601" y="17"/>
                  </a:lnTo>
                  <a:cubicBezTo>
                    <a:pt x="2677" y="331"/>
                    <a:pt x="2753" y="648"/>
                    <a:pt x="2826" y="964"/>
                  </a:cubicBezTo>
                  <a:lnTo>
                    <a:pt x="2826" y="964"/>
                  </a:lnTo>
                  <a:cubicBezTo>
                    <a:pt x="2753" y="648"/>
                    <a:pt x="2678" y="332"/>
                    <a:pt x="2601" y="17"/>
                  </a:cubicBezTo>
                  <a:close/>
                  <a:moveTo>
                    <a:pt x="2826" y="964"/>
                  </a:moveTo>
                  <a:cubicBezTo>
                    <a:pt x="2863" y="1124"/>
                    <a:pt x="2900" y="1283"/>
                    <a:pt x="2937" y="1443"/>
                  </a:cubicBezTo>
                  <a:lnTo>
                    <a:pt x="3092" y="2159"/>
                  </a:lnTo>
                  <a:cubicBezTo>
                    <a:pt x="3093" y="2166"/>
                    <a:pt x="3095" y="2173"/>
                    <a:pt x="3096" y="2180"/>
                  </a:cubicBezTo>
                  <a:lnTo>
                    <a:pt x="3096" y="2180"/>
                  </a:lnTo>
                  <a:cubicBezTo>
                    <a:pt x="3095" y="2172"/>
                    <a:pt x="3093" y="2165"/>
                    <a:pt x="3092" y="2157"/>
                  </a:cubicBezTo>
                  <a:lnTo>
                    <a:pt x="2937" y="1440"/>
                  </a:lnTo>
                  <a:cubicBezTo>
                    <a:pt x="2900" y="1282"/>
                    <a:pt x="2864" y="1123"/>
                    <a:pt x="2826" y="964"/>
                  </a:cubicBezTo>
                  <a:close/>
                  <a:moveTo>
                    <a:pt x="3096" y="2180"/>
                  </a:moveTo>
                  <a:lnTo>
                    <a:pt x="3096" y="2180"/>
                  </a:lnTo>
                  <a:cubicBezTo>
                    <a:pt x="3140" y="2414"/>
                    <a:pt x="3190" y="2645"/>
                    <a:pt x="3233" y="2879"/>
                  </a:cubicBezTo>
                  <a:lnTo>
                    <a:pt x="3233" y="2875"/>
                  </a:lnTo>
                  <a:cubicBezTo>
                    <a:pt x="3190" y="2643"/>
                    <a:pt x="3144" y="2412"/>
                    <a:pt x="3096" y="218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9"/>
            <p:cNvSpPr/>
            <p:nvPr/>
          </p:nvSpPr>
          <p:spPr>
            <a:xfrm>
              <a:off x="2027050" y="4317700"/>
              <a:ext cx="1300" cy="1550"/>
            </a:xfrm>
            <a:custGeom>
              <a:avLst/>
              <a:gdLst/>
              <a:ahLst/>
              <a:cxnLst/>
              <a:rect l="l" t="t" r="r" b="b"/>
              <a:pathLst>
                <a:path w="52" h="62" extrusionOk="0">
                  <a:moveTo>
                    <a:pt x="0" y="0"/>
                  </a:moveTo>
                  <a:cubicBezTo>
                    <a:pt x="0" y="0"/>
                    <a:pt x="0" y="0"/>
                    <a:pt x="0" y="0"/>
                  </a:cubicBezTo>
                  <a:cubicBezTo>
                    <a:pt x="2" y="2"/>
                    <a:pt x="16" y="26"/>
                    <a:pt x="50" y="60"/>
                  </a:cubicBezTo>
                  <a:lnTo>
                    <a:pt x="50" y="60"/>
                  </a:lnTo>
                  <a:cubicBezTo>
                    <a:pt x="50" y="60"/>
                    <a:pt x="50" y="60"/>
                    <a:pt x="50" y="60"/>
                  </a:cubicBezTo>
                  <a:lnTo>
                    <a:pt x="50" y="60"/>
                  </a:lnTo>
                  <a:cubicBezTo>
                    <a:pt x="16" y="22"/>
                    <a:pt x="1" y="0"/>
                    <a:pt x="0" y="0"/>
                  </a:cubicBezTo>
                  <a:close/>
                  <a:moveTo>
                    <a:pt x="50" y="60"/>
                  </a:moveTo>
                  <a:cubicBezTo>
                    <a:pt x="49" y="60"/>
                    <a:pt x="49" y="61"/>
                    <a:pt x="51" y="62"/>
                  </a:cubicBezTo>
                  <a:cubicBezTo>
                    <a:pt x="51" y="61"/>
                    <a:pt x="50" y="61"/>
                    <a:pt x="50" y="60"/>
                  </a:cubicBezTo>
                  <a:lnTo>
                    <a:pt x="50" y="60"/>
                  </a:lnTo>
                  <a:cubicBezTo>
                    <a:pt x="50" y="60"/>
                    <a:pt x="50" y="60"/>
                    <a:pt x="50" y="60"/>
                  </a:cubicBezTo>
                  <a:close/>
                  <a:moveTo>
                    <a:pt x="50" y="60"/>
                  </a:moveTo>
                  <a:cubicBezTo>
                    <a:pt x="50" y="61"/>
                    <a:pt x="51" y="61"/>
                    <a:pt x="51" y="62"/>
                  </a:cubicBezTo>
                  <a:cubicBezTo>
                    <a:pt x="51" y="61"/>
                    <a:pt x="51" y="60"/>
                    <a:pt x="50" y="6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9"/>
            <p:cNvSpPr/>
            <p:nvPr/>
          </p:nvSpPr>
          <p:spPr>
            <a:xfrm>
              <a:off x="2127450" y="4223225"/>
              <a:ext cx="2025" cy="1450"/>
            </a:xfrm>
            <a:custGeom>
              <a:avLst/>
              <a:gdLst/>
              <a:ahLst/>
              <a:cxnLst/>
              <a:rect l="l" t="t" r="r" b="b"/>
              <a:pathLst>
                <a:path w="81" h="58" extrusionOk="0">
                  <a:moveTo>
                    <a:pt x="0" y="0"/>
                  </a:moveTo>
                  <a:lnTo>
                    <a:pt x="0" y="0"/>
                  </a:lnTo>
                  <a:cubicBezTo>
                    <a:pt x="27" y="17"/>
                    <a:pt x="54" y="37"/>
                    <a:pt x="80" y="58"/>
                  </a:cubicBezTo>
                  <a:cubicBezTo>
                    <a:pt x="56" y="37"/>
                    <a:pt x="29" y="17"/>
                    <a:pt x="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9"/>
            <p:cNvSpPr/>
            <p:nvPr/>
          </p:nvSpPr>
          <p:spPr>
            <a:xfrm>
              <a:off x="2178500" y="4209225"/>
              <a:ext cx="51100" cy="50175"/>
            </a:xfrm>
            <a:custGeom>
              <a:avLst/>
              <a:gdLst/>
              <a:ahLst/>
              <a:cxnLst/>
              <a:rect l="l" t="t" r="r" b="b"/>
              <a:pathLst>
                <a:path w="2044" h="2007" extrusionOk="0">
                  <a:moveTo>
                    <a:pt x="2044" y="0"/>
                  </a:moveTo>
                  <a:cubicBezTo>
                    <a:pt x="1862" y="164"/>
                    <a:pt x="1686" y="331"/>
                    <a:pt x="1508" y="501"/>
                  </a:cubicBezTo>
                  <a:lnTo>
                    <a:pt x="984" y="1012"/>
                  </a:lnTo>
                  <a:cubicBezTo>
                    <a:pt x="863" y="1132"/>
                    <a:pt x="742" y="1253"/>
                    <a:pt x="622" y="1374"/>
                  </a:cubicBezTo>
                  <a:lnTo>
                    <a:pt x="622" y="1374"/>
                  </a:lnTo>
                  <a:cubicBezTo>
                    <a:pt x="742" y="1253"/>
                    <a:pt x="863" y="1133"/>
                    <a:pt x="984" y="1015"/>
                  </a:cubicBezTo>
                  <a:lnTo>
                    <a:pt x="1508" y="503"/>
                  </a:lnTo>
                  <a:cubicBezTo>
                    <a:pt x="1686" y="335"/>
                    <a:pt x="1862" y="164"/>
                    <a:pt x="2044" y="0"/>
                  </a:cubicBezTo>
                  <a:close/>
                  <a:moveTo>
                    <a:pt x="622" y="1374"/>
                  </a:moveTo>
                  <a:cubicBezTo>
                    <a:pt x="413" y="1583"/>
                    <a:pt x="205" y="1794"/>
                    <a:pt x="0" y="2007"/>
                  </a:cubicBezTo>
                  <a:cubicBezTo>
                    <a:pt x="206" y="1794"/>
                    <a:pt x="414" y="1583"/>
                    <a:pt x="622" y="1374"/>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9"/>
            <p:cNvSpPr/>
            <p:nvPr/>
          </p:nvSpPr>
          <p:spPr>
            <a:xfrm>
              <a:off x="2179975" y="4262250"/>
              <a:ext cx="75" cy="125"/>
            </a:xfrm>
            <a:custGeom>
              <a:avLst/>
              <a:gdLst/>
              <a:ahLst/>
              <a:cxnLst/>
              <a:rect l="l" t="t" r="r" b="b"/>
              <a:pathLst>
                <a:path w="3" h="5" extrusionOk="0">
                  <a:moveTo>
                    <a:pt x="1" y="0"/>
                  </a:moveTo>
                  <a:lnTo>
                    <a:pt x="3" y="4"/>
                  </a:lnTo>
                  <a:lnTo>
                    <a:pt x="3" y="4"/>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9"/>
            <p:cNvSpPr/>
            <p:nvPr/>
          </p:nvSpPr>
          <p:spPr>
            <a:xfrm>
              <a:off x="2127225" y="4223350"/>
              <a:ext cx="52525" cy="39125"/>
            </a:xfrm>
            <a:custGeom>
              <a:avLst/>
              <a:gdLst/>
              <a:ahLst/>
              <a:cxnLst/>
              <a:rect l="l" t="t" r="r" b="b"/>
              <a:pathLst>
                <a:path w="2101" h="1565" extrusionOk="0">
                  <a:moveTo>
                    <a:pt x="0" y="0"/>
                  </a:moveTo>
                  <a:cubicBezTo>
                    <a:pt x="348" y="252"/>
                    <a:pt x="685" y="507"/>
                    <a:pt x="1020" y="769"/>
                  </a:cubicBezTo>
                  <a:cubicBezTo>
                    <a:pt x="687" y="507"/>
                    <a:pt x="348" y="252"/>
                    <a:pt x="0" y="0"/>
                  </a:cubicBezTo>
                  <a:close/>
                  <a:moveTo>
                    <a:pt x="1020" y="769"/>
                  </a:moveTo>
                  <a:lnTo>
                    <a:pt x="1020" y="769"/>
                  </a:lnTo>
                  <a:cubicBezTo>
                    <a:pt x="1225" y="936"/>
                    <a:pt x="1431" y="1102"/>
                    <a:pt x="1634" y="1268"/>
                  </a:cubicBezTo>
                  <a:cubicBezTo>
                    <a:pt x="1431" y="1102"/>
                    <a:pt x="1227" y="936"/>
                    <a:pt x="1020" y="769"/>
                  </a:cubicBezTo>
                  <a:close/>
                  <a:moveTo>
                    <a:pt x="1634" y="1268"/>
                  </a:moveTo>
                  <a:cubicBezTo>
                    <a:pt x="1800" y="1372"/>
                    <a:pt x="1955" y="1473"/>
                    <a:pt x="2100" y="1565"/>
                  </a:cubicBezTo>
                  <a:cubicBezTo>
                    <a:pt x="1957" y="1473"/>
                    <a:pt x="1800" y="1372"/>
                    <a:pt x="1634" y="1268"/>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9"/>
            <p:cNvSpPr/>
            <p:nvPr/>
          </p:nvSpPr>
          <p:spPr>
            <a:xfrm>
              <a:off x="2229225" y="4209000"/>
              <a:ext cx="550" cy="550"/>
            </a:xfrm>
            <a:custGeom>
              <a:avLst/>
              <a:gdLst/>
              <a:ahLst/>
              <a:cxnLst/>
              <a:rect l="l" t="t" r="r" b="b"/>
              <a:pathLst>
                <a:path w="22" h="22" extrusionOk="0">
                  <a:moveTo>
                    <a:pt x="21" y="1"/>
                  </a:moveTo>
                  <a:cubicBezTo>
                    <a:pt x="15" y="7"/>
                    <a:pt x="9" y="11"/>
                    <a:pt x="1" y="21"/>
                  </a:cubicBezTo>
                  <a:lnTo>
                    <a:pt x="5" y="19"/>
                  </a:lnTo>
                  <a:cubicBezTo>
                    <a:pt x="9" y="11"/>
                    <a:pt x="17" y="7"/>
                    <a:pt x="21"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9"/>
            <p:cNvSpPr/>
            <p:nvPr/>
          </p:nvSpPr>
          <p:spPr>
            <a:xfrm>
              <a:off x="2071175" y="4248550"/>
              <a:ext cx="172100" cy="46975"/>
            </a:xfrm>
            <a:custGeom>
              <a:avLst/>
              <a:gdLst/>
              <a:ahLst/>
              <a:cxnLst/>
              <a:rect l="l" t="t" r="r" b="b"/>
              <a:pathLst>
                <a:path w="6884" h="1879" extrusionOk="0">
                  <a:moveTo>
                    <a:pt x="1" y="0"/>
                  </a:moveTo>
                  <a:cubicBezTo>
                    <a:pt x="570" y="180"/>
                    <a:pt x="1140" y="350"/>
                    <a:pt x="1709" y="516"/>
                  </a:cubicBezTo>
                  <a:cubicBezTo>
                    <a:pt x="1140" y="350"/>
                    <a:pt x="570" y="180"/>
                    <a:pt x="5" y="0"/>
                  </a:cubicBezTo>
                  <a:close/>
                  <a:moveTo>
                    <a:pt x="1711" y="516"/>
                  </a:moveTo>
                  <a:cubicBezTo>
                    <a:pt x="2281" y="682"/>
                    <a:pt x="2854" y="839"/>
                    <a:pt x="3426" y="998"/>
                  </a:cubicBezTo>
                  <a:cubicBezTo>
                    <a:pt x="2856" y="839"/>
                    <a:pt x="2281" y="682"/>
                    <a:pt x="1711" y="516"/>
                  </a:cubicBezTo>
                  <a:close/>
                  <a:moveTo>
                    <a:pt x="3428" y="999"/>
                  </a:moveTo>
                  <a:lnTo>
                    <a:pt x="3428" y="999"/>
                  </a:lnTo>
                  <a:cubicBezTo>
                    <a:pt x="4000" y="1152"/>
                    <a:pt x="4572" y="1310"/>
                    <a:pt x="5150" y="1457"/>
                  </a:cubicBezTo>
                  <a:cubicBezTo>
                    <a:pt x="4574" y="1310"/>
                    <a:pt x="4000" y="1152"/>
                    <a:pt x="3428" y="999"/>
                  </a:cubicBezTo>
                  <a:close/>
                  <a:moveTo>
                    <a:pt x="6014" y="1674"/>
                  </a:moveTo>
                  <a:lnTo>
                    <a:pt x="6014" y="1674"/>
                  </a:lnTo>
                  <a:cubicBezTo>
                    <a:pt x="6240" y="1728"/>
                    <a:pt x="6467" y="1784"/>
                    <a:pt x="6694" y="1836"/>
                  </a:cubicBezTo>
                  <a:lnTo>
                    <a:pt x="6694" y="1836"/>
                  </a:lnTo>
                  <a:cubicBezTo>
                    <a:pt x="6467" y="1783"/>
                    <a:pt x="6240" y="1727"/>
                    <a:pt x="6014" y="1674"/>
                  </a:cubicBezTo>
                  <a:close/>
                  <a:moveTo>
                    <a:pt x="6694" y="1836"/>
                  </a:moveTo>
                  <a:cubicBezTo>
                    <a:pt x="6756" y="1850"/>
                    <a:pt x="6819" y="1864"/>
                    <a:pt x="6881" y="1878"/>
                  </a:cubicBezTo>
                  <a:lnTo>
                    <a:pt x="6883" y="1878"/>
                  </a:lnTo>
                  <a:cubicBezTo>
                    <a:pt x="6820" y="1864"/>
                    <a:pt x="6757" y="1850"/>
                    <a:pt x="6694" y="1836"/>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9"/>
            <p:cNvSpPr/>
            <p:nvPr/>
          </p:nvSpPr>
          <p:spPr>
            <a:xfrm>
              <a:off x="2071400" y="4248375"/>
              <a:ext cx="2525" cy="800"/>
            </a:xfrm>
            <a:custGeom>
              <a:avLst/>
              <a:gdLst/>
              <a:ahLst/>
              <a:cxnLst/>
              <a:rect l="l" t="t" r="r" b="b"/>
              <a:pathLst>
                <a:path w="101" h="32" extrusionOk="0">
                  <a:moveTo>
                    <a:pt x="0" y="1"/>
                  </a:moveTo>
                  <a:lnTo>
                    <a:pt x="0" y="1"/>
                  </a:lnTo>
                  <a:cubicBezTo>
                    <a:pt x="31" y="11"/>
                    <a:pt x="63" y="21"/>
                    <a:pt x="98" y="32"/>
                  </a:cubicBezTo>
                  <a:lnTo>
                    <a:pt x="100" y="32"/>
                  </a:lnTo>
                  <a:lnTo>
                    <a:pt x="0" y="1"/>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9"/>
            <p:cNvSpPr/>
            <p:nvPr/>
          </p:nvSpPr>
          <p:spPr>
            <a:xfrm>
              <a:off x="2240850" y="4294825"/>
              <a:ext cx="2675" cy="650"/>
            </a:xfrm>
            <a:custGeom>
              <a:avLst/>
              <a:gdLst/>
              <a:ahLst/>
              <a:cxnLst/>
              <a:rect l="l" t="t" r="r" b="b"/>
              <a:pathLst>
                <a:path w="107" h="26" extrusionOk="0">
                  <a:moveTo>
                    <a:pt x="0" y="1"/>
                  </a:moveTo>
                  <a:cubicBezTo>
                    <a:pt x="33" y="7"/>
                    <a:pt x="68" y="15"/>
                    <a:pt x="105" y="25"/>
                  </a:cubicBezTo>
                  <a:lnTo>
                    <a:pt x="107" y="25"/>
                  </a:lnTo>
                  <a:cubicBezTo>
                    <a:pt x="72" y="15"/>
                    <a:pt x="35" y="7"/>
                    <a:pt x="0"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9"/>
            <p:cNvSpPr/>
            <p:nvPr/>
          </p:nvSpPr>
          <p:spPr>
            <a:xfrm>
              <a:off x="2045775" y="4332775"/>
              <a:ext cx="30950" cy="14000"/>
            </a:xfrm>
            <a:custGeom>
              <a:avLst/>
              <a:gdLst/>
              <a:ahLst/>
              <a:cxnLst/>
              <a:rect l="l" t="t" r="r" b="b"/>
              <a:pathLst>
                <a:path w="1238" h="560" extrusionOk="0">
                  <a:moveTo>
                    <a:pt x="0" y="1"/>
                  </a:moveTo>
                  <a:lnTo>
                    <a:pt x="0" y="1"/>
                  </a:lnTo>
                  <a:cubicBezTo>
                    <a:pt x="1" y="1"/>
                    <a:pt x="1" y="2"/>
                    <a:pt x="2" y="2"/>
                  </a:cubicBezTo>
                  <a:lnTo>
                    <a:pt x="2" y="2"/>
                  </a:lnTo>
                  <a:cubicBezTo>
                    <a:pt x="1" y="2"/>
                    <a:pt x="1" y="1"/>
                    <a:pt x="0" y="1"/>
                  </a:cubicBezTo>
                  <a:close/>
                  <a:moveTo>
                    <a:pt x="2" y="2"/>
                  </a:moveTo>
                  <a:cubicBezTo>
                    <a:pt x="5" y="3"/>
                    <a:pt x="7" y="5"/>
                    <a:pt x="10" y="7"/>
                  </a:cubicBezTo>
                  <a:lnTo>
                    <a:pt x="10" y="7"/>
                  </a:lnTo>
                  <a:cubicBezTo>
                    <a:pt x="8" y="4"/>
                    <a:pt x="5" y="3"/>
                    <a:pt x="2" y="2"/>
                  </a:cubicBezTo>
                  <a:close/>
                  <a:moveTo>
                    <a:pt x="10" y="7"/>
                  </a:moveTo>
                  <a:cubicBezTo>
                    <a:pt x="10" y="7"/>
                    <a:pt x="10" y="7"/>
                    <a:pt x="10" y="7"/>
                  </a:cubicBezTo>
                  <a:cubicBezTo>
                    <a:pt x="155" y="90"/>
                    <a:pt x="325" y="179"/>
                    <a:pt x="523" y="270"/>
                  </a:cubicBezTo>
                  <a:lnTo>
                    <a:pt x="523" y="270"/>
                  </a:lnTo>
                  <a:cubicBezTo>
                    <a:pt x="325" y="179"/>
                    <a:pt x="155" y="90"/>
                    <a:pt x="10" y="7"/>
                  </a:cubicBezTo>
                  <a:close/>
                  <a:moveTo>
                    <a:pt x="523" y="270"/>
                  </a:moveTo>
                  <a:cubicBezTo>
                    <a:pt x="729" y="365"/>
                    <a:pt x="966" y="462"/>
                    <a:pt x="1238" y="559"/>
                  </a:cubicBezTo>
                  <a:cubicBezTo>
                    <a:pt x="1226" y="553"/>
                    <a:pt x="1211" y="549"/>
                    <a:pt x="1195" y="543"/>
                  </a:cubicBezTo>
                  <a:cubicBezTo>
                    <a:pt x="941" y="452"/>
                    <a:pt x="719" y="360"/>
                    <a:pt x="523" y="27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9"/>
            <p:cNvSpPr/>
            <p:nvPr/>
          </p:nvSpPr>
          <p:spPr>
            <a:xfrm>
              <a:off x="2026825" y="4317900"/>
              <a:ext cx="1275" cy="1500"/>
            </a:xfrm>
            <a:custGeom>
              <a:avLst/>
              <a:gdLst/>
              <a:ahLst/>
              <a:cxnLst/>
              <a:rect l="l" t="t" r="r" b="b"/>
              <a:pathLst>
                <a:path w="51" h="60" extrusionOk="0">
                  <a:moveTo>
                    <a:pt x="1" y="0"/>
                  </a:moveTo>
                  <a:cubicBezTo>
                    <a:pt x="0" y="0"/>
                    <a:pt x="12" y="18"/>
                    <a:pt x="39" y="48"/>
                  </a:cubicBezTo>
                  <a:lnTo>
                    <a:pt x="39" y="48"/>
                  </a:lnTo>
                  <a:cubicBezTo>
                    <a:pt x="18" y="22"/>
                    <a:pt x="5" y="4"/>
                    <a:pt x="1" y="0"/>
                  </a:cubicBezTo>
                  <a:cubicBezTo>
                    <a:pt x="1" y="0"/>
                    <a:pt x="1" y="0"/>
                    <a:pt x="1" y="0"/>
                  </a:cubicBezTo>
                  <a:close/>
                  <a:moveTo>
                    <a:pt x="39" y="48"/>
                  </a:moveTo>
                  <a:cubicBezTo>
                    <a:pt x="41" y="50"/>
                    <a:pt x="42" y="52"/>
                    <a:pt x="44" y="54"/>
                  </a:cubicBezTo>
                  <a:lnTo>
                    <a:pt x="50" y="60"/>
                  </a:lnTo>
                  <a:cubicBezTo>
                    <a:pt x="46" y="56"/>
                    <a:pt x="43" y="52"/>
                    <a:pt x="39" y="48"/>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9"/>
            <p:cNvSpPr/>
            <p:nvPr/>
          </p:nvSpPr>
          <p:spPr>
            <a:xfrm>
              <a:off x="2076700" y="4346750"/>
              <a:ext cx="250" cy="75"/>
            </a:xfrm>
            <a:custGeom>
              <a:avLst/>
              <a:gdLst/>
              <a:ahLst/>
              <a:cxnLst/>
              <a:rect l="l" t="t" r="r" b="b"/>
              <a:pathLst>
                <a:path w="10" h="3" extrusionOk="0">
                  <a:moveTo>
                    <a:pt x="1" y="0"/>
                  </a:moveTo>
                  <a:cubicBezTo>
                    <a:pt x="3" y="0"/>
                    <a:pt x="5" y="2"/>
                    <a:pt x="9" y="2"/>
                  </a:cubicBezTo>
                  <a:cubicBezTo>
                    <a:pt x="5" y="2"/>
                    <a:pt x="3" y="0"/>
                    <a:pt x="1"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9"/>
            <p:cNvSpPr/>
            <p:nvPr/>
          </p:nvSpPr>
          <p:spPr>
            <a:xfrm>
              <a:off x="2011300" y="4300050"/>
              <a:ext cx="80875" cy="12850"/>
            </a:xfrm>
            <a:custGeom>
              <a:avLst/>
              <a:gdLst/>
              <a:ahLst/>
              <a:cxnLst/>
              <a:rect l="l" t="t" r="r" b="b"/>
              <a:pathLst>
                <a:path w="3235" h="514" extrusionOk="0">
                  <a:moveTo>
                    <a:pt x="3223" y="0"/>
                  </a:moveTo>
                  <a:cubicBezTo>
                    <a:pt x="3224" y="0"/>
                    <a:pt x="3224" y="0"/>
                    <a:pt x="3224" y="0"/>
                  </a:cubicBezTo>
                  <a:lnTo>
                    <a:pt x="3235" y="0"/>
                  </a:lnTo>
                  <a:cubicBezTo>
                    <a:pt x="3235" y="0"/>
                    <a:pt x="3231" y="0"/>
                    <a:pt x="3223" y="0"/>
                  </a:cubicBezTo>
                  <a:close/>
                  <a:moveTo>
                    <a:pt x="3182" y="0"/>
                  </a:moveTo>
                  <a:cubicBezTo>
                    <a:pt x="2961" y="0"/>
                    <a:pt x="2069" y="9"/>
                    <a:pt x="1285" y="91"/>
                  </a:cubicBezTo>
                  <a:lnTo>
                    <a:pt x="1285" y="91"/>
                  </a:lnTo>
                  <a:cubicBezTo>
                    <a:pt x="2128" y="3"/>
                    <a:pt x="3097" y="0"/>
                    <a:pt x="3221" y="0"/>
                  </a:cubicBezTo>
                  <a:cubicBezTo>
                    <a:pt x="3222" y="0"/>
                    <a:pt x="3223" y="0"/>
                    <a:pt x="3223" y="0"/>
                  </a:cubicBezTo>
                  <a:lnTo>
                    <a:pt x="3223" y="0"/>
                  </a:lnTo>
                  <a:cubicBezTo>
                    <a:pt x="3214" y="0"/>
                    <a:pt x="3201" y="0"/>
                    <a:pt x="3182" y="0"/>
                  </a:cubicBezTo>
                  <a:close/>
                  <a:moveTo>
                    <a:pt x="1285" y="91"/>
                  </a:moveTo>
                  <a:cubicBezTo>
                    <a:pt x="604" y="162"/>
                    <a:pt x="5" y="288"/>
                    <a:pt x="0" y="514"/>
                  </a:cubicBezTo>
                  <a:cubicBezTo>
                    <a:pt x="5" y="289"/>
                    <a:pt x="604" y="162"/>
                    <a:pt x="1285" y="9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9"/>
            <p:cNvSpPr/>
            <p:nvPr/>
          </p:nvSpPr>
          <p:spPr>
            <a:xfrm>
              <a:off x="1985250" y="4300050"/>
              <a:ext cx="171125" cy="70000"/>
            </a:xfrm>
            <a:custGeom>
              <a:avLst/>
              <a:gdLst/>
              <a:ahLst/>
              <a:cxnLst/>
              <a:rect l="l" t="t" r="r" b="b"/>
              <a:pathLst>
                <a:path w="6845" h="2800" extrusionOk="0">
                  <a:moveTo>
                    <a:pt x="0" y="0"/>
                  </a:moveTo>
                  <a:cubicBezTo>
                    <a:pt x="926" y="1117"/>
                    <a:pt x="1155" y="1936"/>
                    <a:pt x="1662" y="2138"/>
                  </a:cubicBezTo>
                  <a:cubicBezTo>
                    <a:pt x="1155" y="1934"/>
                    <a:pt x="926" y="1117"/>
                    <a:pt x="0" y="0"/>
                  </a:cubicBezTo>
                  <a:close/>
                  <a:moveTo>
                    <a:pt x="1662" y="2138"/>
                  </a:moveTo>
                  <a:lnTo>
                    <a:pt x="1662" y="2138"/>
                  </a:lnTo>
                  <a:cubicBezTo>
                    <a:pt x="2167" y="2343"/>
                    <a:pt x="6844" y="2799"/>
                    <a:pt x="6844" y="2799"/>
                  </a:cubicBezTo>
                  <a:cubicBezTo>
                    <a:pt x="6797" y="2793"/>
                    <a:pt x="2165" y="2341"/>
                    <a:pt x="1662" y="2138"/>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9"/>
            <p:cNvSpPr/>
            <p:nvPr/>
          </p:nvSpPr>
          <p:spPr>
            <a:xfrm>
              <a:off x="2076925" y="4346800"/>
              <a:ext cx="675" cy="225"/>
            </a:xfrm>
            <a:custGeom>
              <a:avLst/>
              <a:gdLst/>
              <a:ahLst/>
              <a:cxnLst/>
              <a:rect l="l" t="t" r="r" b="b"/>
              <a:pathLst>
                <a:path w="27" h="9" extrusionOk="0">
                  <a:moveTo>
                    <a:pt x="0" y="0"/>
                  </a:moveTo>
                  <a:lnTo>
                    <a:pt x="0" y="0"/>
                  </a:lnTo>
                  <a:cubicBezTo>
                    <a:pt x="5" y="2"/>
                    <a:pt x="10" y="4"/>
                    <a:pt x="13" y="5"/>
                  </a:cubicBezTo>
                  <a:lnTo>
                    <a:pt x="13" y="5"/>
                  </a:lnTo>
                  <a:cubicBezTo>
                    <a:pt x="9" y="3"/>
                    <a:pt x="5" y="1"/>
                    <a:pt x="0" y="0"/>
                  </a:cubicBezTo>
                  <a:close/>
                  <a:moveTo>
                    <a:pt x="13" y="5"/>
                  </a:moveTo>
                  <a:lnTo>
                    <a:pt x="13" y="5"/>
                  </a:lnTo>
                  <a:cubicBezTo>
                    <a:pt x="16" y="6"/>
                    <a:pt x="18" y="7"/>
                    <a:pt x="21" y="8"/>
                  </a:cubicBezTo>
                  <a:lnTo>
                    <a:pt x="21" y="8"/>
                  </a:lnTo>
                  <a:cubicBezTo>
                    <a:pt x="19" y="7"/>
                    <a:pt x="16" y="6"/>
                    <a:pt x="13" y="5"/>
                  </a:cubicBezTo>
                  <a:close/>
                  <a:moveTo>
                    <a:pt x="21" y="8"/>
                  </a:moveTo>
                  <a:cubicBezTo>
                    <a:pt x="22" y="8"/>
                    <a:pt x="24" y="8"/>
                    <a:pt x="25" y="8"/>
                  </a:cubicBezTo>
                  <a:lnTo>
                    <a:pt x="27" y="8"/>
                  </a:lnTo>
                  <a:cubicBezTo>
                    <a:pt x="25" y="8"/>
                    <a:pt x="23" y="8"/>
                    <a:pt x="21" y="8"/>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9"/>
            <p:cNvSpPr/>
            <p:nvPr/>
          </p:nvSpPr>
          <p:spPr>
            <a:xfrm>
              <a:off x="2027975" y="4319375"/>
              <a:ext cx="17775" cy="13425"/>
            </a:xfrm>
            <a:custGeom>
              <a:avLst/>
              <a:gdLst/>
              <a:ahLst/>
              <a:cxnLst/>
              <a:rect l="l" t="t" r="r" b="b"/>
              <a:pathLst>
                <a:path w="711" h="537" extrusionOk="0">
                  <a:moveTo>
                    <a:pt x="0" y="1"/>
                  </a:moveTo>
                  <a:lnTo>
                    <a:pt x="0" y="1"/>
                  </a:lnTo>
                  <a:cubicBezTo>
                    <a:pt x="155" y="190"/>
                    <a:pt x="420" y="373"/>
                    <a:pt x="704" y="533"/>
                  </a:cubicBezTo>
                  <a:lnTo>
                    <a:pt x="704" y="533"/>
                  </a:lnTo>
                  <a:cubicBezTo>
                    <a:pt x="702" y="532"/>
                    <a:pt x="701" y="531"/>
                    <a:pt x="700" y="529"/>
                  </a:cubicBezTo>
                  <a:cubicBezTo>
                    <a:pt x="419" y="373"/>
                    <a:pt x="162" y="191"/>
                    <a:pt x="6" y="5"/>
                  </a:cubicBezTo>
                  <a:lnTo>
                    <a:pt x="0" y="1"/>
                  </a:lnTo>
                  <a:close/>
                  <a:moveTo>
                    <a:pt x="704" y="533"/>
                  </a:moveTo>
                  <a:lnTo>
                    <a:pt x="704" y="533"/>
                  </a:lnTo>
                  <a:cubicBezTo>
                    <a:pt x="706" y="535"/>
                    <a:pt x="708" y="536"/>
                    <a:pt x="710" y="537"/>
                  </a:cubicBezTo>
                  <a:cubicBezTo>
                    <a:pt x="708" y="536"/>
                    <a:pt x="706" y="534"/>
                    <a:pt x="704" y="533"/>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9"/>
            <p:cNvSpPr/>
            <p:nvPr/>
          </p:nvSpPr>
          <p:spPr>
            <a:xfrm>
              <a:off x="1629625" y="4059450"/>
              <a:ext cx="22675" cy="15925"/>
            </a:xfrm>
            <a:custGeom>
              <a:avLst/>
              <a:gdLst/>
              <a:ahLst/>
              <a:cxnLst/>
              <a:rect l="l" t="t" r="r" b="b"/>
              <a:pathLst>
                <a:path w="907" h="637" extrusionOk="0">
                  <a:moveTo>
                    <a:pt x="0" y="0"/>
                  </a:moveTo>
                  <a:cubicBezTo>
                    <a:pt x="655" y="353"/>
                    <a:pt x="903" y="637"/>
                    <a:pt x="907" y="637"/>
                  </a:cubicBezTo>
                  <a:cubicBezTo>
                    <a:pt x="907" y="637"/>
                    <a:pt x="907" y="637"/>
                    <a:pt x="907" y="637"/>
                  </a:cubicBezTo>
                  <a:cubicBezTo>
                    <a:pt x="907" y="637"/>
                    <a:pt x="659" y="354"/>
                    <a:pt x="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9"/>
            <p:cNvSpPr/>
            <p:nvPr/>
          </p:nvSpPr>
          <p:spPr>
            <a:xfrm>
              <a:off x="1732750" y="4069325"/>
              <a:ext cx="125" cy="25"/>
            </a:xfrm>
            <a:custGeom>
              <a:avLst/>
              <a:gdLst/>
              <a:ahLst/>
              <a:cxnLst/>
              <a:rect l="l" t="t" r="r" b="b"/>
              <a:pathLst>
                <a:path w="5" h="1" extrusionOk="0">
                  <a:moveTo>
                    <a:pt x="4" y="0"/>
                  </a:moveTo>
                  <a:lnTo>
                    <a:pt x="4" y="0"/>
                  </a:lnTo>
                  <a:lnTo>
                    <a:pt x="0"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9"/>
            <p:cNvSpPr/>
            <p:nvPr/>
          </p:nvSpPr>
          <p:spPr>
            <a:xfrm>
              <a:off x="1702150" y="4085225"/>
              <a:ext cx="43600" cy="159300"/>
            </a:xfrm>
            <a:custGeom>
              <a:avLst/>
              <a:gdLst/>
              <a:ahLst/>
              <a:cxnLst/>
              <a:rect l="l" t="t" r="r" b="b"/>
              <a:pathLst>
                <a:path w="1744" h="6372" extrusionOk="0">
                  <a:moveTo>
                    <a:pt x="1744" y="0"/>
                  </a:moveTo>
                  <a:lnTo>
                    <a:pt x="1" y="6369"/>
                  </a:lnTo>
                  <a:lnTo>
                    <a:pt x="1" y="6371"/>
                  </a:lnTo>
                  <a:lnTo>
                    <a:pt x="1744"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9"/>
            <p:cNvSpPr/>
            <p:nvPr/>
          </p:nvSpPr>
          <p:spPr>
            <a:xfrm>
              <a:off x="1751250" y="4057475"/>
              <a:ext cx="17425" cy="5775"/>
            </a:xfrm>
            <a:custGeom>
              <a:avLst/>
              <a:gdLst/>
              <a:ahLst/>
              <a:cxnLst/>
              <a:rect l="l" t="t" r="r" b="b"/>
              <a:pathLst>
                <a:path w="697" h="231" extrusionOk="0">
                  <a:moveTo>
                    <a:pt x="473" y="0"/>
                  </a:moveTo>
                  <a:cubicBezTo>
                    <a:pt x="387" y="0"/>
                    <a:pt x="313" y="18"/>
                    <a:pt x="249" y="44"/>
                  </a:cubicBezTo>
                  <a:lnTo>
                    <a:pt x="249" y="44"/>
                  </a:lnTo>
                  <a:cubicBezTo>
                    <a:pt x="313" y="18"/>
                    <a:pt x="387" y="1"/>
                    <a:pt x="473" y="1"/>
                  </a:cubicBezTo>
                  <a:cubicBezTo>
                    <a:pt x="541" y="1"/>
                    <a:pt x="615" y="12"/>
                    <a:pt x="696" y="38"/>
                  </a:cubicBezTo>
                  <a:cubicBezTo>
                    <a:pt x="615" y="11"/>
                    <a:pt x="541" y="0"/>
                    <a:pt x="473" y="0"/>
                  </a:cubicBezTo>
                  <a:close/>
                  <a:moveTo>
                    <a:pt x="249" y="44"/>
                  </a:moveTo>
                  <a:cubicBezTo>
                    <a:pt x="86" y="111"/>
                    <a:pt x="1" y="231"/>
                    <a:pt x="1" y="231"/>
                  </a:cubicBezTo>
                  <a:cubicBezTo>
                    <a:pt x="2" y="229"/>
                    <a:pt x="87" y="111"/>
                    <a:pt x="249" y="44"/>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9"/>
            <p:cNvSpPr/>
            <p:nvPr/>
          </p:nvSpPr>
          <p:spPr>
            <a:xfrm>
              <a:off x="1740150" y="4060325"/>
              <a:ext cx="2900" cy="625"/>
            </a:xfrm>
            <a:custGeom>
              <a:avLst/>
              <a:gdLst/>
              <a:ahLst/>
              <a:cxnLst/>
              <a:rect l="l" t="t" r="r" b="b"/>
              <a:pathLst>
                <a:path w="116" h="25" extrusionOk="0">
                  <a:moveTo>
                    <a:pt x="1" y="0"/>
                  </a:moveTo>
                  <a:cubicBezTo>
                    <a:pt x="35" y="6"/>
                    <a:pt x="72" y="16"/>
                    <a:pt x="111" y="25"/>
                  </a:cubicBezTo>
                  <a:lnTo>
                    <a:pt x="115" y="25"/>
                  </a:lnTo>
                  <a:cubicBezTo>
                    <a:pt x="80" y="16"/>
                    <a:pt x="44" y="6"/>
                    <a:pt x="5"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9"/>
            <p:cNvSpPr/>
            <p:nvPr/>
          </p:nvSpPr>
          <p:spPr>
            <a:xfrm>
              <a:off x="2042550" y="4192800"/>
              <a:ext cx="33625" cy="19050"/>
            </a:xfrm>
            <a:custGeom>
              <a:avLst/>
              <a:gdLst/>
              <a:ahLst/>
              <a:cxnLst/>
              <a:rect l="l" t="t" r="r" b="b"/>
              <a:pathLst>
                <a:path w="1345" h="762" extrusionOk="0">
                  <a:moveTo>
                    <a:pt x="0" y="0"/>
                  </a:moveTo>
                  <a:lnTo>
                    <a:pt x="0" y="0"/>
                  </a:lnTo>
                  <a:cubicBezTo>
                    <a:pt x="450" y="250"/>
                    <a:pt x="898" y="503"/>
                    <a:pt x="1344" y="761"/>
                  </a:cubicBezTo>
                  <a:cubicBezTo>
                    <a:pt x="898" y="503"/>
                    <a:pt x="450" y="248"/>
                    <a:pt x="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9"/>
            <p:cNvSpPr/>
            <p:nvPr/>
          </p:nvSpPr>
          <p:spPr>
            <a:xfrm>
              <a:off x="1962725" y="4151125"/>
              <a:ext cx="65825" cy="34075"/>
            </a:xfrm>
            <a:custGeom>
              <a:avLst/>
              <a:gdLst/>
              <a:ahLst/>
              <a:cxnLst/>
              <a:rect l="l" t="t" r="r" b="b"/>
              <a:pathLst>
                <a:path w="2633" h="1363" extrusionOk="0">
                  <a:moveTo>
                    <a:pt x="1" y="0"/>
                  </a:moveTo>
                  <a:lnTo>
                    <a:pt x="1" y="0"/>
                  </a:lnTo>
                  <a:cubicBezTo>
                    <a:pt x="307" y="149"/>
                    <a:pt x="614" y="303"/>
                    <a:pt x="918" y="462"/>
                  </a:cubicBezTo>
                  <a:cubicBezTo>
                    <a:pt x="616" y="303"/>
                    <a:pt x="307" y="149"/>
                    <a:pt x="1" y="0"/>
                  </a:cubicBezTo>
                  <a:close/>
                  <a:moveTo>
                    <a:pt x="918" y="462"/>
                  </a:moveTo>
                  <a:cubicBezTo>
                    <a:pt x="1115" y="561"/>
                    <a:pt x="1311" y="662"/>
                    <a:pt x="1507" y="764"/>
                  </a:cubicBezTo>
                  <a:lnTo>
                    <a:pt x="1507" y="764"/>
                  </a:lnTo>
                  <a:cubicBezTo>
                    <a:pt x="1312" y="662"/>
                    <a:pt x="1115" y="561"/>
                    <a:pt x="918" y="462"/>
                  </a:cubicBezTo>
                  <a:close/>
                  <a:moveTo>
                    <a:pt x="1507" y="764"/>
                  </a:moveTo>
                  <a:cubicBezTo>
                    <a:pt x="1885" y="960"/>
                    <a:pt x="2259" y="1160"/>
                    <a:pt x="2633" y="1362"/>
                  </a:cubicBezTo>
                  <a:cubicBezTo>
                    <a:pt x="2260" y="1159"/>
                    <a:pt x="1884" y="959"/>
                    <a:pt x="1507" y="764"/>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9"/>
            <p:cNvSpPr/>
            <p:nvPr/>
          </p:nvSpPr>
          <p:spPr>
            <a:xfrm>
              <a:off x="1892625" y="4118725"/>
              <a:ext cx="23550" cy="10450"/>
            </a:xfrm>
            <a:custGeom>
              <a:avLst/>
              <a:gdLst/>
              <a:ahLst/>
              <a:cxnLst/>
              <a:rect l="l" t="t" r="r" b="b"/>
              <a:pathLst>
                <a:path w="942" h="418" extrusionOk="0">
                  <a:moveTo>
                    <a:pt x="1" y="1"/>
                  </a:moveTo>
                  <a:lnTo>
                    <a:pt x="1" y="1"/>
                  </a:lnTo>
                  <a:cubicBezTo>
                    <a:pt x="123" y="52"/>
                    <a:pt x="245" y="104"/>
                    <a:pt x="366" y="158"/>
                  </a:cubicBezTo>
                  <a:lnTo>
                    <a:pt x="366" y="158"/>
                  </a:lnTo>
                  <a:cubicBezTo>
                    <a:pt x="245" y="104"/>
                    <a:pt x="123" y="51"/>
                    <a:pt x="1" y="1"/>
                  </a:cubicBezTo>
                  <a:close/>
                  <a:moveTo>
                    <a:pt x="366" y="158"/>
                  </a:moveTo>
                  <a:lnTo>
                    <a:pt x="366" y="158"/>
                  </a:lnTo>
                  <a:cubicBezTo>
                    <a:pt x="558" y="243"/>
                    <a:pt x="749" y="330"/>
                    <a:pt x="942" y="418"/>
                  </a:cubicBezTo>
                  <a:cubicBezTo>
                    <a:pt x="751" y="330"/>
                    <a:pt x="559" y="243"/>
                    <a:pt x="366" y="158"/>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9"/>
            <p:cNvSpPr/>
            <p:nvPr/>
          </p:nvSpPr>
          <p:spPr>
            <a:xfrm>
              <a:off x="1796675" y="4081375"/>
              <a:ext cx="24275" cy="8725"/>
            </a:xfrm>
            <a:custGeom>
              <a:avLst/>
              <a:gdLst/>
              <a:ahLst/>
              <a:cxnLst/>
              <a:rect l="l" t="t" r="r" b="b"/>
              <a:pathLst>
                <a:path w="971" h="349" extrusionOk="0">
                  <a:moveTo>
                    <a:pt x="0" y="1"/>
                  </a:moveTo>
                  <a:lnTo>
                    <a:pt x="970" y="349"/>
                  </a:lnTo>
                  <a:lnTo>
                    <a:pt x="5" y="1"/>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9"/>
            <p:cNvSpPr/>
            <p:nvPr/>
          </p:nvSpPr>
          <p:spPr>
            <a:xfrm>
              <a:off x="2031250" y="4186550"/>
              <a:ext cx="11050" cy="6100"/>
            </a:xfrm>
            <a:custGeom>
              <a:avLst/>
              <a:gdLst/>
              <a:ahLst/>
              <a:cxnLst/>
              <a:rect l="l" t="t" r="r" b="b"/>
              <a:pathLst>
                <a:path w="442" h="244" extrusionOk="0">
                  <a:moveTo>
                    <a:pt x="0" y="0"/>
                  </a:moveTo>
                  <a:lnTo>
                    <a:pt x="0" y="0"/>
                  </a:lnTo>
                  <a:cubicBezTo>
                    <a:pt x="96" y="53"/>
                    <a:pt x="191" y="105"/>
                    <a:pt x="285" y="157"/>
                  </a:cubicBezTo>
                  <a:lnTo>
                    <a:pt x="285" y="157"/>
                  </a:lnTo>
                  <a:cubicBezTo>
                    <a:pt x="191" y="104"/>
                    <a:pt x="96" y="52"/>
                    <a:pt x="0" y="0"/>
                  </a:cubicBezTo>
                  <a:close/>
                  <a:moveTo>
                    <a:pt x="285" y="157"/>
                  </a:moveTo>
                  <a:cubicBezTo>
                    <a:pt x="337" y="186"/>
                    <a:pt x="390" y="215"/>
                    <a:pt x="442" y="244"/>
                  </a:cubicBezTo>
                  <a:cubicBezTo>
                    <a:pt x="390" y="215"/>
                    <a:pt x="338" y="186"/>
                    <a:pt x="285" y="157"/>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9"/>
            <p:cNvSpPr/>
            <p:nvPr/>
          </p:nvSpPr>
          <p:spPr>
            <a:xfrm>
              <a:off x="1583175" y="4060975"/>
              <a:ext cx="1700" cy="1200"/>
            </a:xfrm>
            <a:custGeom>
              <a:avLst/>
              <a:gdLst/>
              <a:ahLst/>
              <a:cxnLst/>
              <a:rect l="l" t="t" r="r" b="b"/>
              <a:pathLst>
                <a:path w="68" h="48" extrusionOk="0">
                  <a:moveTo>
                    <a:pt x="68" y="1"/>
                  </a:moveTo>
                  <a:cubicBezTo>
                    <a:pt x="54" y="11"/>
                    <a:pt x="39" y="19"/>
                    <a:pt x="23" y="27"/>
                  </a:cubicBezTo>
                  <a:cubicBezTo>
                    <a:pt x="23" y="27"/>
                    <a:pt x="23" y="27"/>
                    <a:pt x="23" y="27"/>
                  </a:cubicBezTo>
                  <a:lnTo>
                    <a:pt x="23" y="27"/>
                  </a:lnTo>
                  <a:cubicBezTo>
                    <a:pt x="21" y="31"/>
                    <a:pt x="18" y="35"/>
                    <a:pt x="14" y="39"/>
                  </a:cubicBezTo>
                  <a:lnTo>
                    <a:pt x="14" y="39"/>
                  </a:lnTo>
                  <a:cubicBezTo>
                    <a:pt x="19" y="36"/>
                    <a:pt x="23" y="32"/>
                    <a:pt x="27" y="29"/>
                  </a:cubicBezTo>
                  <a:cubicBezTo>
                    <a:pt x="39" y="19"/>
                    <a:pt x="54" y="11"/>
                    <a:pt x="68" y="1"/>
                  </a:cubicBezTo>
                  <a:close/>
                  <a:moveTo>
                    <a:pt x="14" y="39"/>
                  </a:moveTo>
                  <a:lnTo>
                    <a:pt x="14" y="39"/>
                  </a:lnTo>
                  <a:cubicBezTo>
                    <a:pt x="9" y="42"/>
                    <a:pt x="5" y="45"/>
                    <a:pt x="1" y="48"/>
                  </a:cubicBezTo>
                  <a:cubicBezTo>
                    <a:pt x="6" y="45"/>
                    <a:pt x="10" y="42"/>
                    <a:pt x="14" y="39"/>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9"/>
            <p:cNvSpPr/>
            <p:nvPr/>
          </p:nvSpPr>
          <p:spPr>
            <a:xfrm>
              <a:off x="1581850" y="4061700"/>
              <a:ext cx="2025" cy="1350"/>
            </a:xfrm>
            <a:custGeom>
              <a:avLst/>
              <a:gdLst/>
              <a:ahLst/>
              <a:cxnLst/>
              <a:rect l="l" t="t" r="r" b="b"/>
              <a:pathLst>
                <a:path w="81" h="54" extrusionOk="0">
                  <a:moveTo>
                    <a:pt x="80" y="0"/>
                  </a:moveTo>
                  <a:cubicBezTo>
                    <a:pt x="60" y="14"/>
                    <a:pt x="40" y="27"/>
                    <a:pt x="21" y="41"/>
                  </a:cubicBezTo>
                  <a:lnTo>
                    <a:pt x="21" y="41"/>
                  </a:lnTo>
                  <a:cubicBezTo>
                    <a:pt x="33" y="34"/>
                    <a:pt x="44" y="27"/>
                    <a:pt x="54" y="19"/>
                  </a:cubicBezTo>
                  <a:cubicBezTo>
                    <a:pt x="62" y="13"/>
                    <a:pt x="72" y="6"/>
                    <a:pt x="80" y="0"/>
                  </a:cubicBezTo>
                  <a:close/>
                  <a:moveTo>
                    <a:pt x="21" y="41"/>
                  </a:moveTo>
                  <a:cubicBezTo>
                    <a:pt x="15" y="45"/>
                    <a:pt x="8" y="49"/>
                    <a:pt x="1" y="53"/>
                  </a:cubicBezTo>
                  <a:cubicBezTo>
                    <a:pt x="5" y="53"/>
                    <a:pt x="9" y="51"/>
                    <a:pt x="11" y="49"/>
                  </a:cubicBezTo>
                  <a:cubicBezTo>
                    <a:pt x="14" y="47"/>
                    <a:pt x="18" y="44"/>
                    <a:pt x="21" y="4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9"/>
            <p:cNvSpPr/>
            <p:nvPr/>
          </p:nvSpPr>
          <p:spPr>
            <a:xfrm>
              <a:off x="1730175" y="4164300"/>
              <a:ext cx="1575" cy="2825"/>
            </a:xfrm>
            <a:custGeom>
              <a:avLst/>
              <a:gdLst/>
              <a:ahLst/>
              <a:cxnLst/>
              <a:rect l="l" t="t" r="r" b="b"/>
              <a:pathLst>
                <a:path w="63" h="113" extrusionOk="0">
                  <a:moveTo>
                    <a:pt x="62" y="0"/>
                  </a:moveTo>
                  <a:cubicBezTo>
                    <a:pt x="44" y="29"/>
                    <a:pt x="23" y="66"/>
                    <a:pt x="1" y="111"/>
                  </a:cubicBezTo>
                  <a:lnTo>
                    <a:pt x="1" y="113"/>
                  </a:lnTo>
                  <a:cubicBezTo>
                    <a:pt x="21" y="68"/>
                    <a:pt x="44" y="31"/>
                    <a:pt x="62"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9"/>
            <p:cNvSpPr/>
            <p:nvPr/>
          </p:nvSpPr>
          <p:spPr>
            <a:xfrm>
              <a:off x="1717200" y="4167100"/>
              <a:ext cx="12950" cy="34400"/>
            </a:xfrm>
            <a:custGeom>
              <a:avLst/>
              <a:gdLst/>
              <a:ahLst/>
              <a:cxnLst/>
              <a:rect l="l" t="t" r="r" b="b"/>
              <a:pathLst>
                <a:path w="518" h="1376" extrusionOk="0">
                  <a:moveTo>
                    <a:pt x="518" y="1"/>
                  </a:moveTo>
                  <a:cubicBezTo>
                    <a:pt x="462" y="143"/>
                    <a:pt x="407" y="282"/>
                    <a:pt x="355" y="417"/>
                  </a:cubicBezTo>
                  <a:lnTo>
                    <a:pt x="355" y="417"/>
                  </a:lnTo>
                  <a:cubicBezTo>
                    <a:pt x="407" y="282"/>
                    <a:pt x="462" y="143"/>
                    <a:pt x="518" y="1"/>
                  </a:cubicBezTo>
                  <a:close/>
                  <a:moveTo>
                    <a:pt x="355" y="417"/>
                  </a:moveTo>
                  <a:cubicBezTo>
                    <a:pt x="219" y="767"/>
                    <a:pt x="97" y="1092"/>
                    <a:pt x="0" y="1376"/>
                  </a:cubicBezTo>
                  <a:cubicBezTo>
                    <a:pt x="99" y="1093"/>
                    <a:pt x="220" y="767"/>
                    <a:pt x="355" y="417"/>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9"/>
            <p:cNvSpPr/>
            <p:nvPr/>
          </p:nvSpPr>
          <p:spPr>
            <a:xfrm>
              <a:off x="1731725" y="4164250"/>
              <a:ext cx="25" cy="75"/>
            </a:xfrm>
            <a:custGeom>
              <a:avLst/>
              <a:gdLst/>
              <a:ahLst/>
              <a:cxnLst/>
              <a:rect l="l" t="t" r="r" b="b"/>
              <a:pathLst>
                <a:path w="1" h="3" extrusionOk="0">
                  <a:moveTo>
                    <a:pt x="0" y="0"/>
                  </a:moveTo>
                  <a:cubicBezTo>
                    <a:pt x="0" y="0"/>
                    <a:pt x="0" y="2"/>
                    <a:pt x="0" y="0"/>
                  </a:cubicBezTo>
                  <a:cubicBezTo>
                    <a:pt x="0" y="2"/>
                    <a:pt x="0" y="2"/>
                    <a:pt x="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9"/>
            <p:cNvSpPr/>
            <p:nvPr/>
          </p:nvSpPr>
          <p:spPr>
            <a:xfrm>
              <a:off x="1731725" y="4164250"/>
              <a:ext cx="25" cy="25"/>
            </a:xfrm>
            <a:custGeom>
              <a:avLst/>
              <a:gdLst/>
              <a:ahLst/>
              <a:cxnLst/>
              <a:rect l="l" t="t" r="r" b="b"/>
              <a:pathLst>
                <a:path w="1" h="1" extrusionOk="0">
                  <a:moveTo>
                    <a:pt x="0" y="0"/>
                  </a:moveTo>
                  <a:lnTo>
                    <a:pt x="0" y="0"/>
                  </a:lnTo>
                  <a:lnTo>
                    <a:pt x="0" y="0"/>
                  </a:lnTo>
                  <a:lnTo>
                    <a:pt x="0"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9"/>
            <p:cNvSpPr/>
            <p:nvPr/>
          </p:nvSpPr>
          <p:spPr>
            <a:xfrm>
              <a:off x="1731725" y="4164250"/>
              <a:ext cx="75" cy="75"/>
            </a:xfrm>
            <a:custGeom>
              <a:avLst/>
              <a:gdLst/>
              <a:ahLst/>
              <a:cxnLst/>
              <a:rect l="l" t="t" r="r" b="b"/>
              <a:pathLst>
                <a:path w="3" h="3" extrusionOk="0">
                  <a:moveTo>
                    <a:pt x="0" y="0"/>
                  </a:moveTo>
                  <a:lnTo>
                    <a:pt x="0" y="0"/>
                  </a:lnTo>
                  <a:lnTo>
                    <a:pt x="0" y="0"/>
                  </a:lnTo>
                  <a:lnTo>
                    <a:pt x="0" y="0"/>
                  </a:lnTo>
                  <a:lnTo>
                    <a:pt x="0" y="0"/>
                  </a:lnTo>
                  <a:lnTo>
                    <a:pt x="0" y="0"/>
                  </a:lnTo>
                  <a:cubicBezTo>
                    <a:pt x="0" y="2"/>
                    <a:pt x="0" y="0"/>
                    <a:pt x="0" y="0"/>
                  </a:cubicBezTo>
                  <a:cubicBezTo>
                    <a:pt x="2" y="0"/>
                    <a:pt x="0" y="0"/>
                    <a:pt x="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9"/>
            <p:cNvSpPr/>
            <p:nvPr/>
          </p:nvSpPr>
          <p:spPr>
            <a:xfrm>
              <a:off x="1731725" y="4164200"/>
              <a:ext cx="75" cy="75"/>
            </a:xfrm>
            <a:custGeom>
              <a:avLst/>
              <a:gdLst/>
              <a:ahLst/>
              <a:cxnLst/>
              <a:rect l="l" t="t" r="r" b="b"/>
              <a:pathLst>
                <a:path w="3" h="3" extrusionOk="0">
                  <a:moveTo>
                    <a:pt x="2" y="0"/>
                  </a:moveTo>
                  <a:lnTo>
                    <a:pt x="0" y="2"/>
                  </a:lnTo>
                  <a:cubicBezTo>
                    <a:pt x="2" y="2"/>
                    <a:pt x="2" y="2"/>
                    <a:pt x="2"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9"/>
            <p:cNvSpPr/>
            <p:nvPr/>
          </p:nvSpPr>
          <p:spPr>
            <a:xfrm>
              <a:off x="1731725" y="4164200"/>
              <a:ext cx="75" cy="75"/>
            </a:xfrm>
            <a:custGeom>
              <a:avLst/>
              <a:gdLst/>
              <a:ahLst/>
              <a:cxnLst/>
              <a:rect l="l" t="t" r="r" b="b"/>
              <a:pathLst>
                <a:path w="3" h="3" extrusionOk="0">
                  <a:moveTo>
                    <a:pt x="2" y="0"/>
                  </a:moveTo>
                  <a:cubicBezTo>
                    <a:pt x="2" y="0"/>
                    <a:pt x="0" y="0"/>
                    <a:pt x="0" y="2"/>
                  </a:cubicBezTo>
                  <a:cubicBezTo>
                    <a:pt x="2" y="2"/>
                    <a:pt x="2" y="2"/>
                    <a:pt x="2"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9"/>
            <p:cNvSpPr/>
            <p:nvPr/>
          </p:nvSpPr>
          <p:spPr>
            <a:xfrm>
              <a:off x="1731725" y="4164250"/>
              <a:ext cx="25" cy="25"/>
            </a:xfrm>
            <a:custGeom>
              <a:avLst/>
              <a:gdLst/>
              <a:ahLst/>
              <a:cxnLst/>
              <a:rect l="l" t="t" r="r" b="b"/>
              <a:pathLst>
                <a:path w="1" h="1" extrusionOk="0">
                  <a:moveTo>
                    <a:pt x="0" y="0"/>
                  </a:move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9"/>
            <p:cNvSpPr/>
            <p:nvPr/>
          </p:nvSpPr>
          <p:spPr>
            <a:xfrm>
              <a:off x="1731725" y="4164250"/>
              <a:ext cx="25" cy="25"/>
            </a:xfrm>
            <a:custGeom>
              <a:avLst/>
              <a:gdLst/>
              <a:ahLst/>
              <a:cxnLst/>
              <a:rect l="l" t="t" r="r" b="b"/>
              <a:pathLst>
                <a:path w="1" h="1" extrusionOk="0">
                  <a:moveTo>
                    <a:pt x="0" y="0"/>
                  </a:move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9"/>
            <p:cNvSpPr/>
            <p:nvPr/>
          </p:nvSpPr>
          <p:spPr>
            <a:xfrm>
              <a:off x="1731725" y="4103675"/>
              <a:ext cx="29625" cy="60600"/>
            </a:xfrm>
            <a:custGeom>
              <a:avLst/>
              <a:gdLst/>
              <a:ahLst/>
              <a:cxnLst/>
              <a:rect l="l" t="t" r="r" b="b"/>
              <a:pathLst>
                <a:path w="1185" h="2424" extrusionOk="0">
                  <a:moveTo>
                    <a:pt x="1183" y="1"/>
                  </a:moveTo>
                  <a:cubicBezTo>
                    <a:pt x="1161" y="1"/>
                    <a:pt x="907" y="58"/>
                    <a:pt x="0" y="2423"/>
                  </a:cubicBezTo>
                  <a:cubicBezTo>
                    <a:pt x="438" y="1347"/>
                    <a:pt x="988" y="71"/>
                    <a:pt x="1185" y="1"/>
                  </a:cubicBezTo>
                  <a:cubicBezTo>
                    <a:pt x="1185" y="1"/>
                    <a:pt x="1184" y="1"/>
                    <a:pt x="1183"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9"/>
            <p:cNvSpPr/>
            <p:nvPr/>
          </p:nvSpPr>
          <p:spPr>
            <a:xfrm>
              <a:off x="1731725" y="4164250"/>
              <a:ext cx="25" cy="25"/>
            </a:xfrm>
            <a:custGeom>
              <a:avLst/>
              <a:gdLst/>
              <a:ahLst/>
              <a:cxnLst/>
              <a:rect l="l" t="t" r="r" b="b"/>
              <a:pathLst>
                <a:path w="1" h="1" extrusionOk="0">
                  <a:moveTo>
                    <a:pt x="0" y="0"/>
                  </a:move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9"/>
            <p:cNvSpPr/>
            <p:nvPr/>
          </p:nvSpPr>
          <p:spPr>
            <a:xfrm>
              <a:off x="1731725" y="4164250"/>
              <a:ext cx="25" cy="25"/>
            </a:xfrm>
            <a:custGeom>
              <a:avLst/>
              <a:gdLst/>
              <a:ahLst/>
              <a:cxnLst/>
              <a:rect l="l" t="t" r="r" b="b"/>
              <a:pathLst>
                <a:path w="1" h="1" extrusionOk="0">
                  <a:moveTo>
                    <a:pt x="0" y="0"/>
                  </a:moveTo>
                  <a:lnTo>
                    <a:pt x="0" y="0"/>
                  </a:lnTo>
                  <a:lnTo>
                    <a:pt x="0"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9"/>
            <p:cNvSpPr/>
            <p:nvPr/>
          </p:nvSpPr>
          <p:spPr>
            <a:xfrm>
              <a:off x="1731725" y="4164250"/>
              <a:ext cx="25" cy="25"/>
            </a:xfrm>
            <a:custGeom>
              <a:avLst/>
              <a:gdLst/>
              <a:ahLst/>
              <a:cxnLst/>
              <a:rect l="l" t="t" r="r" b="b"/>
              <a:pathLst>
                <a:path w="1" h="1" extrusionOk="0">
                  <a:moveTo>
                    <a:pt x="0" y="0"/>
                  </a:moveTo>
                  <a:lnTo>
                    <a:pt x="0"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9"/>
            <p:cNvSpPr/>
            <p:nvPr/>
          </p:nvSpPr>
          <p:spPr>
            <a:xfrm>
              <a:off x="1716575" y="4147675"/>
              <a:ext cx="2075" cy="400"/>
            </a:xfrm>
            <a:custGeom>
              <a:avLst/>
              <a:gdLst/>
              <a:ahLst/>
              <a:cxnLst/>
              <a:rect l="l" t="t" r="r" b="b"/>
              <a:pathLst>
                <a:path w="83" h="16" extrusionOk="0">
                  <a:moveTo>
                    <a:pt x="1" y="0"/>
                  </a:moveTo>
                  <a:lnTo>
                    <a:pt x="1" y="0"/>
                  </a:lnTo>
                  <a:cubicBezTo>
                    <a:pt x="21" y="11"/>
                    <a:pt x="39" y="15"/>
                    <a:pt x="55" y="15"/>
                  </a:cubicBezTo>
                  <a:cubicBezTo>
                    <a:pt x="65" y="15"/>
                    <a:pt x="74" y="14"/>
                    <a:pt x="82" y="11"/>
                  </a:cubicBezTo>
                  <a:cubicBezTo>
                    <a:pt x="54" y="9"/>
                    <a:pt x="27" y="5"/>
                    <a:pt x="1"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9"/>
            <p:cNvSpPr/>
            <p:nvPr/>
          </p:nvSpPr>
          <p:spPr>
            <a:xfrm>
              <a:off x="1734625" y="4170650"/>
              <a:ext cx="25" cy="25"/>
            </a:xfrm>
            <a:custGeom>
              <a:avLst/>
              <a:gdLst/>
              <a:ahLst/>
              <a:cxnLst/>
              <a:rect l="l" t="t" r="r" b="b"/>
              <a:pathLst>
                <a:path w="1" h="1" extrusionOk="0">
                  <a:moveTo>
                    <a:pt x="1" y="0"/>
                  </a:moveTo>
                  <a:lnTo>
                    <a:pt x="1" y="0"/>
                  </a:lnTo>
                  <a:lnTo>
                    <a:pt x="1" y="0"/>
                  </a:lnTo>
                  <a:lnTo>
                    <a:pt x="1"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9"/>
            <p:cNvSpPr/>
            <p:nvPr/>
          </p:nvSpPr>
          <p:spPr>
            <a:xfrm>
              <a:off x="1731725" y="4162075"/>
              <a:ext cx="3400" cy="8600"/>
            </a:xfrm>
            <a:custGeom>
              <a:avLst/>
              <a:gdLst/>
              <a:ahLst/>
              <a:cxnLst/>
              <a:rect l="l" t="t" r="r" b="b"/>
              <a:pathLst>
                <a:path w="136" h="344" extrusionOk="0">
                  <a:moveTo>
                    <a:pt x="8" y="75"/>
                  </a:moveTo>
                  <a:cubicBezTo>
                    <a:pt x="8" y="76"/>
                    <a:pt x="7" y="76"/>
                    <a:pt x="7" y="77"/>
                  </a:cubicBezTo>
                  <a:lnTo>
                    <a:pt x="7" y="77"/>
                  </a:lnTo>
                  <a:cubicBezTo>
                    <a:pt x="8" y="76"/>
                    <a:pt x="8" y="76"/>
                    <a:pt x="8" y="75"/>
                  </a:cubicBezTo>
                  <a:close/>
                  <a:moveTo>
                    <a:pt x="87" y="1"/>
                  </a:moveTo>
                  <a:cubicBezTo>
                    <a:pt x="66" y="1"/>
                    <a:pt x="39" y="27"/>
                    <a:pt x="4" y="83"/>
                  </a:cubicBezTo>
                  <a:lnTo>
                    <a:pt x="4" y="83"/>
                  </a:lnTo>
                  <a:cubicBezTo>
                    <a:pt x="4" y="81"/>
                    <a:pt x="5" y="79"/>
                    <a:pt x="7" y="77"/>
                  </a:cubicBezTo>
                  <a:lnTo>
                    <a:pt x="7" y="77"/>
                  </a:lnTo>
                  <a:cubicBezTo>
                    <a:pt x="6" y="78"/>
                    <a:pt x="4" y="78"/>
                    <a:pt x="4" y="79"/>
                  </a:cubicBezTo>
                  <a:cubicBezTo>
                    <a:pt x="4" y="83"/>
                    <a:pt x="2" y="85"/>
                    <a:pt x="0" y="87"/>
                  </a:cubicBezTo>
                  <a:cubicBezTo>
                    <a:pt x="0" y="87"/>
                    <a:pt x="104" y="231"/>
                    <a:pt x="115" y="343"/>
                  </a:cubicBezTo>
                  <a:cubicBezTo>
                    <a:pt x="135" y="161"/>
                    <a:pt x="133" y="44"/>
                    <a:pt x="106" y="12"/>
                  </a:cubicBezTo>
                  <a:cubicBezTo>
                    <a:pt x="101" y="4"/>
                    <a:pt x="94" y="1"/>
                    <a:pt x="87"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9"/>
            <p:cNvSpPr/>
            <p:nvPr/>
          </p:nvSpPr>
          <p:spPr>
            <a:xfrm>
              <a:off x="1731825" y="4162075"/>
              <a:ext cx="2675" cy="2150"/>
            </a:xfrm>
            <a:custGeom>
              <a:avLst/>
              <a:gdLst/>
              <a:ahLst/>
              <a:cxnLst/>
              <a:rect l="l" t="t" r="r" b="b"/>
              <a:pathLst>
                <a:path w="107" h="86" extrusionOk="0">
                  <a:moveTo>
                    <a:pt x="87" y="0"/>
                  </a:moveTo>
                  <a:cubicBezTo>
                    <a:pt x="84" y="0"/>
                    <a:pt x="82" y="1"/>
                    <a:pt x="80" y="1"/>
                  </a:cubicBezTo>
                  <a:lnTo>
                    <a:pt x="80" y="1"/>
                  </a:lnTo>
                  <a:cubicBezTo>
                    <a:pt x="82" y="1"/>
                    <a:pt x="84" y="1"/>
                    <a:pt x="86" y="1"/>
                  </a:cubicBezTo>
                  <a:cubicBezTo>
                    <a:pt x="94" y="1"/>
                    <a:pt x="101" y="4"/>
                    <a:pt x="107" y="12"/>
                  </a:cubicBezTo>
                  <a:cubicBezTo>
                    <a:pt x="101" y="4"/>
                    <a:pt x="94" y="0"/>
                    <a:pt x="87" y="0"/>
                  </a:cubicBezTo>
                  <a:close/>
                  <a:moveTo>
                    <a:pt x="80" y="1"/>
                  </a:moveTo>
                  <a:cubicBezTo>
                    <a:pt x="61" y="6"/>
                    <a:pt x="38" y="28"/>
                    <a:pt x="10" y="70"/>
                  </a:cubicBezTo>
                  <a:lnTo>
                    <a:pt x="10" y="70"/>
                  </a:lnTo>
                  <a:cubicBezTo>
                    <a:pt x="39" y="29"/>
                    <a:pt x="62" y="6"/>
                    <a:pt x="80" y="1"/>
                  </a:cubicBezTo>
                  <a:close/>
                  <a:moveTo>
                    <a:pt x="10" y="70"/>
                  </a:moveTo>
                  <a:cubicBezTo>
                    <a:pt x="9" y="72"/>
                    <a:pt x="8" y="73"/>
                    <a:pt x="6" y="75"/>
                  </a:cubicBezTo>
                  <a:cubicBezTo>
                    <a:pt x="4" y="79"/>
                    <a:pt x="0" y="83"/>
                    <a:pt x="0" y="85"/>
                  </a:cubicBezTo>
                  <a:cubicBezTo>
                    <a:pt x="3" y="80"/>
                    <a:pt x="7" y="75"/>
                    <a:pt x="10" y="7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9"/>
            <p:cNvSpPr/>
            <p:nvPr/>
          </p:nvSpPr>
          <p:spPr>
            <a:xfrm>
              <a:off x="1731725" y="4164050"/>
              <a:ext cx="125" cy="225"/>
            </a:xfrm>
            <a:custGeom>
              <a:avLst/>
              <a:gdLst/>
              <a:ahLst/>
              <a:cxnLst/>
              <a:rect l="l" t="t" r="r" b="b"/>
              <a:pathLst>
                <a:path w="5" h="9" extrusionOk="0">
                  <a:moveTo>
                    <a:pt x="4" y="0"/>
                  </a:moveTo>
                  <a:cubicBezTo>
                    <a:pt x="2" y="4"/>
                    <a:pt x="2" y="6"/>
                    <a:pt x="0" y="8"/>
                  </a:cubicBezTo>
                  <a:lnTo>
                    <a:pt x="2" y="6"/>
                  </a:lnTo>
                  <a:cubicBezTo>
                    <a:pt x="4" y="4"/>
                    <a:pt x="4" y="4"/>
                    <a:pt x="4"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9"/>
            <p:cNvSpPr/>
            <p:nvPr/>
          </p:nvSpPr>
          <p:spPr>
            <a:xfrm>
              <a:off x="1734575" y="4170650"/>
              <a:ext cx="75" cy="25"/>
            </a:xfrm>
            <a:custGeom>
              <a:avLst/>
              <a:gdLst/>
              <a:ahLst/>
              <a:cxnLst/>
              <a:rect l="l" t="t" r="r" b="b"/>
              <a:pathLst>
                <a:path w="3" h="1" extrusionOk="0">
                  <a:moveTo>
                    <a:pt x="1" y="0"/>
                  </a:moveTo>
                  <a:lnTo>
                    <a:pt x="1" y="0"/>
                  </a:lnTo>
                  <a:cubicBezTo>
                    <a:pt x="3" y="0"/>
                    <a:pt x="3" y="0"/>
                    <a:pt x="1"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9"/>
            <p:cNvSpPr/>
            <p:nvPr/>
          </p:nvSpPr>
          <p:spPr>
            <a:xfrm>
              <a:off x="1731775" y="4164200"/>
              <a:ext cx="25" cy="25"/>
            </a:xfrm>
            <a:custGeom>
              <a:avLst/>
              <a:gdLst/>
              <a:ahLst/>
              <a:cxnLst/>
              <a:rect l="l" t="t" r="r" b="b"/>
              <a:pathLst>
                <a:path w="1" h="1" extrusionOk="0">
                  <a:moveTo>
                    <a:pt x="0" y="0"/>
                  </a:moveTo>
                  <a:lnTo>
                    <a:pt x="0"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9"/>
            <p:cNvSpPr/>
            <p:nvPr/>
          </p:nvSpPr>
          <p:spPr>
            <a:xfrm>
              <a:off x="1585675" y="4046625"/>
              <a:ext cx="157375" cy="14275"/>
            </a:xfrm>
            <a:custGeom>
              <a:avLst/>
              <a:gdLst/>
              <a:ahLst/>
              <a:cxnLst/>
              <a:rect l="l" t="t" r="r" b="b"/>
              <a:pathLst>
                <a:path w="6295" h="571" extrusionOk="0">
                  <a:moveTo>
                    <a:pt x="2391" y="1"/>
                  </a:moveTo>
                  <a:cubicBezTo>
                    <a:pt x="2220" y="1"/>
                    <a:pt x="2048" y="6"/>
                    <a:pt x="1875" y="18"/>
                  </a:cubicBezTo>
                  <a:cubicBezTo>
                    <a:pt x="1503" y="47"/>
                    <a:pt x="1128" y="104"/>
                    <a:pt x="766" y="217"/>
                  </a:cubicBezTo>
                  <a:cubicBezTo>
                    <a:pt x="500" y="296"/>
                    <a:pt x="238" y="409"/>
                    <a:pt x="1" y="558"/>
                  </a:cubicBezTo>
                  <a:cubicBezTo>
                    <a:pt x="236" y="411"/>
                    <a:pt x="492" y="305"/>
                    <a:pt x="756" y="225"/>
                  </a:cubicBezTo>
                  <a:cubicBezTo>
                    <a:pt x="1116" y="114"/>
                    <a:pt x="1488" y="57"/>
                    <a:pt x="1865" y="26"/>
                  </a:cubicBezTo>
                  <a:cubicBezTo>
                    <a:pt x="2037" y="14"/>
                    <a:pt x="2208" y="9"/>
                    <a:pt x="2380" y="9"/>
                  </a:cubicBezTo>
                  <a:cubicBezTo>
                    <a:pt x="2583" y="9"/>
                    <a:pt x="2785" y="16"/>
                    <a:pt x="2988" y="28"/>
                  </a:cubicBezTo>
                  <a:cubicBezTo>
                    <a:pt x="3360" y="51"/>
                    <a:pt x="3733" y="84"/>
                    <a:pt x="4101" y="143"/>
                  </a:cubicBezTo>
                  <a:cubicBezTo>
                    <a:pt x="4801" y="243"/>
                    <a:pt x="5492" y="384"/>
                    <a:pt x="6178" y="550"/>
                  </a:cubicBezTo>
                  <a:cubicBezTo>
                    <a:pt x="6214" y="558"/>
                    <a:pt x="6255" y="562"/>
                    <a:pt x="6294" y="571"/>
                  </a:cubicBezTo>
                  <a:cubicBezTo>
                    <a:pt x="5574" y="391"/>
                    <a:pt x="4844" y="243"/>
                    <a:pt x="4107" y="135"/>
                  </a:cubicBezTo>
                  <a:cubicBezTo>
                    <a:pt x="3745" y="77"/>
                    <a:pt x="3371" y="43"/>
                    <a:pt x="2998" y="20"/>
                  </a:cubicBezTo>
                  <a:cubicBezTo>
                    <a:pt x="2796" y="8"/>
                    <a:pt x="2594" y="1"/>
                    <a:pt x="2391" y="1"/>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9"/>
            <p:cNvSpPr/>
            <p:nvPr/>
          </p:nvSpPr>
          <p:spPr>
            <a:xfrm>
              <a:off x="1740150" y="4060325"/>
              <a:ext cx="25" cy="25"/>
            </a:xfrm>
            <a:custGeom>
              <a:avLst/>
              <a:gdLst/>
              <a:ahLst/>
              <a:cxnLst/>
              <a:rect l="l" t="t" r="r" b="b"/>
              <a:pathLst>
                <a:path w="1" h="1" extrusionOk="0">
                  <a:moveTo>
                    <a:pt x="1" y="0"/>
                  </a:moveTo>
                  <a:lnTo>
                    <a:pt x="1" y="0"/>
                  </a:lnTo>
                  <a:lnTo>
                    <a:pt x="1" y="0"/>
                  </a:lnTo>
                  <a:lnTo>
                    <a:pt x="1" y="0"/>
                  </a:ln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9"/>
            <p:cNvSpPr/>
            <p:nvPr/>
          </p:nvSpPr>
          <p:spPr>
            <a:xfrm>
              <a:off x="1584775" y="4047175"/>
              <a:ext cx="155400" cy="13975"/>
            </a:xfrm>
            <a:custGeom>
              <a:avLst/>
              <a:gdLst/>
              <a:ahLst/>
              <a:cxnLst/>
              <a:rect l="l" t="t" r="r" b="b"/>
              <a:pathLst>
                <a:path w="6216" h="559" extrusionOk="0">
                  <a:moveTo>
                    <a:pt x="1903" y="0"/>
                  </a:moveTo>
                  <a:lnTo>
                    <a:pt x="1903" y="0"/>
                  </a:lnTo>
                  <a:cubicBezTo>
                    <a:pt x="1868" y="3"/>
                    <a:pt x="1833" y="6"/>
                    <a:pt x="1799" y="9"/>
                  </a:cubicBezTo>
                  <a:lnTo>
                    <a:pt x="1799" y="9"/>
                  </a:lnTo>
                  <a:cubicBezTo>
                    <a:pt x="1833" y="6"/>
                    <a:pt x="1868" y="3"/>
                    <a:pt x="1903" y="0"/>
                  </a:cubicBezTo>
                  <a:close/>
                  <a:moveTo>
                    <a:pt x="3026" y="4"/>
                  </a:moveTo>
                  <a:lnTo>
                    <a:pt x="3026" y="4"/>
                  </a:lnTo>
                  <a:cubicBezTo>
                    <a:pt x="3396" y="29"/>
                    <a:pt x="3771" y="62"/>
                    <a:pt x="4139" y="119"/>
                  </a:cubicBezTo>
                  <a:cubicBezTo>
                    <a:pt x="3771" y="60"/>
                    <a:pt x="3400" y="27"/>
                    <a:pt x="3026" y="4"/>
                  </a:cubicBezTo>
                  <a:close/>
                  <a:moveTo>
                    <a:pt x="1799" y="9"/>
                  </a:moveTo>
                  <a:cubicBezTo>
                    <a:pt x="1461" y="40"/>
                    <a:pt x="1122" y="99"/>
                    <a:pt x="794" y="201"/>
                  </a:cubicBezTo>
                  <a:cubicBezTo>
                    <a:pt x="1121" y="101"/>
                    <a:pt x="1459" y="41"/>
                    <a:pt x="1799" y="9"/>
                  </a:cubicBezTo>
                  <a:close/>
                  <a:moveTo>
                    <a:pt x="4164" y="122"/>
                  </a:moveTo>
                  <a:cubicBezTo>
                    <a:pt x="4853" y="222"/>
                    <a:pt x="5538" y="360"/>
                    <a:pt x="6212" y="526"/>
                  </a:cubicBezTo>
                  <a:lnTo>
                    <a:pt x="6216" y="526"/>
                  </a:lnTo>
                  <a:cubicBezTo>
                    <a:pt x="5538" y="360"/>
                    <a:pt x="4853" y="222"/>
                    <a:pt x="4164" y="122"/>
                  </a:cubicBezTo>
                  <a:close/>
                  <a:moveTo>
                    <a:pt x="794" y="201"/>
                  </a:moveTo>
                  <a:cubicBezTo>
                    <a:pt x="530" y="281"/>
                    <a:pt x="274" y="389"/>
                    <a:pt x="39" y="532"/>
                  </a:cubicBezTo>
                  <a:cubicBezTo>
                    <a:pt x="30" y="538"/>
                    <a:pt x="22" y="545"/>
                    <a:pt x="12" y="551"/>
                  </a:cubicBezTo>
                  <a:lnTo>
                    <a:pt x="12" y="551"/>
                  </a:lnTo>
                  <a:cubicBezTo>
                    <a:pt x="255" y="399"/>
                    <a:pt x="522" y="283"/>
                    <a:pt x="794" y="201"/>
                  </a:cubicBezTo>
                  <a:close/>
                  <a:moveTo>
                    <a:pt x="12" y="551"/>
                  </a:moveTo>
                  <a:lnTo>
                    <a:pt x="12" y="551"/>
                  </a:lnTo>
                  <a:cubicBezTo>
                    <a:pt x="8" y="554"/>
                    <a:pt x="4" y="556"/>
                    <a:pt x="0" y="559"/>
                  </a:cubicBezTo>
                  <a:cubicBezTo>
                    <a:pt x="4" y="556"/>
                    <a:pt x="9" y="554"/>
                    <a:pt x="12" y="551"/>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9"/>
            <p:cNvSpPr/>
            <p:nvPr/>
          </p:nvSpPr>
          <p:spPr>
            <a:xfrm>
              <a:off x="1584925" y="4046575"/>
              <a:ext cx="158375" cy="14425"/>
            </a:xfrm>
            <a:custGeom>
              <a:avLst/>
              <a:gdLst/>
              <a:ahLst/>
              <a:cxnLst/>
              <a:rect l="l" t="t" r="r" b="b"/>
              <a:pathLst>
                <a:path w="6335" h="577" extrusionOk="0">
                  <a:moveTo>
                    <a:pt x="2423" y="1"/>
                  </a:moveTo>
                  <a:cubicBezTo>
                    <a:pt x="2251" y="1"/>
                    <a:pt x="2079" y="6"/>
                    <a:pt x="1907" y="18"/>
                  </a:cubicBezTo>
                  <a:cubicBezTo>
                    <a:pt x="2080" y="6"/>
                    <a:pt x="2252" y="1"/>
                    <a:pt x="2424" y="1"/>
                  </a:cubicBezTo>
                  <a:lnTo>
                    <a:pt x="2424" y="1"/>
                  </a:lnTo>
                  <a:cubicBezTo>
                    <a:pt x="2424" y="1"/>
                    <a:pt x="2423" y="1"/>
                    <a:pt x="2423" y="1"/>
                  </a:cubicBezTo>
                  <a:close/>
                  <a:moveTo>
                    <a:pt x="2424" y="1"/>
                  </a:moveTo>
                  <a:cubicBezTo>
                    <a:pt x="2424" y="1"/>
                    <a:pt x="2424" y="1"/>
                    <a:pt x="2424" y="1"/>
                  </a:cubicBezTo>
                  <a:lnTo>
                    <a:pt x="2424" y="1"/>
                  </a:lnTo>
                  <a:cubicBezTo>
                    <a:pt x="2626" y="1"/>
                    <a:pt x="2829" y="8"/>
                    <a:pt x="3030" y="20"/>
                  </a:cubicBezTo>
                  <a:cubicBezTo>
                    <a:pt x="2829" y="8"/>
                    <a:pt x="2627" y="1"/>
                    <a:pt x="2424" y="1"/>
                  </a:cubicBezTo>
                  <a:close/>
                  <a:moveTo>
                    <a:pt x="3030" y="20"/>
                  </a:moveTo>
                  <a:lnTo>
                    <a:pt x="3030" y="20"/>
                  </a:lnTo>
                  <a:cubicBezTo>
                    <a:pt x="3401" y="45"/>
                    <a:pt x="3775" y="79"/>
                    <a:pt x="4143" y="135"/>
                  </a:cubicBezTo>
                  <a:cubicBezTo>
                    <a:pt x="3775" y="75"/>
                    <a:pt x="3405" y="43"/>
                    <a:pt x="3030" y="20"/>
                  </a:cubicBezTo>
                  <a:close/>
                  <a:moveTo>
                    <a:pt x="798" y="217"/>
                  </a:moveTo>
                  <a:cubicBezTo>
                    <a:pt x="598" y="277"/>
                    <a:pt x="401" y="355"/>
                    <a:pt x="214" y="453"/>
                  </a:cubicBezTo>
                  <a:lnTo>
                    <a:pt x="214" y="453"/>
                  </a:lnTo>
                  <a:cubicBezTo>
                    <a:pt x="400" y="356"/>
                    <a:pt x="598" y="278"/>
                    <a:pt x="798" y="217"/>
                  </a:cubicBezTo>
                  <a:close/>
                  <a:moveTo>
                    <a:pt x="214" y="453"/>
                  </a:moveTo>
                  <a:cubicBezTo>
                    <a:pt x="159" y="482"/>
                    <a:pt x="106" y="512"/>
                    <a:pt x="53" y="544"/>
                  </a:cubicBezTo>
                  <a:lnTo>
                    <a:pt x="53" y="544"/>
                  </a:lnTo>
                  <a:cubicBezTo>
                    <a:pt x="106" y="512"/>
                    <a:pt x="159" y="482"/>
                    <a:pt x="214" y="453"/>
                  </a:cubicBezTo>
                  <a:close/>
                  <a:moveTo>
                    <a:pt x="4143" y="135"/>
                  </a:moveTo>
                  <a:cubicBezTo>
                    <a:pt x="4880" y="239"/>
                    <a:pt x="5608" y="390"/>
                    <a:pt x="6330" y="571"/>
                  </a:cubicBezTo>
                  <a:lnTo>
                    <a:pt x="6334" y="571"/>
                  </a:lnTo>
                  <a:cubicBezTo>
                    <a:pt x="5614" y="390"/>
                    <a:pt x="4882" y="239"/>
                    <a:pt x="4143" y="135"/>
                  </a:cubicBezTo>
                  <a:close/>
                  <a:moveTo>
                    <a:pt x="53" y="544"/>
                  </a:moveTo>
                  <a:cubicBezTo>
                    <a:pt x="35" y="555"/>
                    <a:pt x="18" y="566"/>
                    <a:pt x="0" y="577"/>
                  </a:cubicBezTo>
                  <a:cubicBezTo>
                    <a:pt x="11" y="571"/>
                    <a:pt x="23" y="562"/>
                    <a:pt x="33" y="556"/>
                  </a:cubicBezTo>
                  <a:cubicBezTo>
                    <a:pt x="40" y="552"/>
                    <a:pt x="46" y="548"/>
                    <a:pt x="53" y="544"/>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9"/>
            <p:cNvSpPr/>
            <p:nvPr/>
          </p:nvSpPr>
          <p:spPr>
            <a:xfrm>
              <a:off x="1583900" y="4060475"/>
              <a:ext cx="1875" cy="1250"/>
            </a:xfrm>
            <a:custGeom>
              <a:avLst/>
              <a:gdLst/>
              <a:ahLst/>
              <a:cxnLst/>
              <a:rect l="l" t="t" r="r" b="b"/>
              <a:pathLst>
                <a:path w="75" h="50" extrusionOk="0">
                  <a:moveTo>
                    <a:pt x="74" y="0"/>
                  </a:moveTo>
                  <a:lnTo>
                    <a:pt x="74" y="0"/>
                  </a:lnTo>
                  <a:cubicBezTo>
                    <a:pt x="70" y="3"/>
                    <a:pt x="67" y="5"/>
                    <a:pt x="63" y="8"/>
                  </a:cubicBezTo>
                  <a:lnTo>
                    <a:pt x="63" y="8"/>
                  </a:lnTo>
                  <a:cubicBezTo>
                    <a:pt x="67" y="6"/>
                    <a:pt x="71" y="3"/>
                    <a:pt x="74" y="0"/>
                  </a:cubicBezTo>
                  <a:close/>
                  <a:moveTo>
                    <a:pt x="63" y="8"/>
                  </a:moveTo>
                  <a:cubicBezTo>
                    <a:pt x="56" y="13"/>
                    <a:pt x="48" y="17"/>
                    <a:pt x="41" y="21"/>
                  </a:cubicBezTo>
                  <a:cubicBezTo>
                    <a:pt x="29" y="31"/>
                    <a:pt x="13" y="39"/>
                    <a:pt x="0" y="49"/>
                  </a:cubicBezTo>
                  <a:cubicBezTo>
                    <a:pt x="13" y="41"/>
                    <a:pt x="23" y="35"/>
                    <a:pt x="35" y="27"/>
                  </a:cubicBezTo>
                  <a:cubicBezTo>
                    <a:pt x="45" y="21"/>
                    <a:pt x="54" y="14"/>
                    <a:pt x="63" y="8"/>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9"/>
            <p:cNvSpPr/>
            <p:nvPr/>
          </p:nvSpPr>
          <p:spPr>
            <a:xfrm>
              <a:off x="1629875" y="4058775"/>
              <a:ext cx="103200" cy="10350"/>
            </a:xfrm>
            <a:custGeom>
              <a:avLst/>
              <a:gdLst/>
              <a:ahLst/>
              <a:cxnLst/>
              <a:rect l="l" t="t" r="r" b="b"/>
              <a:pathLst>
                <a:path w="4128" h="414" extrusionOk="0">
                  <a:moveTo>
                    <a:pt x="563" y="0"/>
                  </a:moveTo>
                  <a:cubicBezTo>
                    <a:pt x="202" y="0"/>
                    <a:pt x="9" y="20"/>
                    <a:pt x="1" y="21"/>
                  </a:cubicBezTo>
                  <a:cubicBezTo>
                    <a:pt x="3" y="23"/>
                    <a:pt x="5" y="25"/>
                    <a:pt x="7" y="25"/>
                  </a:cubicBezTo>
                  <a:cubicBezTo>
                    <a:pt x="64" y="21"/>
                    <a:pt x="249" y="7"/>
                    <a:pt x="552" y="7"/>
                  </a:cubicBezTo>
                  <a:cubicBezTo>
                    <a:pt x="1201" y="7"/>
                    <a:pt x="2394" y="68"/>
                    <a:pt x="4045" y="406"/>
                  </a:cubicBezTo>
                  <a:lnTo>
                    <a:pt x="4048" y="406"/>
                  </a:lnTo>
                  <a:cubicBezTo>
                    <a:pt x="4088" y="412"/>
                    <a:pt x="4117" y="414"/>
                    <a:pt x="4127" y="414"/>
                  </a:cubicBezTo>
                  <a:cubicBezTo>
                    <a:pt x="2439" y="64"/>
                    <a:pt x="1221" y="0"/>
                    <a:pt x="563" y="0"/>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9"/>
            <p:cNvSpPr/>
            <p:nvPr/>
          </p:nvSpPr>
          <p:spPr>
            <a:xfrm>
              <a:off x="1731000" y="4068900"/>
              <a:ext cx="75" cy="25"/>
            </a:xfrm>
            <a:custGeom>
              <a:avLst/>
              <a:gdLst/>
              <a:ahLst/>
              <a:cxnLst/>
              <a:rect l="l" t="t" r="r" b="b"/>
              <a:pathLst>
                <a:path w="3" h="1" extrusionOk="0">
                  <a:moveTo>
                    <a:pt x="0" y="1"/>
                  </a:moveTo>
                  <a:cubicBezTo>
                    <a:pt x="0" y="1"/>
                    <a:pt x="3" y="1"/>
                    <a:pt x="0" y="1"/>
                  </a:cubicBezTo>
                  <a:cubicBezTo>
                    <a:pt x="3" y="1"/>
                    <a:pt x="3" y="1"/>
                    <a:pt x="0" y="1"/>
                  </a:cubicBezTo>
                  <a:cubicBezTo>
                    <a:pt x="3" y="1"/>
                    <a:pt x="3" y="1"/>
                    <a:pt x="0" y="1"/>
                  </a:cubicBezTo>
                  <a:cubicBezTo>
                    <a:pt x="3" y="1"/>
                    <a:pt x="0" y="1"/>
                    <a:pt x="0" y="1"/>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9"/>
            <p:cNvSpPr/>
            <p:nvPr/>
          </p:nvSpPr>
          <p:spPr>
            <a:xfrm>
              <a:off x="1630025" y="4059400"/>
              <a:ext cx="25" cy="25"/>
            </a:xfrm>
            <a:custGeom>
              <a:avLst/>
              <a:gdLst/>
              <a:ahLst/>
              <a:cxnLst/>
              <a:rect l="l" t="t" r="r" b="b"/>
              <a:pathLst>
                <a:path w="1" h="1" extrusionOk="0">
                  <a:moveTo>
                    <a:pt x="1" y="0"/>
                  </a:moveTo>
                  <a:lnTo>
                    <a:pt x="1" y="0"/>
                  </a:ln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9"/>
            <p:cNvSpPr/>
            <p:nvPr/>
          </p:nvSpPr>
          <p:spPr>
            <a:xfrm>
              <a:off x="1629775" y="4059300"/>
              <a:ext cx="125" cy="25"/>
            </a:xfrm>
            <a:custGeom>
              <a:avLst/>
              <a:gdLst/>
              <a:ahLst/>
              <a:cxnLst/>
              <a:rect l="l" t="t" r="r" b="b"/>
              <a:pathLst>
                <a:path w="5" h="1" extrusionOk="0">
                  <a:moveTo>
                    <a:pt x="1" y="0"/>
                  </a:moveTo>
                  <a:lnTo>
                    <a:pt x="5" y="0"/>
                  </a:ln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9"/>
            <p:cNvSpPr/>
            <p:nvPr/>
          </p:nvSpPr>
          <p:spPr>
            <a:xfrm>
              <a:off x="1731050" y="4068900"/>
              <a:ext cx="2075" cy="225"/>
            </a:xfrm>
            <a:custGeom>
              <a:avLst/>
              <a:gdLst/>
              <a:ahLst/>
              <a:cxnLst/>
              <a:rect l="l" t="t" r="r" b="b"/>
              <a:pathLst>
                <a:path w="83" h="9" extrusionOk="0">
                  <a:moveTo>
                    <a:pt x="1" y="1"/>
                  </a:moveTo>
                  <a:cubicBezTo>
                    <a:pt x="6" y="1"/>
                    <a:pt x="10" y="2"/>
                    <a:pt x="15" y="2"/>
                  </a:cubicBezTo>
                  <a:lnTo>
                    <a:pt x="15" y="2"/>
                  </a:lnTo>
                  <a:cubicBezTo>
                    <a:pt x="12" y="2"/>
                    <a:pt x="8" y="1"/>
                    <a:pt x="5" y="1"/>
                  </a:cubicBezTo>
                  <a:close/>
                  <a:moveTo>
                    <a:pt x="15" y="2"/>
                  </a:moveTo>
                  <a:cubicBezTo>
                    <a:pt x="36" y="5"/>
                    <a:pt x="53" y="7"/>
                    <a:pt x="65" y="8"/>
                  </a:cubicBezTo>
                  <a:lnTo>
                    <a:pt x="65" y="8"/>
                  </a:lnTo>
                  <a:cubicBezTo>
                    <a:pt x="54" y="6"/>
                    <a:pt x="37" y="4"/>
                    <a:pt x="15" y="2"/>
                  </a:cubicBezTo>
                  <a:close/>
                  <a:moveTo>
                    <a:pt x="65" y="8"/>
                  </a:moveTo>
                  <a:cubicBezTo>
                    <a:pt x="72" y="9"/>
                    <a:pt x="77" y="9"/>
                    <a:pt x="80" y="9"/>
                  </a:cubicBezTo>
                  <a:lnTo>
                    <a:pt x="82" y="9"/>
                  </a:lnTo>
                  <a:cubicBezTo>
                    <a:pt x="81" y="9"/>
                    <a:pt x="75" y="9"/>
                    <a:pt x="65" y="8"/>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9"/>
            <p:cNvSpPr/>
            <p:nvPr/>
          </p:nvSpPr>
          <p:spPr>
            <a:xfrm>
              <a:off x="1629875" y="4059300"/>
              <a:ext cx="175" cy="125"/>
            </a:xfrm>
            <a:custGeom>
              <a:avLst/>
              <a:gdLst/>
              <a:ahLst/>
              <a:cxnLst/>
              <a:rect l="l" t="t" r="r" b="b"/>
              <a:pathLst>
                <a:path w="7" h="5" extrusionOk="0">
                  <a:moveTo>
                    <a:pt x="1" y="0"/>
                  </a:moveTo>
                  <a:lnTo>
                    <a:pt x="1" y="0"/>
                  </a:lnTo>
                  <a:cubicBezTo>
                    <a:pt x="3" y="2"/>
                    <a:pt x="5" y="4"/>
                    <a:pt x="7" y="4"/>
                  </a:cubicBezTo>
                  <a:cubicBezTo>
                    <a:pt x="5" y="2"/>
                    <a:pt x="3" y="2"/>
                    <a:pt x="1" y="0"/>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9"/>
            <p:cNvSpPr/>
            <p:nvPr/>
          </p:nvSpPr>
          <p:spPr>
            <a:xfrm>
              <a:off x="1630025" y="4059400"/>
              <a:ext cx="25" cy="25"/>
            </a:xfrm>
            <a:custGeom>
              <a:avLst/>
              <a:gdLst/>
              <a:ahLst/>
              <a:cxnLst/>
              <a:rect l="l" t="t" r="r" b="b"/>
              <a:pathLst>
                <a:path w="1" h="1" extrusionOk="0">
                  <a:moveTo>
                    <a:pt x="1" y="0"/>
                  </a:moveTo>
                  <a:lnTo>
                    <a:pt x="1" y="0"/>
                  </a:ln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9"/>
            <p:cNvSpPr/>
            <p:nvPr/>
          </p:nvSpPr>
          <p:spPr>
            <a:xfrm>
              <a:off x="1796975" y="4081125"/>
              <a:ext cx="366450" cy="184425"/>
            </a:xfrm>
            <a:custGeom>
              <a:avLst/>
              <a:gdLst/>
              <a:ahLst/>
              <a:cxnLst/>
              <a:rect l="l" t="t" r="r" b="b"/>
              <a:pathLst>
                <a:path w="14658" h="7377" extrusionOk="0">
                  <a:moveTo>
                    <a:pt x="1" y="1"/>
                  </a:moveTo>
                  <a:lnTo>
                    <a:pt x="230" y="85"/>
                  </a:lnTo>
                  <a:cubicBezTo>
                    <a:pt x="234" y="89"/>
                    <a:pt x="234" y="89"/>
                    <a:pt x="236" y="89"/>
                  </a:cubicBezTo>
                  <a:lnTo>
                    <a:pt x="232" y="85"/>
                  </a:lnTo>
                  <a:lnTo>
                    <a:pt x="232" y="85"/>
                  </a:lnTo>
                  <a:cubicBezTo>
                    <a:pt x="1459" y="479"/>
                    <a:pt x="2677" y="909"/>
                    <a:pt x="3863" y="1414"/>
                  </a:cubicBezTo>
                  <a:cubicBezTo>
                    <a:pt x="5132" y="1944"/>
                    <a:pt x="6378" y="2525"/>
                    <a:pt x="7603" y="3149"/>
                  </a:cubicBezTo>
                  <a:cubicBezTo>
                    <a:pt x="8827" y="3778"/>
                    <a:pt x="10034" y="4438"/>
                    <a:pt x="11212" y="5146"/>
                  </a:cubicBezTo>
                  <a:cubicBezTo>
                    <a:pt x="12300" y="5800"/>
                    <a:pt x="13371" y="6481"/>
                    <a:pt x="14409" y="7213"/>
                  </a:cubicBezTo>
                  <a:lnTo>
                    <a:pt x="14409" y="7213"/>
                  </a:lnTo>
                  <a:cubicBezTo>
                    <a:pt x="14409" y="7213"/>
                    <a:pt x="14408" y="7213"/>
                    <a:pt x="14408" y="7213"/>
                  </a:cubicBezTo>
                  <a:lnTo>
                    <a:pt x="14408" y="7213"/>
                  </a:lnTo>
                  <a:cubicBezTo>
                    <a:pt x="14408" y="7215"/>
                    <a:pt x="14412" y="7215"/>
                    <a:pt x="14412" y="7215"/>
                  </a:cubicBezTo>
                  <a:cubicBezTo>
                    <a:pt x="14411" y="7214"/>
                    <a:pt x="14410" y="7213"/>
                    <a:pt x="14409" y="7213"/>
                  </a:cubicBezTo>
                  <a:lnTo>
                    <a:pt x="14409" y="7213"/>
                  </a:lnTo>
                  <a:cubicBezTo>
                    <a:pt x="14411" y="7213"/>
                    <a:pt x="14412" y="7213"/>
                    <a:pt x="14412" y="7215"/>
                  </a:cubicBezTo>
                  <a:cubicBezTo>
                    <a:pt x="14412" y="7215"/>
                    <a:pt x="14412" y="7215"/>
                    <a:pt x="14412" y="7215"/>
                  </a:cubicBezTo>
                  <a:lnTo>
                    <a:pt x="14412" y="7215"/>
                  </a:lnTo>
                  <a:lnTo>
                    <a:pt x="14412" y="7215"/>
                  </a:lnTo>
                  <a:lnTo>
                    <a:pt x="14412" y="7215"/>
                  </a:lnTo>
                  <a:cubicBezTo>
                    <a:pt x="14412" y="7215"/>
                    <a:pt x="14413" y="7215"/>
                    <a:pt x="14414" y="7216"/>
                  </a:cubicBezTo>
                  <a:lnTo>
                    <a:pt x="14414" y="7216"/>
                  </a:lnTo>
                  <a:cubicBezTo>
                    <a:pt x="14413" y="7215"/>
                    <a:pt x="14413" y="7215"/>
                    <a:pt x="14412" y="7215"/>
                  </a:cubicBezTo>
                  <a:lnTo>
                    <a:pt x="14412" y="7215"/>
                  </a:lnTo>
                  <a:lnTo>
                    <a:pt x="14414" y="7219"/>
                  </a:lnTo>
                  <a:cubicBezTo>
                    <a:pt x="14414" y="7217"/>
                    <a:pt x="14414" y="7216"/>
                    <a:pt x="14414" y="7216"/>
                  </a:cubicBezTo>
                  <a:lnTo>
                    <a:pt x="14414" y="7216"/>
                  </a:lnTo>
                  <a:cubicBezTo>
                    <a:pt x="14495" y="7271"/>
                    <a:pt x="14572" y="7323"/>
                    <a:pt x="14654" y="7376"/>
                  </a:cubicBezTo>
                  <a:lnTo>
                    <a:pt x="14658" y="7376"/>
                  </a:lnTo>
                  <a:cubicBezTo>
                    <a:pt x="13547" y="6578"/>
                    <a:pt x="12393" y="5844"/>
                    <a:pt x="11223" y="5138"/>
                  </a:cubicBezTo>
                  <a:cubicBezTo>
                    <a:pt x="10044" y="4430"/>
                    <a:pt x="8837" y="3773"/>
                    <a:pt x="7614" y="3141"/>
                  </a:cubicBezTo>
                  <a:cubicBezTo>
                    <a:pt x="6388" y="2517"/>
                    <a:pt x="5140" y="1936"/>
                    <a:pt x="3872" y="1406"/>
                  </a:cubicBezTo>
                  <a:cubicBezTo>
                    <a:pt x="2609" y="868"/>
                    <a:pt x="1308" y="418"/>
                    <a:pt x="1" y="1"/>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9"/>
            <p:cNvSpPr/>
            <p:nvPr/>
          </p:nvSpPr>
          <p:spPr>
            <a:xfrm>
              <a:off x="1802800" y="4083225"/>
              <a:ext cx="354550" cy="178275"/>
            </a:xfrm>
            <a:custGeom>
              <a:avLst/>
              <a:gdLst/>
              <a:ahLst/>
              <a:cxnLst/>
              <a:rect l="l" t="t" r="r" b="b"/>
              <a:pathLst>
                <a:path w="14182" h="7131" extrusionOk="0">
                  <a:moveTo>
                    <a:pt x="1" y="1"/>
                  </a:moveTo>
                  <a:lnTo>
                    <a:pt x="5" y="5"/>
                  </a:lnTo>
                  <a:cubicBezTo>
                    <a:pt x="1231" y="398"/>
                    <a:pt x="2448" y="827"/>
                    <a:pt x="3632" y="1330"/>
                  </a:cubicBezTo>
                  <a:cubicBezTo>
                    <a:pt x="2446" y="825"/>
                    <a:pt x="1228" y="395"/>
                    <a:pt x="1" y="1"/>
                  </a:cubicBezTo>
                  <a:close/>
                  <a:moveTo>
                    <a:pt x="3691" y="1355"/>
                  </a:moveTo>
                  <a:cubicBezTo>
                    <a:pt x="4940" y="1878"/>
                    <a:pt x="6168" y="2451"/>
                    <a:pt x="7372" y="3065"/>
                  </a:cubicBezTo>
                  <a:cubicBezTo>
                    <a:pt x="7470" y="3116"/>
                    <a:pt x="7568" y="3166"/>
                    <a:pt x="7666" y="3217"/>
                  </a:cubicBezTo>
                  <a:lnTo>
                    <a:pt x="7666" y="3217"/>
                  </a:lnTo>
                  <a:cubicBezTo>
                    <a:pt x="7569" y="3166"/>
                    <a:pt x="7472" y="3116"/>
                    <a:pt x="7374" y="3065"/>
                  </a:cubicBezTo>
                  <a:cubicBezTo>
                    <a:pt x="6168" y="2451"/>
                    <a:pt x="4940" y="1878"/>
                    <a:pt x="3691" y="1355"/>
                  </a:cubicBezTo>
                  <a:close/>
                  <a:moveTo>
                    <a:pt x="7666" y="3217"/>
                  </a:moveTo>
                  <a:lnTo>
                    <a:pt x="7666" y="3217"/>
                  </a:lnTo>
                  <a:cubicBezTo>
                    <a:pt x="8788" y="3802"/>
                    <a:pt x="9897" y="4411"/>
                    <a:pt x="10981" y="5062"/>
                  </a:cubicBezTo>
                  <a:cubicBezTo>
                    <a:pt x="9897" y="4411"/>
                    <a:pt x="8789" y="3800"/>
                    <a:pt x="7666" y="3217"/>
                  </a:cubicBezTo>
                  <a:close/>
                  <a:moveTo>
                    <a:pt x="10981" y="5062"/>
                  </a:moveTo>
                  <a:cubicBezTo>
                    <a:pt x="11801" y="5554"/>
                    <a:pt x="12611" y="6062"/>
                    <a:pt x="13402" y="6594"/>
                  </a:cubicBezTo>
                  <a:lnTo>
                    <a:pt x="13402" y="6594"/>
                  </a:lnTo>
                  <a:cubicBezTo>
                    <a:pt x="12610" y="6061"/>
                    <a:pt x="11801" y="5553"/>
                    <a:pt x="10981" y="5062"/>
                  </a:cubicBezTo>
                  <a:close/>
                  <a:moveTo>
                    <a:pt x="13402" y="6594"/>
                  </a:moveTo>
                  <a:cubicBezTo>
                    <a:pt x="13664" y="6770"/>
                    <a:pt x="13924" y="6949"/>
                    <a:pt x="14181" y="7131"/>
                  </a:cubicBezTo>
                  <a:cubicBezTo>
                    <a:pt x="14181" y="7129"/>
                    <a:pt x="14179" y="7129"/>
                    <a:pt x="14179" y="7129"/>
                  </a:cubicBezTo>
                  <a:cubicBezTo>
                    <a:pt x="13922" y="6947"/>
                    <a:pt x="13663" y="6769"/>
                    <a:pt x="13402" y="6594"/>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9"/>
            <p:cNvSpPr/>
            <p:nvPr/>
          </p:nvSpPr>
          <p:spPr>
            <a:xfrm>
              <a:off x="2157325" y="4261475"/>
              <a:ext cx="6100" cy="4075"/>
            </a:xfrm>
            <a:custGeom>
              <a:avLst/>
              <a:gdLst/>
              <a:ahLst/>
              <a:cxnLst/>
              <a:rect l="l" t="t" r="r" b="b"/>
              <a:pathLst>
                <a:path w="244" h="163" extrusionOk="0">
                  <a:moveTo>
                    <a:pt x="0" y="1"/>
                  </a:moveTo>
                  <a:lnTo>
                    <a:pt x="2" y="5"/>
                  </a:lnTo>
                  <a:cubicBezTo>
                    <a:pt x="82" y="58"/>
                    <a:pt x="164" y="109"/>
                    <a:pt x="244" y="162"/>
                  </a:cubicBezTo>
                  <a:cubicBezTo>
                    <a:pt x="162" y="107"/>
                    <a:pt x="80" y="52"/>
                    <a:pt x="0" y="1"/>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9"/>
            <p:cNvSpPr/>
            <p:nvPr/>
          </p:nvSpPr>
          <p:spPr>
            <a:xfrm>
              <a:off x="1796925" y="4081175"/>
              <a:ext cx="5850" cy="2175"/>
            </a:xfrm>
            <a:custGeom>
              <a:avLst/>
              <a:gdLst/>
              <a:ahLst/>
              <a:cxnLst/>
              <a:rect l="l" t="t" r="r" b="b"/>
              <a:pathLst>
                <a:path w="234" h="87" extrusionOk="0">
                  <a:moveTo>
                    <a:pt x="1" y="1"/>
                  </a:moveTo>
                  <a:lnTo>
                    <a:pt x="230" y="87"/>
                  </a:lnTo>
                  <a:lnTo>
                    <a:pt x="234" y="87"/>
                  </a:lnTo>
                  <a:lnTo>
                    <a:pt x="3" y="1"/>
                  </a:ln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7" name="Google Shape;1027;p9"/>
          <p:cNvGrpSpPr/>
          <p:nvPr/>
        </p:nvGrpSpPr>
        <p:grpSpPr>
          <a:xfrm rot="-4417562">
            <a:off x="7021490" y="1506505"/>
            <a:ext cx="1418245" cy="646099"/>
            <a:chOff x="1527175" y="4037800"/>
            <a:chExt cx="759375" cy="345925"/>
          </a:xfrm>
        </p:grpSpPr>
        <p:sp>
          <p:nvSpPr>
            <p:cNvPr id="1028" name="Google Shape;1028;p9"/>
            <p:cNvSpPr/>
            <p:nvPr/>
          </p:nvSpPr>
          <p:spPr>
            <a:xfrm>
              <a:off x="1563450" y="4093400"/>
              <a:ext cx="43325" cy="67700"/>
            </a:xfrm>
            <a:custGeom>
              <a:avLst/>
              <a:gdLst/>
              <a:ahLst/>
              <a:cxnLst/>
              <a:rect l="l" t="t" r="r" b="b"/>
              <a:pathLst>
                <a:path w="1733" h="2708" extrusionOk="0">
                  <a:moveTo>
                    <a:pt x="1733" y="1"/>
                  </a:moveTo>
                  <a:cubicBezTo>
                    <a:pt x="1076" y="473"/>
                    <a:pt x="311" y="1306"/>
                    <a:pt x="0" y="2708"/>
                  </a:cubicBezTo>
                  <a:cubicBezTo>
                    <a:pt x="311" y="1306"/>
                    <a:pt x="1078" y="473"/>
                    <a:pt x="1733"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9"/>
            <p:cNvSpPr/>
            <p:nvPr/>
          </p:nvSpPr>
          <p:spPr>
            <a:xfrm>
              <a:off x="1633775" y="4079500"/>
              <a:ext cx="75" cy="75"/>
            </a:xfrm>
            <a:custGeom>
              <a:avLst/>
              <a:gdLst/>
              <a:ahLst/>
              <a:cxnLst/>
              <a:rect l="l" t="t" r="r" b="b"/>
              <a:pathLst>
                <a:path w="3" h="3" extrusionOk="0">
                  <a:moveTo>
                    <a:pt x="2" y="2"/>
                  </a:moveTo>
                  <a:lnTo>
                    <a:pt x="2" y="2"/>
                  </a:lnTo>
                  <a:lnTo>
                    <a:pt x="0" y="0"/>
                  </a:lnTo>
                  <a:lnTo>
                    <a:pt x="0"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9"/>
            <p:cNvSpPr/>
            <p:nvPr/>
          </p:nvSpPr>
          <p:spPr>
            <a:xfrm>
              <a:off x="1632850" y="4078275"/>
              <a:ext cx="1250" cy="1100"/>
            </a:xfrm>
            <a:custGeom>
              <a:avLst/>
              <a:gdLst/>
              <a:ahLst/>
              <a:cxnLst/>
              <a:rect l="l" t="t" r="r" b="b"/>
              <a:pathLst>
                <a:path w="50" h="44" extrusionOk="0">
                  <a:moveTo>
                    <a:pt x="0" y="0"/>
                  </a:moveTo>
                  <a:lnTo>
                    <a:pt x="0" y="0"/>
                  </a:lnTo>
                  <a:cubicBezTo>
                    <a:pt x="17" y="15"/>
                    <a:pt x="31" y="29"/>
                    <a:pt x="49" y="43"/>
                  </a:cubicBezTo>
                  <a:cubicBezTo>
                    <a:pt x="35" y="31"/>
                    <a:pt x="17" y="15"/>
                    <a:pt x="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9"/>
            <p:cNvSpPr/>
            <p:nvPr/>
          </p:nvSpPr>
          <p:spPr>
            <a:xfrm>
              <a:off x="1560875" y="4068650"/>
              <a:ext cx="43350" cy="83400"/>
            </a:xfrm>
            <a:custGeom>
              <a:avLst/>
              <a:gdLst/>
              <a:ahLst/>
              <a:cxnLst/>
              <a:rect l="l" t="t" r="r" b="b"/>
              <a:pathLst>
                <a:path w="1734" h="3336" extrusionOk="0">
                  <a:moveTo>
                    <a:pt x="1734" y="1"/>
                  </a:moveTo>
                  <a:lnTo>
                    <a:pt x="1734" y="1"/>
                  </a:lnTo>
                  <a:cubicBezTo>
                    <a:pt x="1676" y="35"/>
                    <a:pt x="1621" y="70"/>
                    <a:pt x="1568" y="107"/>
                  </a:cubicBezTo>
                  <a:cubicBezTo>
                    <a:pt x="1621" y="70"/>
                    <a:pt x="1678" y="37"/>
                    <a:pt x="1734" y="1"/>
                  </a:cubicBezTo>
                  <a:close/>
                  <a:moveTo>
                    <a:pt x="1568" y="107"/>
                  </a:moveTo>
                  <a:cubicBezTo>
                    <a:pt x="291" y="960"/>
                    <a:pt x="33" y="2452"/>
                    <a:pt x="1" y="3335"/>
                  </a:cubicBezTo>
                  <a:cubicBezTo>
                    <a:pt x="33" y="2452"/>
                    <a:pt x="291" y="962"/>
                    <a:pt x="1568" y="107"/>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9"/>
            <p:cNvSpPr/>
            <p:nvPr/>
          </p:nvSpPr>
          <p:spPr>
            <a:xfrm>
              <a:off x="1733100" y="4069100"/>
              <a:ext cx="25" cy="25"/>
            </a:xfrm>
            <a:custGeom>
              <a:avLst/>
              <a:gdLst/>
              <a:ahLst/>
              <a:cxnLst/>
              <a:rect l="l" t="t" r="r" b="b"/>
              <a:pathLst>
                <a:path w="1" h="1" extrusionOk="0">
                  <a:moveTo>
                    <a:pt x="0" y="1"/>
                  </a:move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9"/>
            <p:cNvSpPr/>
            <p:nvPr/>
          </p:nvSpPr>
          <p:spPr>
            <a:xfrm>
              <a:off x="1551275" y="4087075"/>
              <a:ext cx="11375" cy="25325"/>
            </a:xfrm>
            <a:custGeom>
              <a:avLst/>
              <a:gdLst/>
              <a:ahLst/>
              <a:cxnLst/>
              <a:rect l="l" t="t" r="r" b="b"/>
              <a:pathLst>
                <a:path w="455" h="1013" extrusionOk="0">
                  <a:moveTo>
                    <a:pt x="454" y="0"/>
                  </a:moveTo>
                  <a:lnTo>
                    <a:pt x="454" y="0"/>
                  </a:lnTo>
                  <a:cubicBezTo>
                    <a:pt x="276" y="282"/>
                    <a:pt x="147" y="591"/>
                    <a:pt x="37" y="908"/>
                  </a:cubicBezTo>
                  <a:lnTo>
                    <a:pt x="37" y="911"/>
                  </a:lnTo>
                  <a:cubicBezTo>
                    <a:pt x="147" y="593"/>
                    <a:pt x="280" y="284"/>
                    <a:pt x="454" y="0"/>
                  </a:cubicBezTo>
                  <a:close/>
                  <a:moveTo>
                    <a:pt x="37" y="911"/>
                  </a:moveTo>
                  <a:cubicBezTo>
                    <a:pt x="27" y="945"/>
                    <a:pt x="18" y="976"/>
                    <a:pt x="10" y="1009"/>
                  </a:cubicBezTo>
                  <a:cubicBezTo>
                    <a:pt x="18" y="976"/>
                    <a:pt x="29" y="945"/>
                    <a:pt x="37" y="911"/>
                  </a:cubicBezTo>
                  <a:close/>
                  <a:moveTo>
                    <a:pt x="37" y="911"/>
                  </a:moveTo>
                  <a:lnTo>
                    <a:pt x="37" y="911"/>
                  </a:lnTo>
                  <a:cubicBezTo>
                    <a:pt x="25" y="945"/>
                    <a:pt x="10" y="980"/>
                    <a:pt x="0" y="1013"/>
                  </a:cubicBezTo>
                  <a:cubicBezTo>
                    <a:pt x="14" y="980"/>
                    <a:pt x="25" y="945"/>
                    <a:pt x="37" y="91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9"/>
            <p:cNvSpPr/>
            <p:nvPr/>
          </p:nvSpPr>
          <p:spPr>
            <a:xfrm>
              <a:off x="1740150" y="4060325"/>
              <a:ext cx="3100" cy="525"/>
            </a:xfrm>
            <a:custGeom>
              <a:avLst/>
              <a:gdLst/>
              <a:ahLst/>
              <a:cxnLst/>
              <a:rect l="l" t="t" r="r" b="b"/>
              <a:pathLst>
                <a:path w="124" h="21" extrusionOk="0">
                  <a:moveTo>
                    <a:pt x="1" y="0"/>
                  </a:moveTo>
                  <a:cubicBezTo>
                    <a:pt x="38" y="6"/>
                    <a:pt x="80" y="12"/>
                    <a:pt x="117" y="21"/>
                  </a:cubicBezTo>
                  <a:lnTo>
                    <a:pt x="123" y="21"/>
                  </a:lnTo>
                  <a:cubicBezTo>
                    <a:pt x="85" y="12"/>
                    <a:pt x="44" y="6"/>
                    <a:pt x="5"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9"/>
            <p:cNvSpPr/>
            <p:nvPr/>
          </p:nvSpPr>
          <p:spPr>
            <a:xfrm>
              <a:off x="1613400" y="4064000"/>
              <a:ext cx="1475" cy="800"/>
            </a:xfrm>
            <a:custGeom>
              <a:avLst/>
              <a:gdLst/>
              <a:ahLst/>
              <a:cxnLst/>
              <a:rect l="l" t="t" r="r" b="b"/>
              <a:pathLst>
                <a:path w="59" h="32" extrusionOk="0">
                  <a:moveTo>
                    <a:pt x="1" y="0"/>
                  </a:moveTo>
                  <a:lnTo>
                    <a:pt x="1" y="0"/>
                  </a:lnTo>
                  <a:cubicBezTo>
                    <a:pt x="1" y="0"/>
                    <a:pt x="19" y="11"/>
                    <a:pt x="58" y="31"/>
                  </a:cubicBezTo>
                  <a:cubicBezTo>
                    <a:pt x="21" y="11"/>
                    <a:pt x="1" y="0"/>
                    <a:pt x="1"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9"/>
            <p:cNvSpPr/>
            <p:nvPr/>
          </p:nvSpPr>
          <p:spPr>
            <a:xfrm>
              <a:off x="1561650" y="4169150"/>
              <a:ext cx="75" cy="800"/>
            </a:xfrm>
            <a:custGeom>
              <a:avLst/>
              <a:gdLst/>
              <a:ahLst/>
              <a:cxnLst/>
              <a:rect l="l" t="t" r="r" b="b"/>
              <a:pathLst>
                <a:path w="3" h="32" extrusionOk="0">
                  <a:moveTo>
                    <a:pt x="0" y="1"/>
                  </a:moveTo>
                  <a:cubicBezTo>
                    <a:pt x="0" y="19"/>
                    <a:pt x="2" y="31"/>
                    <a:pt x="2" y="31"/>
                  </a:cubicBezTo>
                  <a:cubicBezTo>
                    <a:pt x="2" y="29"/>
                    <a:pt x="2" y="19"/>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9"/>
            <p:cNvSpPr/>
            <p:nvPr/>
          </p:nvSpPr>
          <p:spPr>
            <a:xfrm>
              <a:off x="1562200" y="4162150"/>
              <a:ext cx="1000" cy="4975"/>
            </a:xfrm>
            <a:custGeom>
              <a:avLst/>
              <a:gdLst/>
              <a:ahLst/>
              <a:cxnLst/>
              <a:rect l="l" t="t" r="r" b="b"/>
              <a:pathLst>
                <a:path w="40" h="199" extrusionOk="0">
                  <a:moveTo>
                    <a:pt x="40" y="0"/>
                  </a:moveTo>
                  <a:cubicBezTo>
                    <a:pt x="23" y="64"/>
                    <a:pt x="13" y="133"/>
                    <a:pt x="1" y="199"/>
                  </a:cubicBezTo>
                  <a:lnTo>
                    <a:pt x="40"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9"/>
            <p:cNvSpPr/>
            <p:nvPr/>
          </p:nvSpPr>
          <p:spPr>
            <a:xfrm>
              <a:off x="1561350" y="4086300"/>
              <a:ext cx="25" cy="25"/>
            </a:xfrm>
            <a:custGeom>
              <a:avLst/>
              <a:gdLst/>
              <a:ahLst/>
              <a:cxnLst/>
              <a:rect l="l" t="t" r="r" b="b"/>
              <a:pathLst>
                <a:path w="1" h="1" extrusionOk="0">
                  <a:moveTo>
                    <a:pt x="0" y="0"/>
                  </a:moveTo>
                  <a:lnTo>
                    <a:pt x="0"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9"/>
            <p:cNvSpPr/>
            <p:nvPr/>
          </p:nvSpPr>
          <p:spPr>
            <a:xfrm>
              <a:off x="1745775" y="4061225"/>
              <a:ext cx="16500" cy="23975"/>
            </a:xfrm>
            <a:custGeom>
              <a:avLst/>
              <a:gdLst/>
              <a:ahLst/>
              <a:cxnLst/>
              <a:rect l="l" t="t" r="r" b="b"/>
              <a:pathLst>
                <a:path w="660" h="959" extrusionOk="0">
                  <a:moveTo>
                    <a:pt x="507" y="0"/>
                  </a:moveTo>
                  <a:cubicBezTo>
                    <a:pt x="426" y="0"/>
                    <a:pt x="323" y="17"/>
                    <a:pt x="222" y="81"/>
                  </a:cubicBezTo>
                  <a:lnTo>
                    <a:pt x="1" y="958"/>
                  </a:lnTo>
                  <a:lnTo>
                    <a:pt x="1" y="958"/>
                  </a:lnTo>
                  <a:cubicBezTo>
                    <a:pt x="14" y="907"/>
                    <a:pt x="210" y="303"/>
                    <a:pt x="660" y="21"/>
                  </a:cubicBezTo>
                  <a:cubicBezTo>
                    <a:pt x="660" y="21"/>
                    <a:pt x="597" y="0"/>
                    <a:pt x="507" y="0"/>
                  </a:cubicBezTo>
                  <a:close/>
                  <a:moveTo>
                    <a:pt x="1" y="958"/>
                  </a:moveTo>
                  <a:cubicBezTo>
                    <a:pt x="1" y="958"/>
                    <a:pt x="1" y="958"/>
                    <a:pt x="1" y="958"/>
                  </a:cubicBezTo>
                  <a:lnTo>
                    <a:pt x="1" y="958"/>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9"/>
            <p:cNvSpPr/>
            <p:nvPr/>
          </p:nvSpPr>
          <p:spPr>
            <a:xfrm>
              <a:off x="1734475" y="4162350"/>
              <a:ext cx="700" cy="8325"/>
            </a:xfrm>
            <a:custGeom>
              <a:avLst/>
              <a:gdLst/>
              <a:ahLst/>
              <a:cxnLst/>
              <a:rect l="l" t="t" r="r" b="b"/>
              <a:pathLst>
                <a:path w="28" h="333" extrusionOk="0">
                  <a:moveTo>
                    <a:pt x="1" y="1"/>
                  </a:moveTo>
                  <a:cubicBezTo>
                    <a:pt x="25" y="34"/>
                    <a:pt x="25" y="150"/>
                    <a:pt x="7" y="332"/>
                  </a:cubicBezTo>
                  <a:cubicBezTo>
                    <a:pt x="27" y="150"/>
                    <a:pt x="25" y="34"/>
                    <a:pt x="1"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9"/>
            <p:cNvSpPr/>
            <p:nvPr/>
          </p:nvSpPr>
          <p:spPr>
            <a:xfrm>
              <a:off x="1731725" y="4164300"/>
              <a:ext cx="2875" cy="6425"/>
            </a:xfrm>
            <a:custGeom>
              <a:avLst/>
              <a:gdLst/>
              <a:ahLst/>
              <a:cxnLst/>
              <a:rect l="l" t="t" r="r" b="b"/>
              <a:pathLst>
                <a:path w="115" h="257" extrusionOk="0">
                  <a:moveTo>
                    <a:pt x="0" y="0"/>
                  </a:moveTo>
                  <a:cubicBezTo>
                    <a:pt x="0" y="0"/>
                    <a:pt x="104" y="144"/>
                    <a:pt x="115" y="256"/>
                  </a:cubicBezTo>
                  <a:cubicBezTo>
                    <a:pt x="106" y="142"/>
                    <a:pt x="2" y="0"/>
                    <a:pt x="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9"/>
            <p:cNvSpPr/>
            <p:nvPr/>
          </p:nvSpPr>
          <p:spPr>
            <a:xfrm>
              <a:off x="1702250" y="4060875"/>
              <a:ext cx="71675" cy="183650"/>
            </a:xfrm>
            <a:custGeom>
              <a:avLst/>
              <a:gdLst/>
              <a:ahLst/>
              <a:cxnLst/>
              <a:rect l="l" t="t" r="r" b="b"/>
              <a:pathLst>
                <a:path w="2867" h="7346" extrusionOk="0">
                  <a:moveTo>
                    <a:pt x="2867" y="1"/>
                  </a:moveTo>
                  <a:lnTo>
                    <a:pt x="2867" y="1"/>
                  </a:lnTo>
                  <a:cubicBezTo>
                    <a:pt x="2865" y="1"/>
                    <a:pt x="1858" y="2353"/>
                    <a:pt x="1118" y="4248"/>
                  </a:cubicBezTo>
                  <a:cubicBezTo>
                    <a:pt x="1862" y="2351"/>
                    <a:pt x="2867" y="1"/>
                    <a:pt x="2867" y="1"/>
                  </a:cubicBezTo>
                  <a:close/>
                  <a:moveTo>
                    <a:pt x="1118" y="4248"/>
                  </a:moveTo>
                  <a:cubicBezTo>
                    <a:pt x="917" y="4635"/>
                    <a:pt x="557" y="5596"/>
                    <a:pt x="1" y="7343"/>
                  </a:cubicBezTo>
                  <a:lnTo>
                    <a:pt x="1" y="7345"/>
                  </a:lnTo>
                  <a:cubicBezTo>
                    <a:pt x="557" y="5598"/>
                    <a:pt x="917" y="4637"/>
                    <a:pt x="1118" y="4248"/>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9"/>
            <p:cNvSpPr/>
            <p:nvPr/>
          </p:nvSpPr>
          <p:spPr>
            <a:xfrm>
              <a:off x="1717200" y="4164300"/>
              <a:ext cx="14550" cy="37100"/>
            </a:xfrm>
            <a:custGeom>
              <a:avLst/>
              <a:gdLst/>
              <a:ahLst/>
              <a:cxnLst/>
              <a:rect l="l" t="t" r="r" b="b"/>
              <a:pathLst>
                <a:path w="582" h="1484" extrusionOk="0">
                  <a:moveTo>
                    <a:pt x="581" y="0"/>
                  </a:moveTo>
                  <a:cubicBezTo>
                    <a:pt x="290" y="718"/>
                    <a:pt x="53" y="1344"/>
                    <a:pt x="8" y="1463"/>
                  </a:cubicBezTo>
                  <a:lnTo>
                    <a:pt x="8" y="1463"/>
                  </a:lnTo>
                  <a:cubicBezTo>
                    <a:pt x="53" y="1344"/>
                    <a:pt x="293" y="717"/>
                    <a:pt x="581" y="0"/>
                  </a:cubicBezTo>
                  <a:close/>
                  <a:moveTo>
                    <a:pt x="8" y="1463"/>
                  </a:moveTo>
                  <a:lnTo>
                    <a:pt x="8" y="1463"/>
                  </a:lnTo>
                  <a:cubicBezTo>
                    <a:pt x="3" y="1476"/>
                    <a:pt x="0" y="1483"/>
                    <a:pt x="0" y="1484"/>
                  </a:cubicBezTo>
                  <a:cubicBezTo>
                    <a:pt x="0" y="1484"/>
                    <a:pt x="3" y="1477"/>
                    <a:pt x="8" y="1463"/>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9"/>
            <p:cNvSpPr/>
            <p:nvPr/>
          </p:nvSpPr>
          <p:spPr>
            <a:xfrm>
              <a:off x="1630025" y="4056525"/>
              <a:ext cx="101000" cy="12400"/>
            </a:xfrm>
            <a:custGeom>
              <a:avLst/>
              <a:gdLst/>
              <a:ahLst/>
              <a:cxnLst/>
              <a:rect l="l" t="t" r="r" b="b"/>
              <a:pathLst>
                <a:path w="4040" h="496" extrusionOk="0">
                  <a:moveTo>
                    <a:pt x="1" y="115"/>
                  </a:moveTo>
                  <a:lnTo>
                    <a:pt x="1" y="115"/>
                  </a:lnTo>
                  <a:cubicBezTo>
                    <a:pt x="181" y="101"/>
                    <a:pt x="1617" y="1"/>
                    <a:pt x="4039" y="496"/>
                  </a:cubicBezTo>
                  <a:lnTo>
                    <a:pt x="4039" y="496"/>
                  </a:lnTo>
                  <a:cubicBezTo>
                    <a:pt x="1617" y="1"/>
                    <a:pt x="181" y="101"/>
                    <a:pt x="1" y="115"/>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9"/>
            <p:cNvSpPr/>
            <p:nvPr/>
          </p:nvSpPr>
          <p:spPr>
            <a:xfrm>
              <a:off x="1732850" y="4069325"/>
              <a:ext cx="25" cy="25"/>
            </a:xfrm>
            <a:custGeom>
              <a:avLst/>
              <a:gdLst/>
              <a:ahLst/>
              <a:cxnLst/>
              <a:rect l="l" t="t" r="r" b="b"/>
              <a:pathLst>
                <a:path w="1" h="1" extrusionOk="0">
                  <a:moveTo>
                    <a:pt x="0" y="0"/>
                  </a:move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9"/>
            <p:cNvSpPr/>
            <p:nvPr/>
          </p:nvSpPr>
          <p:spPr>
            <a:xfrm>
              <a:off x="1731825" y="4162225"/>
              <a:ext cx="1225" cy="1850"/>
            </a:xfrm>
            <a:custGeom>
              <a:avLst/>
              <a:gdLst/>
              <a:ahLst/>
              <a:cxnLst/>
              <a:rect l="l" t="t" r="r" b="b"/>
              <a:pathLst>
                <a:path w="49" h="74" extrusionOk="0">
                  <a:moveTo>
                    <a:pt x="48" y="0"/>
                  </a:moveTo>
                  <a:cubicBezTo>
                    <a:pt x="48" y="0"/>
                    <a:pt x="36" y="19"/>
                    <a:pt x="1" y="72"/>
                  </a:cubicBezTo>
                  <a:lnTo>
                    <a:pt x="1" y="72"/>
                  </a:lnTo>
                  <a:cubicBezTo>
                    <a:pt x="2" y="71"/>
                    <a:pt x="4" y="71"/>
                    <a:pt x="4" y="69"/>
                  </a:cubicBezTo>
                  <a:cubicBezTo>
                    <a:pt x="19" y="45"/>
                    <a:pt x="49" y="0"/>
                    <a:pt x="48" y="0"/>
                  </a:cubicBezTo>
                  <a:close/>
                  <a:moveTo>
                    <a:pt x="1" y="72"/>
                  </a:moveTo>
                  <a:cubicBezTo>
                    <a:pt x="1" y="72"/>
                    <a:pt x="0" y="73"/>
                    <a:pt x="0" y="73"/>
                  </a:cubicBezTo>
                  <a:cubicBezTo>
                    <a:pt x="1" y="73"/>
                    <a:pt x="1" y="72"/>
                    <a:pt x="1" y="72"/>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9"/>
            <p:cNvSpPr/>
            <p:nvPr/>
          </p:nvSpPr>
          <p:spPr>
            <a:xfrm>
              <a:off x="1731050" y="4068900"/>
              <a:ext cx="1825" cy="450"/>
            </a:xfrm>
            <a:custGeom>
              <a:avLst/>
              <a:gdLst/>
              <a:ahLst/>
              <a:cxnLst/>
              <a:rect l="l" t="t" r="r" b="b"/>
              <a:pathLst>
                <a:path w="73" h="18" extrusionOk="0">
                  <a:moveTo>
                    <a:pt x="1" y="1"/>
                  </a:moveTo>
                  <a:cubicBezTo>
                    <a:pt x="14" y="4"/>
                    <a:pt x="27" y="7"/>
                    <a:pt x="40" y="10"/>
                  </a:cubicBezTo>
                  <a:lnTo>
                    <a:pt x="40" y="10"/>
                  </a:lnTo>
                  <a:lnTo>
                    <a:pt x="3" y="1"/>
                  </a:lnTo>
                  <a:close/>
                  <a:moveTo>
                    <a:pt x="40" y="10"/>
                  </a:moveTo>
                  <a:lnTo>
                    <a:pt x="72" y="17"/>
                  </a:lnTo>
                  <a:cubicBezTo>
                    <a:pt x="62" y="14"/>
                    <a:pt x="51" y="12"/>
                    <a:pt x="40" y="1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9"/>
            <p:cNvSpPr/>
            <p:nvPr/>
          </p:nvSpPr>
          <p:spPr>
            <a:xfrm>
              <a:off x="1629875" y="4058775"/>
              <a:ext cx="103250" cy="10350"/>
            </a:xfrm>
            <a:custGeom>
              <a:avLst/>
              <a:gdLst/>
              <a:ahLst/>
              <a:cxnLst/>
              <a:rect l="l" t="t" r="r" b="b"/>
              <a:pathLst>
                <a:path w="4130" h="414" extrusionOk="0">
                  <a:moveTo>
                    <a:pt x="562" y="0"/>
                  </a:moveTo>
                  <a:cubicBezTo>
                    <a:pt x="201" y="0"/>
                    <a:pt x="9" y="20"/>
                    <a:pt x="1" y="21"/>
                  </a:cubicBezTo>
                  <a:cubicBezTo>
                    <a:pt x="1" y="21"/>
                    <a:pt x="193" y="1"/>
                    <a:pt x="563" y="1"/>
                  </a:cubicBezTo>
                  <a:cubicBezTo>
                    <a:pt x="1045" y="1"/>
                    <a:pt x="1828" y="35"/>
                    <a:pt x="2878" y="191"/>
                  </a:cubicBezTo>
                  <a:lnTo>
                    <a:pt x="2878" y="191"/>
                  </a:lnTo>
                  <a:cubicBezTo>
                    <a:pt x="1828" y="35"/>
                    <a:pt x="1045" y="0"/>
                    <a:pt x="562" y="0"/>
                  </a:cubicBezTo>
                  <a:close/>
                  <a:moveTo>
                    <a:pt x="2878" y="191"/>
                  </a:moveTo>
                  <a:cubicBezTo>
                    <a:pt x="3260" y="248"/>
                    <a:pt x="3677" y="321"/>
                    <a:pt x="4127" y="414"/>
                  </a:cubicBezTo>
                  <a:lnTo>
                    <a:pt x="4129" y="414"/>
                  </a:lnTo>
                  <a:cubicBezTo>
                    <a:pt x="3678" y="321"/>
                    <a:pt x="3260" y="248"/>
                    <a:pt x="2878" y="19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9"/>
            <p:cNvSpPr/>
            <p:nvPr/>
          </p:nvSpPr>
          <p:spPr>
            <a:xfrm>
              <a:off x="1652225" y="4064500"/>
              <a:ext cx="80550" cy="10925"/>
            </a:xfrm>
            <a:custGeom>
              <a:avLst/>
              <a:gdLst/>
              <a:ahLst/>
              <a:cxnLst/>
              <a:rect l="l" t="t" r="r" b="b"/>
              <a:pathLst>
                <a:path w="3222" h="437" extrusionOk="0">
                  <a:moveTo>
                    <a:pt x="3221" y="193"/>
                  </a:moveTo>
                  <a:cubicBezTo>
                    <a:pt x="3117" y="181"/>
                    <a:pt x="1400" y="1"/>
                    <a:pt x="1" y="437"/>
                  </a:cubicBezTo>
                  <a:lnTo>
                    <a:pt x="1" y="437"/>
                  </a:lnTo>
                  <a:cubicBezTo>
                    <a:pt x="1400" y="1"/>
                    <a:pt x="3117" y="181"/>
                    <a:pt x="3221" y="193"/>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9"/>
            <p:cNvSpPr/>
            <p:nvPr/>
          </p:nvSpPr>
          <p:spPr>
            <a:xfrm>
              <a:off x="1688600" y="4052325"/>
              <a:ext cx="51525" cy="8025"/>
            </a:xfrm>
            <a:custGeom>
              <a:avLst/>
              <a:gdLst/>
              <a:ahLst/>
              <a:cxnLst/>
              <a:rect l="l" t="t" r="r" b="b"/>
              <a:pathLst>
                <a:path w="2061" h="321" extrusionOk="0">
                  <a:moveTo>
                    <a:pt x="0" y="1"/>
                  </a:moveTo>
                  <a:cubicBezTo>
                    <a:pt x="363" y="45"/>
                    <a:pt x="724" y="96"/>
                    <a:pt x="1083" y="156"/>
                  </a:cubicBezTo>
                  <a:cubicBezTo>
                    <a:pt x="1410" y="203"/>
                    <a:pt x="1733" y="263"/>
                    <a:pt x="2057" y="320"/>
                  </a:cubicBezTo>
                  <a:lnTo>
                    <a:pt x="2061" y="320"/>
                  </a:lnTo>
                  <a:cubicBezTo>
                    <a:pt x="1735" y="263"/>
                    <a:pt x="1412" y="203"/>
                    <a:pt x="1085" y="156"/>
                  </a:cubicBezTo>
                  <a:cubicBezTo>
                    <a:pt x="724" y="96"/>
                    <a:pt x="363" y="45"/>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9"/>
            <p:cNvSpPr/>
            <p:nvPr/>
          </p:nvSpPr>
          <p:spPr>
            <a:xfrm>
              <a:off x="2091325" y="4165075"/>
              <a:ext cx="1525" cy="25"/>
            </a:xfrm>
            <a:custGeom>
              <a:avLst/>
              <a:gdLst/>
              <a:ahLst/>
              <a:cxnLst/>
              <a:rect l="l" t="t" r="r" b="b"/>
              <a:pathLst>
                <a:path w="61" h="1" extrusionOk="0">
                  <a:moveTo>
                    <a:pt x="1" y="0"/>
                  </a:moveTo>
                  <a:lnTo>
                    <a:pt x="60"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9"/>
            <p:cNvSpPr/>
            <p:nvPr/>
          </p:nvSpPr>
          <p:spPr>
            <a:xfrm>
              <a:off x="2069400" y="4165075"/>
              <a:ext cx="20375" cy="2925"/>
            </a:xfrm>
            <a:custGeom>
              <a:avLst/>
              <a:gdLst/>
              <a:ahLst/>
              <a:cxnLst/>
              <a:rect l="l" t="t" r="r" b="b"/>
              <a:pathLst>
                <a:path w="815" h="117" extrusionOk="0">
                  <a:moveTo>
                    <a:pt x="815" y="0"/>
                  </a:moveTo>
                  <a:cubicBezTo>
                    <a:pt x="528" y="0"/>
                    <a:pt x="234" y="29"/>
                    <a:pt x="0" y="117"/>
                  </a:cubicBezTo>
                  <a:cubicBezTo>
                    <a:pt x="236" y="31"/>
                    <a:pt x="528" y="0"/>
                    <a:pt x="815"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9"/>
            <p:cNvSpPr/>
            <p:nvPr/>
          </p:nvSpPr>
          <p:spPr>
            <a:xfrm>
              <a:off x="2083925" y="4165375"/>
              <a:ext cx="106825" cy="23450"/>
            </a:xfrm>
            <a:custGeom>
              <a:avLst/>
              <a:gdLst/>
              <a:ahLst/>
              <a:cxnLst/>
              <a:rect l="l" t="t" r="r" b="b"/>
              <a:pathLst>
                <a:path w="4273" h="938" extrusionOk="0">
                  <a:moveTo>
                    <a:pt x="268" y="1"/>
                  </a:moveTo>
                  <a:cubicBezTo>
                    <a:pt x="170" y="1"/>
                    <a:pt x="81" y="4"/>
                    <a:pt x="0" y="9"/>
                  </a:cubicBezTo>
                  <a:cubicBezTo>
                    <a:pt x="81" y="4"/>
                    <a:pt x="169" y="1"/>
                    <a:pt x="265" y="1"/>
                  </a:cubicBezTo>
                  <a:cubicBezTo>
                    <a:pt x="1026" y="1"/>
                    <a:pt x="2303" y="177"/>
                    <a:pt x="4272" y="937"/>
                  </a:cubicBezTo>
                  <a:cubicBezTo>
                    <a:pt x="2305" y="176"/>
                    <a:pt x="1028" y="1"/>
                    <a:pt x="268"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9"/>
            <p:cNvSpPr/>
            <p:nvPr/>
          </p:nvSpPr>
          <p:spPr>
            <a:xfrm>
              <a:off x="2067550" y="4168600"/>
              <a:ext cx="25" cy="25"/>
            </a:xfrm>
            <a:custGeom>
              <a:avLst/>
              <a:gdLst/>
              <a:ahLst/>
              <a:cxnLst/>
              <a:rect l="l" t="t" r="r" b="b"/>
              <a:pathLst>
                <a:path w="1" h="1" extrusionOk="0">
                  <a:moveTo>
                    <a:pt x="1" y="0"/>
                  </a:moveTo>
                  <a:lnTo>
                    <a:pt x="1"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9"/>
            <p:cNvSpPr/>
            <p:nvPr/>
          </p:nvSpPr>
          <p:spPr>
            <a:xfrm>
              <a:off x="2069150" y="4160450"/>
              <a:ext cx="49475" cy="7450"/>
            </a:xfrm>
            <a:custGeom>
              <a:avLst/>
              <a:gdLst/>
              <a:ahLst/>
              <a:cxnLst/>
              <a:rect l="l" t="t" r="r" b="b"/>
              <a:pathLst>
                <a:path w="1979" h="298" extrusionOk="0">
                  <a:moveTo>
                    <a:pt x="0" y="1"/>
                  </a:moveTo>
                  <a:cubicBezTo>
                    <a:pt x="802" y="5"/>
                    <a:pt x="1954" y="294"/>
                    <a:pt x="1978" y="298"/>
                  </a:cubicBezTo>
                  <a:cubicBezTo>
                    <a:pt x="1978" y="298"/>
                    <a:pt x="808" y="5"/>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9"/>
            <p:cNvSpPr/>
            <p:nvPr/>
          </p:nvSpPr>
          <p:spPr>
            <a:xfrm>
              <a:off x="1581125" y="4049775"/>
              <a:ext cx="161875" cy="16850"/>
            </a:xfrm>
            <a:custGeom>
              <a:avLst/>
              <a:gdLst/>
              <a:ahLst/>
              <a:cxnLst/>
              <a:rect l="l" t="t" r="r" b="b"/>
              <a:pathLst>
                <a:path w="6475" h="674" extrusionOk="0">
                  <a:moveTo>
                    <a:pt x="4273" y="109"/>
                  </a:moveTo>
                  <a:lnTo>
                    <a:pt x="4273" y="109"/>
                  </a:lnTo>
                  <a:cubicBezTo>
                    <a:pt x="4476" y="133"/>
                    <a:pt x="4678" y="159"/>
                    <a:pt x="4880" y="188"/>
                  </a:cubicBezTo>
                  <a:lnTo>
                    <a:pt x="4880" y="188"/>
                  </a:lnTo>
                  <a:cubicBezTo>
                    <a:pt x="4678" y="158"/>
                    <a:pt x="4476" y="132"/>
                    <a:pt x="4273" y="109"/>
                  </a:cubicBezTo>
                  <a:close/>
                  <a:moveTo>
                    <a:pt x="4880" y="188"/>
                  </a:moveTo>
                  <a:cubicBezTo>
                    <a:pt x="5045" y="212"/>
                    <a:pt x="5210" y="239"/>
                    <a:pt x="5373" y="269"/>
                  </a:cubicBezTo>
                  <a:cubicBezTo>
                    <a:pt x="5740" y="322"/>
                    <a:pt x="6104" y="391"/>
                    <a:pt x="6468" y="453"/>
                  </a:cubicBezTo>
                  <a:lnTo>
                    <a:pt x="6474" y="453"/>
                  </a:lnTo>
                  <a:cubicBezTo>
                    <a:pt x="6108" y="387"/>
                    <a:pt x="5742" y="320"/>
                    <a:pt x="5373" y="265"/>
                  </a:cubicBezTo>
                  <a:cubicBezTo>
                    <a:pt x="5210" y="237"/>
                    <a:pt x="5045" y="211"/>
                    <a:pt x="4880" y="188"/>
                  </a:cubicBezTo>
                  <a:close/>
                  <a:moveTo>
                    <a:pt x="2666" y="0"/>
                  </a:moveTo>
                  <a:cubicBezTo>
                    <a:pt x="2462" y="0"/>
                    <a:pt x="2259" y="7"/>
                    <a:pt x="2055" y="23"/>
                  </a:cubicBezTo>
                  <a:cubicBezTo>
                    <a:pt x="1374" y="68"/>
                    <a:pt x="678" y="220"/>
                    <a:pt x="109" y="598"/>
                  </a:cubicBezTo>
                  <a:lnTo>
                    <a:pt x="43" y="645"/>
                  </a:lnTo>
                  <a:lnTo>
                    <a:pt x="43" y="645"/>
                  </a:lnTo>
                  <a:cubicBezTo>
                    <a:pt x="58" y="634"/>
                    <a:pt x="74" y="623"/>
                    <a:pt x="89" y="612"/>
                  </a:cubicBezTo>
                  <a:lnTo>
                    <a:pt x="111" y="598"/>
                  </a:lnTo>
                  <a:cubicBezTo>
                    <a:pt x="678" y="220"/>
                    <a:pt x="1374" y="68"/>
                    <a:pt x="2057" y="23"/>
                  </a:cubicBezTo>
                  <a:cubicBezTo>
                    <a:pt x="2259" y="8"/>
                    <a:pt x="2461" y="1"/>
                    <a:pt x="2664" y="1"/>
                  </a:cubicBezTo>
                  <a:cubicBezTo>
                    <a:pt x="3200" y="1"/>
                    <a:pt x="3738" y="48"/>
                    <a:pt x="4273" y="109"/>
                  </a:cubicBezTo>
                  <a:cubicBezTo>
                    <a:pt x="3739" y="48"/>
                    <a:pt x="3202" y="0"/>
                    <a:pt x="2666" y="0"/>
                  </a:cubicBezTo>
                  <a:close/>
                  <a:moveTo>
                    <a:pt x="43" y="645"/>
                  </a:moveTo>
                  <a:cubicBezTo>
                    <a:pt x="29" y="654"/>
                    <a:pt x="14" y="664"/>
                    <a:pt x="1" y="674"/>
                  </a:cubicBezTo>
                  <a:lnTo>
                    <a:pt x="43" y="645"/>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9"/>
            <p:cNvSpPr/>
            <p:nvPr/>
          </p:nvSpPr>
          <p:spPr>
            <a:xfrm>
              <a:off x="2127575" y="4223250"/>
              <a:ext cx="50950" cy="36150"/>
            </a:xfrm>
            <a:custGeom>
              <a:avLst/>
              <a:gdLst/>
              <a:ahLst/>
              <a:cxnLst/>
              <a:rect l="l" t="t" r="r" b="b"/>
              <a:pathLst>
                <a:path w="2038" h="1446" extrusionOk="0">
                  <a:moveTo>
                    <a:pt x="1" y="0"/>
                  </a:moveTo>
                  <a:cubicBezTo>
                    <a:pt x="371" y="209"/>
                    <a:pt x="726" y="446"/>
                    <a:pt x="1074" y="697"/>
                  </a:cubicBezTo>
                  <a:cubicBezTo>
                    <a:pt x="728" y="446"/>
                    <a:pt x="371" y="209"/>
                    <a:pt x="1" y="0"/>
                  </a:cubicBezTo>
                  <a:close/>
                  <a:moveTo>
                    <a:pt x="1074" y="697"/>
                  </a:moveTo>
                  <a:lnTo>
                    <a:pt x="1074" y="697"/>
                  </a:lnTo>
                  <a:cubicBezTo>
                    <a:pt x="1403" y="933"/>
                    <a:pt x="1724" y="1186"/>
                    <a:pt x="2037" y="1446"/>
                  </a:cubicBezTo>
                  <a:cubicBezTo>
                    <a:pt x="1724" y="1182"/>
                    <a:pt x="1403" y="933"/>
                    <a:pt x="1074" y="697"/>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9"/>
            <p:cNvSpPr/>
            <p:nvPr/>
          </p:nvSpPr>
          <p:spPr>
            <a:xfrm>
              <a:off x="2127300" y="4223325"/>
              <a:ext cx="2225" cy="1300"/>
            </a:xfrm>
            <a:custGeom>
              <a:avLst/>
              <a:gdLst/>
              <a:ahLst/>
              <a:cxnLst/>
              <a:rect l="l" t="t" r="r" b="b"/>
              <a:pathLst>
                <a:path w="89" h="52" extrusionOk="0">
                  <a:moveTo>
                    <a:pt x="0" y="0"/>
                  </a:moveTo>
                  <a:lnTo>
                    <a:pt x="0" y="0"/>
                  </a:lnTo>
                  <a:cubicBezTo>
                    <a:pt x="27" y="19"/>
                    <a:pt x="58" y="37"/>
                    <a:pt x="88" y="52"/>
                  </a:cubicBezTo>
                  <a:cubicBezTo>
                    <a:pt x="58" y="33"/>
                    <a:pt x="31" y="17"/>
                    <a:pt x="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9"/>
            <p:cNvSpPr/>
            <p:nvPr/>
          </p:nvSpPr>
          <p:spPr>
            <a:xfrm>
              <a:off x="2179775" y="4262250"/>
              <a:ext cx="225" cy="225"/>
            </a:xfrm>
            <a:custGeom>
              <a:avLst/>
              <a:gdLst/>
              <a:ahLst/>
              <a:cxnLst/>
              <a:rect l="l" t="t" r="r" b="b"/>
              <a:pathLst>
                <a:path w="9" h="9" extrusionOk="0">
                  <a:moveTo>
                    <a:pt x="0" y="9"/>
                  </a:moveTo>
                  <a:lnTo>
                    <a:pt x="0" y="9"/>
                  </a:lnTo>
                  <a:lnTo>
                    <a:pt x="9" y="0"/>
                  </a:lnTo>
                  <a:lnTo>
                    <a:pt x="9"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9"/>
            <p:cNvSpPr/>
            <p:nvPr/>
          </p:nvSpPr>
          <p:spPr>
            <a:xfrm>
              <a:off x="2229250" y="4209050"/>
              <a:ext cx="375" cy="400"/>
            </a:xfrm>
            <a:custGeom>
              <a:avLst/>
              <a:gdLst/>
              <a:ahLst/>
              <a:cxnLst/>
              <a:rect l="l" t="t" r="r" b="b"/>
              <a:pathLst>
                <a:path w="15" h="16" extrusionOk="0">
                  <a:moveTo>
                    <a:pt x="14" y="1"/>
                  </a:moveTo>
                  <a:cubicBezTo>
                    <a:pt x="8" y="9"/>
                    <a:pt x="4" y="11"/>
                    <a:pt x="4" y="15"/>
                  </a:cubicBezTo>
                  <a:cubicBezTo>
                    <a:pt x="6" y="9"/>
                    <a:pt x="10" y="7"/>
                    <a:pt x="14" y="1"/>
                  </a:cubicBezTo>
                  <a:close/>
                  <a:moveTo>
                    <a:pt x="4" y="15"/>
                  </a:moveTo>
                  <a:cubicBezTo>
                    <a:pt x="1" y="15"/>
                    <a:pt x="0" y="16"/>
                    <a:pt x="1" y="16"/>
                  </a:cubicBezTo>
                  <a:cubicBezTo>
                    <a:pt x="2" y="16"/>
                    <a:pt x="3" y="16"/>
                    <a:pt x="4" y="15"/>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9"/>
            <p:cNvSpPr/>
            <p:nvPr/>
          </p:nvSpPr>
          <p:spPr>
            <a:xfrm>
              <a:off x="2022600" y="4137750"/>
              <a:ext cx="92250" cy="79500"/>
            </a:xfrm>
            <a:custGeom>
              <a:avLst/>
              <a:gdLst/>
              <a:ahLst/>
              <a:cxnLst/>
              <a:rect l="l" t="t" r="r" b="b"/>
              <a:pathLst>
                <a:path w="3690" h="3180" extrusionOk="0">
                  <a:moveTo>
                    <a:pt x="2414" y="0"/>
                  </a:moveTo>
                  <a:cubicBezTo>
                    <a:pt x="1897" y="0"/>
                    <a:pt x="1276" y="544"/>
                    <a:pt x="0" y="1005"/>
                  </a:cubicBezTo>
                  <a:cubicBezTo>
                    <a:pt x="1280" y="545"/>
                    <a:pt x="1901" y="1"/>
                    <a:pt x="2419" y="1"/>
                  </a:cubicBezTo>
                  <a:cubicBezTo>
                    <a:pt x="2437" y="1"/>
                    <a:pt x="2456" y="1"/>
                    <a:pt x="2474" y="3"/>
                  </a:cubicBezTo>
                  <a:cubicBezTo>
                    <a:pt x="2454" y="1"/>
                    <a:pt x="2434" y="0"/>
                    <a:pt x="2414" y="0"/>
                  </a:cubicBezTo>
                  <a:close/>
                  <a:moveTo>
                    <a:pt x="0" y="1005"/>
                  </a:moveTo>
                  <a:lnTo>
                    <a:pt x="0" y="1005"/>
                  </a:lnTo>
                  <a:cubicBezTo>
                    <a:pt x="3" y="1007"/>
                    <a:pt x="701" y="1444"/>
                    <a:pt x="1964" y="2184"/>
                  </a:cubicBezTo>
                  <a:lnTo>
                    <a:pt x="1964" y="2184"/>
                  </a:lnTo>
                  <a:cubicBezTo>
                    <a:pt x="702" y="1443"/>
                    <a:pt x="3" y="1005"/>
                    <a:pt x="0" y="1005"/>
                  </a:cubicBezTo>
                  <a:close/>
                  <a:moveTo>
                    <a:pt x="1964" y="2184"/>
                  </a:moveTo>
                  <a:cubicBezTo>
                    <a:pt x="2454" y="2472"/>
                    <a:pt x="3028" y="2805"/>
                    <a:pt x="3679" y="3176"/>
                  </a:cubicBezTo>
                  <a:cubicBezTo>
                    <a:pt x="3682" y="3177"/>
                    <a:pt x="3684" y="3177"/>
                    <a:pt x="3686" y="3178"/>
                  </a:cubicBezTo>
                  <a:lnTo>
                    <a:pt x="3686" y="3178"/>
                  </a:lnTo>
                  <a:cubicBezTo>
                    <a:pt x="3032" y="2806"/>
                    <a:pt x="2455" y="2472"/>
                    <a:pt x="1964" y="2184"/>
                  </a:cubicBezTo>
                  <a:close/>
                  <a:moveTo>
                    <a:pt x="3686" y="3178"/>
                  </a:moveTo>
                  <a:cubicBezTo>
                    <a:pt x="3687" y="3179"/>
                    <a:pt x="3688" y="3179"/>
                    <a:pt x="3689" y="3180"/>
                  </a:cubicBezTo>
                  <a:cubicBezTo>
                    <a:pt x="3689" y="3180"/>
                    <a:pt x="3688" y="3179"/>
                    <a:pt x="3686" y="3178"/>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9"/>
            <p:cNvSpPr/>
            <p:nvPr/>
          </p:nvSpPr>
          <p:spPr>
            <a:xfrm>
              <a:off x="2180025" y="4209000"/>
              <a:ext cx="49800" cy="53375"/>
            </a:xfrm>
            <a:custGeom>
              <a:avLst/>
              <a:gdLst/>
              <a:ahLst/>
              <a:cxnLst/>
              <a:rect l="l" t="t" r="r" b="b"/>
              <a:pathLst>
                <a:path w="1992" h="2135" extrusionOk="0">
                  <a:moveTo>
                    <a:pt x="1991" y="1"/>
                  </a:moveTo>
                  <a:lnTo>
                    <a:pt x="1989" y="3"/>
                  </a:lnTo>
                  <a:cubicBezTo>
                    <a:pt x="1982" y="11"/>
                    <a:pt x="1974" y="20"/>
                    <a:pt x="1967" y="29"/>
                  </a:cubicBezTo>
                  <a:lnTo>
                    <a:pt x="1967" y="29"/>
                  </a:lnTo>
                  <a:cubicBezTo>
                    <a:pt x="1975" y="20"/>
                    <a:pt x="1983" y="10"/>
                    <a:pt x="1991" y="1"/>
                  </a:cubicBezTo>
                  <a:close/>
                  <a:moveTo>
                    <a:pt x="1967" y="29"/>
                  </a:moveTo>
                  <a:lnTo>
                    <a:pt x="1967" y="29"/>
                  </a:lnTo>
                  <a:cubicBezTo>
                    <a:pt x="1815" y="203"/>
                    <a:pt x="1660" y="376"/>
                    <a:pt x="1504" y="549"/>
                  </a:cubicBezTo>
                  <a:lnTo>
                    <a:pt x="1005" y="1085"/>
                  </a:lnTo>
                  <a:lnTo>
                    <a:pt x="1005" y="1085"/>
                  </a:lnTo>
                  <a:lnTo>
                    <a:pt x="1504" y="551"/>
                  </a:lnTo>
                  <a:cubicBezTo>
                    <a:pt x="1658" y="378"/>
                    <a:pt x="1816" y="204"/>
                    <a:pt x="1967" y="29"/>
                  </a:cubicBezTo>
                  <a:close/>
                  <a:moveTo>
                    <a:pt x="1005" y="1085"/>
                  </a:moveTo>
                  <a:cubicBezTo>
                    <a:pt x="672" y="1439"/>
                    <a:pt x="338" y="1789"/>
                    <a:pt x="1" y="2134"/>
                  </a:cubicBezTo>
                  <a:cubicBezTo>
                    <a:pt x="338" y="1789"/>
                    <a:pt x="676" y="1439"/>
                    <a:pt x="1005" y="1085"/>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9"/>
            <p:cNvSpPr/>
            <p:nvPr/>
          </p:nvSpPr>
          <p:spPr>
            <a:xfrm>
              <a:off x="1796925" y="4081175"/>
              <a:ext cx="96900" cy="35225"/>
            </a:xfrm>
            <a:custGeom>
              <a:avLst/>
              <a:gdLst/>
              <a:ahLst/>
              <a:cxnLst/>
              <a:rect l="l" t="t" r="r" b="b"/>
              <a:pathLst>
                <a:path w="3876" h="1409" extrusionOk="0">
                  <a:moveTo>
                    <a:pt x="1" y="1"/>
                  </a:moveTo>
                  <a:cubicBezTo>
                    <a:pt x="1310" y="416"/>
                    <a:pt x="2609" y="868"/>
                    <a:pt x="3876" y="1408"/>
                  </a:cubicBezTo>
                  <a:cubicBezTo>
                    <a:pt x="2611" y="868"/>
                    <a:pt x="1310" y="416"/>
                    <a:pt x="3"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9"/>
            <p:cNvSpPr/>
            <p:nvPr/>
          </p:nvSpPr>
          <p:spPr>
            <a:xfrm>
              <a:off x="1796725" y="4081325"/>
              <a:ext cx="366450" cy="184225"/>
            </a:xfrm>
            <a:custGeom>
              <a:avLst/>
              <a:gdLst/>
              <a:ahLst/>
              <a:cxnLst/>
              <a:rect l="l" t="t" r="r" b="b"/>
              <a:pathLst>
                <a:path w="14658" h="7369" extrusionOk="0">
                  <a:moveTo>
                    <a:pt x="0" y="1"/>
                  </a:moveTo>
                  <a:cubicBezTo>
                    <a:pt x="80" y="25"/>
                    <a:pt x="162" y="52"/>
                    <a:pt x="242" y="77"/>
                  </a:cubicBezTo>
                  <a:lnTo>
                    <a:pt x="244" y="77"/>
                  </a:lnTo>
                  <a:cubicBezTo>
                    <a:pt x="162" y="52"/>
                    <a:pt x="82" y="25"/>
                    <a:pt x="3" y="1"/>
                  </a:cubicBezTo>
                  <a:close/>
                  <a:moveTo>
                    <a:pt x="244" y="77"/>
                  </a:moveTo>
                  <a:lnTo>
                    <a:pt x="244" y="77"/>
                  </a:lnTo>
                  <a:cubicBezTo>
                    <a:pt x="246" y="81"/>
                    <a:pt x="246" y="81"/>
                    <a:pt x="248" y="81"/>
                  </a:cubicBezTo>
                  <a:lnTo>
                    <a:pt x="978" y="343"/>
                  </a:lnTo>
                  <a:lnTo>
                    <a:pt x="978" y="343"/>
                  </a:lnTo>
                  <a:lnTo>
                    <a:pt x="244" y="77"/>
                  </a:lnTo>
                  <a:close/>
                  <a:moveTo>
                    <a:pt x="978" y="343"/>
                  </a:moveTo>
                  <a:lnTo>
                    <a:pt x="1461" y="517"/>
                  </a:lnTo>
                  <a:lnTo>
                    <a:pt x="1940" y="707"/>
                  </a:lnTo>
                  <a:lnTo>
                    <a:pt x="2897" y="1083"/>
                  </a:lnTo>
                  <a:lnTo>
                    <a:pt x="3845" y="1486"/>
                  </a:lnTo>
                  <a:cubicBezTo>
                    <a:pt x="4162" y="1619"/>
                    <a:pt x="4473" y="1760"/>
                    <a:pt x="4786" y="1904"/>
                  </a:cubicBezTo>
                  <a:cubicBezTo>
                    <a:pt x="5097" y="2047"/>
                    <a:pt x="5412" y="2182"/>
                    <a:pt x="5721" y="2331"/>
                  </a:cubicBezTo>
                  <a:cubicBezTo>
                    <a:pt x="6341" y="2630"/>
                    <a:pt x="6959" y="2925"/>
                    <a:pt x="7568" y="3242"/>
                  </a:cubicBezTo>
                  <a:cubicBezTo>
                    <a:pt x="8794" y="3860"/>
                    <a:pt x="9997" y="4520"/>
                    <a:pt x="11183" y="5208"/>
                  </a:cubicBezTo>
                  <a:lnTo>
                    <a:pt x="12071" y="5730"/>
                  </a:lnTo>
                  <a:lnTo>
                    <a:pt x="12951" y="6266"/>
                  </a:lnTo>
                  <a:cubicBezTo>
                    <a:pt x="13448" y="6570"/>
                    <a:pt x="13934" y="6879"/>
                    <a:pt x="14421" y="7200"/>
                  </a:cubicBezTo>
                  <a:lnTo>
                    <a:pt x="14421" y="7200"/>
                  </a:lnTo>
                  <a:cubicBezTo>
                    <a:pt x="14420" y="7199"/>
                    <a:pt x="14420" y="7198"/>
                    <a:pt x="14420" y="7196"/>
                  </a:cubicBezTo>
                  <a:cubicBezTo>
                    <a:pt x="13933" y="6877"/>
                    <a:pt x="13444" y="6568"/>
                    <a:pt x="12951" y="6264"/>
                  </a:cubicBezTo>
                  <a:lnTo>
                    <a:pt x="12071" y="5725"/>
                  </a:lnTo>
                  <a:lnTo>
                    <a:pt x="11183" y="5206"/>
                  </a:lnTo>
                  <a:cubicBezTo>
                    <a:pt x="9997" y="4514"/>
                    <a:pt x="8794" y="3858"/>
                    <a:pt x="7568" y="3238"/>
                  </a:cubicBezTo>
                  <a:cubicBezTo>
                    <a:pt x="6959" y="2920"/>
                    <a:pt x="6341" y="2624"/>
                    <a:pt x="5721" y="2327"/>
                  </a:cubicBezTo>
                  <a:cubicBezTo>
                    <a:pt x="5412" y="2180"/>
                    <a:pt x="5097" y="2043"/>
                    <a:pt x="4786" y="1902"/>
                  </a:cubicBezTo>
                  <a:cubicBezTo>
                    <a:pt x="4473" y="1756"/>
                    <a:pt x="4162" y="1617"/>
                    <a:pt x="3845" y="1484"/>
                  </a:cubicBezTo>
                  <a:lnTo>
                    <a:pt x="2897" y="1079"/>
                  </a:lnTo>
                  <a:lnTo>
                    <a:pt x="1940" y="705"/>
                  </a:lnTo>
                  <a:lnTo>
                    <a:pt x="1461" y="514"/>
                  </a:lnTo>
                  <a:lnTo>
                    <a:pt x="978" y="343"/>
                  </a:lnTo>
                  <a:close/>
                  <a:moveTo>
                    <a:pt x="14421" y="7200"/>
                  </a:moveTo>
                  <a:cubicBezTo>
                    <a:pt x="14421" y="7201"/>
                    <a:pt x="14422" y="7201"/>
                    <a:pt x="14422" y="7201"/>
                  </a:cubicBezTo>
                  <a:cubicBezTo>
                    <a:pt x="14422" y="7200"/>
                    <a:pt x="14421" y="7200"/>
                    <a:pt x="14421" y="7200"/>
                  </a:cubicBezTo>
                  <a:close/>
                  <a:moveTo>
                    <a:pt x="14422" y="7201"/>
                  </a:moveTo>
                  <a:lnTo>
                    <a:pt x="14424" y="7203"/>
                  </a:lnTo>
                  <a:cubicBezTo>
                    <a:pt x="14502" y="7258"/>
                    <a:pt x="14580" y="7313"/>
                    <a:pt x="14657" y="7368"/>
                  </a:cubicBezTo>
                  <a:cubicBezTo>
                    <a:pt x="14580" y="7311"/>
                    <a:pt x="14502" y="7256"/>
                    <a:pt x="14422" y="720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9"/>
            <p:cNvSpPr/>
            <p:nvPr/>
          </p:nvSpPr>
          <p:spPr>
            <a:xfrm>
              <a:off x="1586550" y="4050125"/>
              <a:ext cx="46275" cy="12875"/>
            </a:xfrm>
            <a:custGeom>
              <a:avLst/>
              <a:gdLst/>
              <a:ahLst/>
              <a:cxnLst/>
              <a:rect l="l" t="t" r="r" b="b"/>
              <a:pathLst>
                <a:path w="1851" h="515" extrusionOk="0">
                  <a:moveTo>
                    <a:pt x="1850" y="1"/>
                  </a:moveTo>
                  <a:cubicBezTo>
                    <a:pt x="1206" y="44"/>
                    <a:pt x="551" y="179"/>
                    <a:pt x="1" y="514"/>
                  </a:cubicBezTo>
                  <a:cubicBezTo>
                    <a:pt x="551" y="183"/>
                    <a:pt x="1208" y="44"/>
                    <a:pt x="185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9"/>
            <p:cNvSpPr/>
            <p:nvPr/>
          </p:nvSpPr>
          <p:spPr>
            <a:xfrm>
              <a:off x="2067800" y="4167775"/>
              <a:ext cx="1875" cy="750"/>
            </a:xfrm>
            <a:custGeom>
              <a:avLst/>
              <a:gdLst/>
              <a:ahLst/>
              <a:cxnLst/>
              <a:rect l="l" t="t" r="r" b="b"/>
              <a:pathLst>
                <a:path w="75" h="30" extrusionOk="0">
                  <a:moveTo>
                    <a:pt x="75" y="1"/>
                  </a:moveTo>
                  <a:cubicBezTo>
                    <a:pt x="74" y="1"/>
                    <a:pt x="74" y="1"/>
                    <a:pt x="73" y="1"/>
                  </a:cubicBezTo>
                  <a:lnTo>
                    <a:pt x="73" y="1"/>
                  </a:lnTo>
                  <a:cubicBezTo>
                    <a:pt x="74" y="1"/>
                    <a:pt x="74" y="1"/>
                    <a:pt x="75" y="1"/>
                  </a:cubicBezTo>
                  <a:close/>
                  <a:moveTo>
                    <a:pt x="73" y="1"/>
                  </a:moveTo>
                  <a:cubicBezTo>
                    <a:pt x="36" y="11"/>
                    <a:pt x="14" y="22"/>
                    <a:pt x="5" y="27"/>
                  </a:cubicBezTo>
                  <a:lnTo>
                    <a:pt x="5" y="27"/>
                  </a:lnTo>
                  <a:cubicBezTo>
                    <a:pt x="15" y="22"/>
                    <a:pt x="37" y="13"/>
                    <a:pt x="72" y="3"/>
                  </a:cubicBezTo>
                  <a:cubicBezTo>
                    <a:pt x="72" y="2"/>
                    <a:pt x="73" y="1"/>
                    <a:pt x="73" y="1"/>
                  </a:cubicBezTo>
                  <a:close/>
                  <a:moveTo>
                    <a:pt x="5" y="27"/>
                  </a:moveTo>
                  <a:cubicBezTo>
                    <a:pt x="3" y="28"/>
                    <a:pt x="2" y="28"/>
                    <a:pt x="1" y="29"/>
                  </a:cubicBezTo>
                  <a:cubicBezTo>
                    <a:pt x="1" y="29"/>
                    <a:pt x="2" y="28"/>
                    <a:pt x="5" y="27"/>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9"/>
            <p:cNvSpPr/>
            <p:nvPr/>
          </p:nvSpPr>
          <p:spPr>
            <a:xfrm>
              <a:off x="1729925" y="4126200"/>
              <a:ext cx="370175" cy="154125"/>
            </a:xfrm>
            <a:custGeom>
              <a:avLst/>
              <a:gdLst/>
              <a:ahLst/>
              <a:cxnLst/>
              <a:rect l="l" t="t" r="r" b="b"/>
              <a:pathLst>
                <a:path w="14807" h="6165" extrusionOk="0">
                  <a:moveTo>
                    <a:pt x="1946" y="1166"/>
                  </a:moveTo>
                  <a:cubicBezTo>
                    <a:pt x="1985" y="1173"/>
                    <a:pt x="2024" y="1177"/>
                    <a:pt x="2059" y="1183"/>
                  </a:cubicBezTo>
                  <a:cubicBezTo>
                    <a:pt x="1997" y="1177"/>
                    <a:pt x="1958" y="1173"/>
                    <a:pt x="1946" y="1166"/>
                  </a:cubicBezTo>
                  <a:close/>
                  <a:moveTo>
                    <a:pt x="1666" y="3474"/>
                  </a:moveTo>
                  <a:cubicBezTo>
                    <a:pt x="1678" y="3484"/>
                    <a:pt x="1701" y="3499"/>
                    <a:pt x="1701" y="3499"/>
                  </a:cubicBezTo>
                  <a:cubicBezTo>
                    <a:pt x="1680" y="3493"/>
                    <a:pt x="1660" y="3484"/>
                    <a:pt x="1639" y="3474"/>
                  </a:cubicBezTo>
                  <a:close/>
                  <a:moveTo>
                    <a:pt x="1701" y="0"/>
                  </a:moveTo>
                  <a:lnTo>
                    <a:pt x="0" y="4962"/>
                  </a:lnTo>
                  <a:cubicBezTo>
                    <a:pt x="2781" y="5686"/>
                    <a:pt x="6261" y="6023"/>
                    <a:pt x="9477" y="6165"/>
                  </a:cubicBezTo>
                  <a:cubicBezTo>
                    <a:pt x="12391" y="6064"/>
                    <a:pt x="14089" y="5944"/>
                    <a:pt x="14633" y="5459"/>
                  </a:cubicBezTo>
                  <a:cubicBezTo>
                    <a:pt x="14310" y="5356"/>
                    <a:pt x="13982" y="5254"/>
                    <a:pt x="13655" y="5150"/>
                  </a:cubicBezTo>
                  <a:cubicBezTo>
                    <a:pt x="12718" y="4843"/>
                    <a:pt x="11785" y="4520"/>
                    <a:pt x="10873" y="4133"/>
                  </a:cubicBezTo>
                  <a:lnTo>
                    <a:pt x="10873" y="4133"/>
                  </a:lnTo>
                  <a:cubicBezTo>
                    <a:pt x="11857" y="4266"/>
                    <a:pt x="12822" y="4464"/>
                    <a:pt x="13784" y="4675"/>
                  </a:cubicBezTo>
                  <a:cubicBezTo>
                    <a:pt x="14128" y="4753"/>
                    <a:pt x="14467" y="4833"/>
                    <a:pt x="14807" y="4917"/>
                  </a:cubicBezTo>
                  <a:cubicBezTo>
                    <a:pt x="14484" y="4158"/>
                    <a:pt x="4137" y="700"/>
                    <a:pt x="3593" y="608"/>
                  </a:cubicBezTo>
                  <a:lnTo>
                    <a:pt x="17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9"/>
            <p:cNvSpPr/>
            <p:nvPr/>
          </p:nvSpPr>
          <p:spPr>
            <a:xfrm>
              <a:off x="1987350" y="4159650"/>
              <a:ext cx="90250" cy="49950"/>
            </a:xfrm>
            <a:custGeom>
              <a:avLst/>
              <a:gdLst/>
              <a:ahLst/>
              <a:cxnLst/>
              <a:rect l="l" t="t" r="r" b="b"/>
              <a:pathLst>
                <a:path w="3610" h="1998" extrusionOk="0">
                  <a:moveTo>
                    <a:pt x="1" y="0"/>
                  </a:moveTo>
                  <a:cubicBezTo>
                    <a:pt x="1224" y="632"/>
                    <a:pt x="2431" y="1289"/>
                    <a:pt x="3610" y="1997"/>
                  </a:cubicBezTo>
                  <a:cubicBezTo>
                    <a:pt x="2431" y="1289"/>
                    <a:pt x="1224" y="630"/>
                    <a:pt x="1"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9"/>
            <p:cNvSpPr/>
            <p:nvPr/>
          </p:nvSpPr>
          <p:spPr>
            <a:xfrm>
              <a:off x="2028525" y="4185125"/>
              <a:ext cx="2750" cy="1450"/>
            </a:xfrm>
            <a:custGeom>
              <a:avLst/>
              <a:gdLst/>
              <a:ahLst/>
              <a:cxnLst/>
              <a:rect l="l" t="t" r="r" b="b"/>
              <a:pathLst>
                <a:path w="110" h="58" extrusionOk="0">
                  <a:moveTo>
                    <a:pt x="1" y="0"/>
                  </a:moveTo>
                  <a:lnTo>
                    <a:pt x="1" y="0"/>
                  </a:lnTo>
                  <a:cubicBezTo>
                    <a:pt x="37" y="21"/>
                    <a:pt x="74" y="41"/>
                    <a:pt x="109" y="57"/>
                  </a:cubicBezTo>
                  <a:cubicBezTo>
                    <a:pt x="72" y="37"/>
                    <a:pt x="37" y="21"/>
                    <a:pt x="1"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9"/>
            <p:cNvSpPr/>
            <p:nvPr/>
          </p:nvSpPr>
          <p:spPr>
            <a:xfrm>
              <a:off x="1830950" y="4093650"/>
              <a:ext cx="2075" cy="800"/>
            </a:xfrm>
            <a:custGeom>
              <a:avLst/>
              <a:gdLst/>
              <a:ahLst/>
              <a:cxnLst/>
              <a:rect l="l" t="t" r="r" b="b"/>
              <a:pathLst>
                <a:path w="83" h="32" extrusionOk="0">
                  <a:moveTo>
                    <a:pt x="0" y="1"/>
                  </a:moveTo>
                  <a:lnTo>
                    <a:pt x="82" y="32"/>
                  </a:lnTo>
                  <a:lnTo>
                    <a:pt x="82" y="32"/>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9"/>
            <p:cNvSpPr/>
            <p:nvPr/>
          </p:nvSpPr>
          <p:spPr>
            <a:xfrm>
              <a:off x="2042275" y="4192625"/>
              <a:ext cx="250" cy="175"/>
            </a:xfrm>
            <a:custGeom>
              <a:avLst/>
              <a:gdLst/>
              <a:ahLst/>
              <a:cxnLst/>
              <a:rect l="l" t="t" r="r" b="b"/>
              <a:pathLst>
                <a:path w="10" h="7" extrusionOk="0">
                  <a:moveTo>
                    <a:pt x="9" y="7"/>
                  </a:moveTo>
                  <a:cubicBezTo>
                    <a:pt x="7" y="3"/>
                    <a:pt x="5" y="3"/>
                    <a:pt x="1" y="1"/>
                  </a:cubicBezTo>
                  <a:cubicBezTo>
                    <a:pt x="5" y="3"/>
                    <a:pt x="7" y="3"/>
                    <a:pt x="9" y="7"/>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9"/>
            <p:cNvSpPr/>
            <p:nvPr/>
          </p:nvSpPr>
          <p:spPr>
            <a:xfrm>
              <a:off x="1947775" y="4143800"/>
              <a:ext cx="14950" cy="7325"/>
            </a:xfrm>
            <a:custGeom>
              <a:avLst/>
              <a:gdLst/>
              <a:ahLst/>
              <a:cxnLst/>
              <a:rect l="l" t="t" r="r" b="b"/>
              <a:pathLst>
                <a:path w="598" h="293" extrusionOk="0">
                  <a:moveTo>
                    <a:pt x="0" y="0"/>
                  </a:moveTo>
                  <a:cubicBezTo>
                    <a:pt x="50" y="24"/>
                    <a:pt x="99" y="49"/>
                    <a:pt x="149" y="73"/>
                  </a:cubicBezTo>
                  <a:lnTo>
                    <a:pt x="149" y="73"/>
                  </a:lnTo>
                  <a:lnTo>
                    <a:pt x="0" y="0"/>
                  </a:lnTo>
                  <a:close/>
                  <a:moveTo>
                    <a:pt x="149" y="73"/>
                  </a:moveTo>
                  <a:lnTo>
                    <a:pt x="597" y="293"/>
                  </a:lnTo>
                  <a:cubicBezTo>
                    <a:pt x="448" y="217"/>
                    <a:pt x="298" y="145"/>
                    <a:pt x="149" y="73"/>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9"/>
            <p:cNvSpPr/>
            <p:nvPr/>
          </p:nvSpPr>
          <p:spPr>
            <a:xfrm>
              <a:off x="2045775" y="4332775"/>
              <a:ext cx="30950" cy="14000"/>
            </a:xfrm>
            <a:custGeom>
              <a:avLst/>
              <a:gdLst/>
              <a:ahLst/>
              <a:cxnLst/>
              <a:rect l="l" t="t" r="r" b="b"/>
              <a:pathLst>
                <a:path w="1238" h="560" extrusionOk="0">
                  <a:moveTo>
                    <a:pt x="0" y="1"/>
                  </a:moveTo>
                  <a:cubicBezTo>
                    <a:pt x="1" y="2"/>
                    <a:pt x="2" y="2"/>
                    <a:pt x="3" y="3"/>
                  </a:cubicBezTo>
                  <a:lnTo>
                    <a:pt x="3" y="3"/>
                  </a:lnTo>
                  <a:cubicBezTo>
                    <a:pt x="2" y="2"/>
                    <a:pt x="1" y="1"/>
                    <a:pt x="0" y="1"/>
                  </a:cubicBezTo>
                  <a:close/>
                  <a:moveTo>
                    <a:pt x="3" y="3"/>
                  </a:moveTo>
                  <a:cubicBezTo>
                    <a:pt x="5" y="4"/>
                    <a:pt x="7" y="5"/>
                    <a:pt x="9" y="6"/>
                  </a:cubicBezTo>
                  <a:lnTo>
                    <a:pt x="9" y="6"/>
                  </a:lnTo>
                  <a:cubicBezTo>
                    <a:pt x="7" y="4"/>
                    <a:pt x="5" y="3"/>
                    <a:pt x="3" y="3"/>
                  </a:cubicBezTo>
                  <a:close/>
                  <a:moveTo>
                    <a:pt x="9" y="6"/>
                  </a:moveTo>
                  <a:lnTo>
                    <a:pt x="9" y="6"/>
                  </a:lnTo>
                  <a:cubicBezTo>
                    <a:pt x="10" y="6"/>
                    <a:pt x="10" y="6"/>
                    <a:pt x="10" y="7"/>
                  </a:cubicBezTo>
                  <a:cubicBezTo>
                    <a:pt x="100" y="57"/>
                    <a:pt x="192" y="105"/>
                    <a:pt x="284" y="151"/>
                  </a:cubicBezTo>
                  <a:lnTo>
                    <a:pt x="284" y="151"/>
                  </a:lnTo>
                  <a:cubicBezTo>
                    <a:pt x="192" y="105"/>
                    <a:pt x="100" y="57"/>
                    <a:pt x="9" y="6"/>
                  </a:cubicBezTo>
                  <a:close/>
                  <a:moveTo>
                    <a:pt x="284" y="151"/>
                  </a:moveTo>
                  <a:cubicBezTo>
                    <a:pt x="477" y="247"/>
                    <a:pt x="666" y="331"/>
                    <a:pt x="827" y="398"/>
                  </a:cubicBezTo>
                  <a:lnTo>
                    <a:pt x="827" y="398"/>
                  </a:lnTo>
                  <a:cubicBezTo>
                    <a:pt x="666" y="331"/>
                    <a:pt x="477" y="247"/>
                    <a:pt x="284" y="151"/>
                  </a:cubicBezTo>
                  <a:close/>
                  <a:moveTo>
                    <a:pt x="827" y="398"/>
                  </a:moveTo>
                  <a:lnTo>
                    <a:pt x="827" y="398"/>
                  </a:lnTo>
                  <a:cubicBezTo>
                    <a:pt x="885" y="422"/>
                    <a:pt x="939" y="444"/>
                    <a:pt x="988" y="463"/>
                  </a:cubicBezTo>
                  <a:lnTo>
                    <a:pt x="988" y="463"/>
                  </a:lnTo>
                  <a:cubicBezTo>
                    <a:pt x="939" y="444"/>
                    <a:pt x="885" y="422"/>
                    <a:pt x="827" y="398"/>
                  </a:cubicBezTo>
                  <a:close/>
                  <a:moveTo>
                    <a:pt x="988" y="463"/>
                  </a:moveTo>
                  <a:cubicBezTo>
                    <a:pt x="1081" y="500"/>
                    <a:pt x="1156" y="529"/>
                    <a:pt x="1206" y="548"/>
                  </a:cubicBezTo>
                  <a:lnTo>
                    <a:pt x="1206" y="548"/>
                  </a:lnTo>
                  <a:cubicBezTo>
                    <a:pt x="1203" y="546"/>
                    <a:pt x="1199" y="545"/>
                    <a:pt x="1195" y="543"/>
                  </a:cubicBezTo>
                  <a:cubicBezTo>
                    <a:pt x="1145" y="525"/>
                    <a:pt x="1074" y="498"/>
                    <a:pt x="988" y="463"/>
                  </a:cubicBezTo>
                  <a:close/>
                  <a:moveTo>
                    <a:pt x="1206" y="548"/>
                  </a:moveTo>
                  <a:cubicBezTo>
                    <a:pt x="1214" y="550"/>
                    <a:pt x="1221" y="553"/>
                    <a:pt x="1229" y="556"/>
                  </a:cubicBezTo>
                  <a:lnTo>
                    <a:pt x="1229" y="556"/>
                  </a:lnTo>
                  <a:cubicBezTo>
                    <a:pt x="1222" y="553"/>
                    <a:pt x="1215" y="551"/>
                    <a:pt x="1206" y="548"/>
                  </a:cubicBezTo>
                  <a:close/>
                  <a:moveTo>
                    <a:pt x="1229" y="556"/>
                  </a:moveTo>
                  <a:lnTo>
                    <a:pt x="1229" y="556"/>
                  </a:lnTo>
                  <a:cubicBezTo>
                    <a:pt x="1232" y="557"/>
                    <a:pt x="1235" y="558"/>
                    <a:pt x="1238" y="559"/>
                  </a:cubicBezTo>
                  <a:cubicBezTo>
                    <a:pt x="1235" y="558"/>
                    <a:pt x="1232" y="557"/>
                    <a:pt x="1229" y="556"/>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9"/>
            <p:cNvSpPr/>
            <p:nvPr/>
          </p:nvSpPr>
          <p:spPr>
            <a:xfrm>
              <a:off x="2240750" y="4294825"/>
              <a:ext cx="2475" cy="800"/>
            </a:xfrm>
            <a:custGeom>
              <a:avLst/>
              <a:gdLst/>
              <a:ahLst/>
              <a:cxnLst/>
              <a:rect l="l" t="t" r="r" b="b"/>
              <a:pathLst>
                <a:path w="99" h="32" extrusionOk="0">
                  <a:moveTo>
                    <a:pt x="0" y="1"/>
                  </a:moveTo>
                  <a:cubicBezTo>
                    <a:pt x="4" y="1"/>
                    <a:pt x="7" y="2"/>
                    <a:pt x="11" y="3"/>
                  </a:cubicBezTo>
                  <a:lnTo>
                    <a:pt x="11" y="3"/>
                  </a:lnTo>
                  <a:cubicBezTo>
                    <a:pt x="8" y="2"/>
                    <a:pt x="6" y="1"/>
                    <a:pt x="4" y="1"/>
                  </a:cubicBezTo>
                  <a:close/>
                  <a:moveTo>
                    <a:pt x="11" y="3"/>
                  </a:moveTo>
                  <a:cubicBezTo>
                    <a:pt x="41" y="12"/>
                    <a:pt x="70" y="22"/>
                    <a:pt x="98" y="31"/>
                  </a:cubicBezTo>
                  <a:cubicBezTo>
                    <a:pt x="69" y="18"/>
                    <a:pt x="41" y="9"/>
                    <a:pt x="11" y="3"/>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9"/>
            <p:cNvSpPr/>
            <p:nvPr/>
          </p:nvSpPr>
          <p:spPr>
            <a:xfrm>
              <a:off x="2027050" y="4317650"/>
              <a:ext cx="1300" cy="1550"/>
            </a:xfrm>
            <a:custGeom>
              <a:avLst/>
              <a:gdLst/>
              <a:ahLst/>
              <a:cxnLst/>
              <a:rect l="l" t="t" r="r" b="b"/>
              <a:pathLst>
                <a:path w="52" h="62" extrusionOk="0">
                  <a:moveTo>
                    <a:pt x="0" y="0"/>
                  </a:moveTo>
                  <a:lnTo>
                    <a:pt x="0" y="0"/>
                  </a:lnTo>
                  <a:cubicBezTo>
                    <a:pt x="17" y="23"/>
                    <a:pt x="33" y="41"/>
                    <a:pt x="51" y="61"/>
                  </a:cubicBezTo>
                  <a:cubicBezTo>
                    <a:pt x="33" y="41"/>
                    <a:pt x="17" y="21"/>
                    <a:pt x="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9"/>
            <p:cNvSpPr/>
            <p:nvPr/>
          </p:nvSpPr>
          <p:spPr>
            <a:xfrm>
              <a:off x="1985150" y="4299500"/>
              <a:ext cx="107125" cy="525"/>
            </a:xfrm>
            <a:custGeom>
              <a:avLst/>
              <a:gdLst/>
              <a:ahLst/>
              <a:cxnLst/>
              <a:rect l="l" t="t" r="r" b="b"/>
              <a:pathLst>
                <a:path w="4285" h="21" extrusionOk="0">
                  <a:moveTo>
                    <a:pt x="1915" y="1"/>
                  </a:moveTo>
                  <a:cubicBezTo>
                    <a:pt x="684" y="1"/>
                    <a:pt x="1" y="18"/>
                    <a:pt x="1" y="18"/>
                  </a:cubicBezTo>
                  <a:cubicBezTo>
                    <a:pt x="1" y="18"/>
                    <a:pt x="2" y="18"/>
                    <a:pt x="4" y="18"/>
                  </a:cubicBezTo>
                  <a:cubicBezTo>
                    <a:pt x="56" y="18"/>
                    <a:pt x="750" y="2"/>
                    <a:pt x="1958" y="2"/>
                  </a:cubicBezTo>
                  <a:cubicBezTo>
                    <a:pt x="2593" y="2"/>
                    <a:pt x="3371" y="7"/>
                    <a:pt x="4273" y="20"/>
                  </a:cubicBezTo>
                  <a:lnTo>
                    <a:pt x="4285" y="20"/>
                  </a:lnTo>
                  <a:cubicBezTo>
                    <a:pt x="3357" y="5"/>
                    <a:pt x="2561" y="1"/>
                    <a:pt x="1915"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9"/>
            <p:cNvSpPr/>
            <p:nvPr/>
          </p:nvSpPr>
          <p:spPr>
            <a:xfrm>
              <a:off x="2076700" y="4346750"/>
              <a:ext cx="66425" cy="16425"/>
            </a:xfrm>
            <a:custGeom>
              <a:avLst/>
              <a:gdLst/>
              <a:ahLst/>
              <a:cxnLst/>
              <a:rect l="l" t="t" r="r" b="b"/>
              <a:pathLst>
                <a:path w="2657" h="657" extrusionOk="0">
                  <a:moveTo>
                    <a:pt x="1" y="0"/>
                  </a:moveTo>
                  <a:lnTo>
                    <a:pt x="1" y="0"/>
                  </a:lnTo>
                  <a:cubicBezTo>
                    <a:pt x="12" y="4"/>
                    <a:pt x="24" y="8"/>
                    <a:pt x="36" y="13"/>
                  </a:cubicBezTo>
                  <a:lnTo>
                    <a:pt x="36" y="13"/>
                  </a:lnTo>
                  <a:cubicBezTo>
                    <a:pt x="36" y="13"/>
                    <a:pt x="23" y="6"/>
                    <a:pt x="1" y="0"/>
                  </a:cubicBezTo>
                  <a:close/>
                  <a:moveTo>
                    <a:pt x="34" y="13"/>
                  </a:moveTo>
                  <a:cubicBezTo>
                    <a:pt x="124" y="44"/>
                    <a:pt x="217" y="75"/>
                    <a:pt x="315" y="107"/>
                  </a:cubicBezTo>
                  <a:lnTo>
                    <a:pt x="315" y="107"/>
                  </a:lnTo>
                  <a:cubicBezTo>
                    <a:pt x="218" y="75"/>
                    <a:pt x="125" y="44"/>
                    <a:pt x="36" y="13"/>
                  </a:cubicBezTo>
                  <a:close/>
                  <a:moveTo>
                    <a:pt x="315" y="107"/>
                  </a:moveTo>
                  <a:cubicBezTo>
                    <a:pt x="725" y="239"/>
                    <a:pt x="1203" y="368"/>
                    <a:pt x="1761" y="487"/>
                  </a:cubicBezTo>
                  <a:lnTo>
                    <a:pt x="1761" y="487"/>
                  </a:lnTo>
                  <a:cubicBezTo>
                    <a:pt x="1204" y="367"/>
                    <a:pt x="725" y="238"/>
                    <a:pt x="315" y="107"/>
                  </a:cubicBezTo>
                  <a:close/>
                  <a:moveTo>
                    <a:pt x="1761" y="487"/>
                  </a:moveTo>
                  <a:cubicBezTo>
                    <a:pt x="2040" y="546"/>
                    <a:pt x="2338" y="603"/>
                    <a:pt x="2656" y="657"/>
                  </a:cubicBezTo>
                  <a:cubicBezTo>
                    <a:pt x="2337" y="603"/>
                    <a:pt x="2039" y="546"/>
                    <a:pt x="1761" y="487"/>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9"/>
            <p:cNvSpPr/>
            <p:nvPr/>
          </p:nvSpPr>
          <p:spPr>
            <a:xfrm>
              <a:off x="2150000" y="4290325"/>
              <a:ext cx="1675" cy="25"/>
            </a:xfrm>
            <a:custGeom>
              <a:avLst/>
              <a:gdLst/>
              <a:ahLst/>
              <a:cxnLst/>
              <a:rect l="l" t="t" r="r" b="b"/>
              <a:pathLst>
                <a:path w="67" h="1" extrusionOk="0">
                  <a:moveTo>
                    <a:pt x="64" y="1"/>
                  </a:moveTo>
                  <a:lnTo>
                    <a:pt x="66" y="1"/>
                  </a:lnTo>
                  <a:lnTo>
                    <a:pt x="66" y="1"/>
                  </a:lnTo>
                  <a:lnTo>
                    <a:pt x="5" y="1"/>
                  </a:lnTo>
                  <a:lnTo>
                    <a:pt x="1" y="1"/>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9"/>
            <p:cNvSpPr/>
            <p:nvPr/>
          </p:nvSpPr>
          <p:spPr>
            <a:xfrm>
              <a:off x="2028025" y="4319375"/>
              <a:ext cx="17775" cy="13425"/>
            </a:xfrm>
            <a:custGeom>
              <a:avLst/>
              <a:gdLst/>
              <a:ahLst/>
              <a:cxnLst/>
              <a:rect l="l" t="t" r="r" b="b"/>
              <a:pathLst>
                <a:path w="711" h="537" extrusionOk="0">
                  <a:moveTo>
                    <a:pt x="0" y="1"/>
                  </a:moveTo>
                  <a:lnTo>
                    <a:pt x="0" y="1"/>
                  </a:lnTo>
                  <a:cubicBezTo>
                    <a:pt x="71" y="78"/>
                    <a:pt x="226" y="230"/>
                    <a:pt x="511" y="415"/>
                  </a:cubicBezTo>
                  <a:lnTo>
                    <a:pt x="511" y="415"/>
                  </a:lnTo>
                  <a:cubicBezTo>
                    <a:pt x="232" y="232"/>
                    <a:pt x="79" y="86"/>
                    <a:pt x="6" y="5"/>
                  </a:cubicBezTo>
                  <a:lnTo>
                    <a:pt x="0" y="1"/>
                  </a:lnTo>
                  <a:close/>
                  <a:moveTo>
                    <a:pt x="511" y="415"/>
                  </a:moveTo>
                  <a:cubicBezTo>
                    <a:pt x="568" y="453"/>
                    <a:pt x="631" y="492"/>
                    <a:pt x="700" y="533"/>
                  </a:cubicBezTo>
                  <a:cubicBezTo>
                    <a:pt x="702" y="535"/>
                    <a:pt x="706" y="537"/>
                    <a:pt x="710" y="537"/>
                  </a:cubicBezTo>
                  <a:cubicBezTo>
                    <a:pt x="638" y="495"/>
                    <a:pt x="571" y="454"/>
                    <a:pt x="511" y="415"/>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9"/>
            <p:cNvSpPr/>
            <p:nvPr/>
          </p:nvSpPr>
          <p:spPr>
            <a:xfrm>
              <a:off x="2071450" y="4248375"/>
              <a:ext cx="172125" cy="47050"/>
            </a:xfrm>
            <a:custGeom>
              <a:avLst/>
              <a:gdLst/>
              <a:ahLst/>
              <a:cxnLst/>
              <a:rect l="l" t="t" r="r" b="b"/>
              <a:pathLst>
                <a:path w="6885" h="1882" extrusionOk="0">
                  <a:moveTo>
                    <a:pt x="0" y="1"/>
                  </a:moveTo>
                  <a:cubicBezTo>
                    <a:pt x="581" y="134"/>
                    <a:pt x="1160" y="277"/>
                    <a:pt x="1735" y="426"/>
                  </a:cubicBezTo>
                  <a:cubicBezTo>
                    <a:pt x="1160" y="277"/>
                    <a:pt x="583" y="134"/>
                    <a:pt x="2" y="1"/>
                  </a:cubicBezTo>
                  <a:close/>
                  <a:moveTo>
                    <a:pt x="1737" y="427"/>
                  </a:moveTo>
                  <a:cubicBezTo>
                    <a:pt x="2311" y="572"/>
                    <a:pt x="2883" y="729"/>
                    <a:pt x="3458" y="881"/>
                  </a:cubicBezTo>
                  <a:cubicBezTo>
                    <a:pt x="2886" y="729"/>
                    <a:pt x="2311" y="572"/>
                    <a:pt x="1737" y="427"/>
                  </a:cubicBezTo>
                  <a:close/>
                  <a:moveTo>
                    <a:pt x="3460" y="881"/>
                  </a:moveTo>
                  <a:cubicBezTo>
                    <a:pt x="4030" y="1043"/>
                    <a:pt x="4602" y="1198"/>
                    <a:pt x="5174" y="1364"/>
                  </a:cubicBezTo>
                  <a:cubicBezTo>
                    <a:pt x="4604" y="1198"/>
                    <a:pt x="4030" y="1043"/>
                    <a:pt x="3460" y="881"/>
                  </a:cubicBezTo>
                  <a:close/>
                  <a:moveTo>
                    <a:pt x="5174" y="1364"/>
                  </a:moveTo>
                  <a:lnTo>
                    <a:pt x="6031" y="1617"/>
                  </a:lnTo>
                  <a:cubicBezTo>
                    <a:pt x="6316" y="1707"/>
                    <a:pt x="6598" y="1789"/>
                    <a:pt x="6883" y="1881"/>
                  </a:cubicBezTo>
                  <a:lnTo>
                    <a:pt x="6885" y="1881"/>
                  </a:lnTo>
                  <a:cubicBezTo>
                    <a:pt x="6602" y="1789"/>
                    <a:pt x="6318" y="1705"/>
                    <a:pt x="6034" y="1615"/>
                  </a:cubicBezTo>
                  <a:lnTo>
                    <a:pt x="5174" y="1364"/>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9"/>
            <p:cNvSpPr/>
            <p:nvPr/>
          </p:nvSpPr>
          <p:spPr>
            <a:xfrm>
              <a:off x="2026725" y="4317850"/>
              <a:ext cx="1325" cy="1550"/>
            </a:xfrm>
            <a:custGeom>
              <a:avLst/>
              <a:gdLst/>
              <a:ahLst/>
              <a:cxnLst/>
              <a:rect l="l" t="t" r="r" b="b"/>
              <a:pathLst>
                <a:path w="53" h="62" extrusionOk="0">
                  <a:moveTo>
                    <a:pt x="1" y="0"/>
                  </a:moveTo>
                  <a:cubicBezTo>
                    <a:pt x="19" y="19"/>
                    <a:pt x="36" y="41"/>
                    <a:pt x="52" y="62"/>
                  </a:cubicBezTo>
                  <a:lnTo>
                    <a:pt x="48" y="56"/>
                  </a:lnTo>
                  <a:cubicBezTo>
                    <a:pt x="36" y="37"/>
                    <a:pt x="19" y="21"/>
                    <a:pt x="5" y="2"/>
                  </a:cubicBezTo>
                  <a:lnTo>
                    <a:pt x="1"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9"/>
            <p:cNvSpPr/>
            <p:nvPr/>
          </p:nvSpPr>
          <p:spPr>
            <a:xfrm>
              <a:off x="1985775" y="4290125"/>
              <a:ext cx="166150" cy="2425"/>
            </a:xfrm>
            <a:custGeom>
              <a:avLst/>
              <a:gdLst/>
              <a:ahLst/>
              <a:cxnLst/>
              <a:rect l="l" t="t" r="r" b="b"/>
              <a:pathLst>
                <a:path w="6646" h="97" extrusionOk="0">
                  <a:moveTo>
                    <a:pt x="6643" y="0"/>
                  </a:moveTo>
                  <a:cubicBezTo>
                    <a:pt x="6087" y="4"/>
                    <a:pt x="5534" y="19"/>
                    <a:pt x="4982" y="27"/>
                  </a:cubicBezTo>
                  <a:cubicBezTo>
                    <a:pt x="5538" y="19"/>
                    <a:pt x="6089" y="4"/>
                    <a:pt x="6645" y="0"/>
                  </a:cubicBezTo>
                  <a:close/>
                  <a:moveTo>
                    <a:pt x="4982" y="27"/>
                  </a:moveTo>
                  <a:cubicBezTo>
                    <a:pt x="4428" y="37"/>
                    <a:pt x="3875" y="50"/>
                    <a:pt x="3323" y="56"/>
                  </a:cubicBezTo>
                  <a:cubicBezTo>
                    <a:pt x="3875" y="52"/>
                    <a:pt x="4430" y="37"/>
                    <a:pt x="4982" y="27"/>
                  </a:cubicBezTo>
                  <a:close/>
                  <a:moveTo>
                    <a:pt x="3321" y="56"/>
                  </a:moveTo>
                  <a:cubicBezTo>
                    <a:pt x="2769" y="68"/>
                    <a:pt x="2215" y="70"/>
                    <a:pt x="1664" y="78"/>
                  </a:cubicBezTo>
                  <a:cubicBezTo>
                    <a:pt x="2217" y="70"/>
                    <a:pt x="2769" y="68"/>
                    <a:pt x="3321" y="56"/>
                  </a:cubicBezTo>
                  <a:close/>
                  <a:moveTo>
                    <a:pt x="1664" y="78"/>
                  </a:moveTo>
                  <a:lnTo>
                    <a:pt x="0" y="97"/>
                  </a:lnTo>
                  <a:lnTo>
                    <a:pt x="2" y="97"/>
                  </a:lnTo>
                  <a:lnTo>
                    <a:pt x="1664" y="78"/>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9"/>
            <p:cNvSpPr/>
            <p:nvPr/>
          </p:nvSpPr>
          <p:spPr>
            <a:xfrm>
              <a:off x="2011550" y="4314150"/>
              <a:ext cx="66050" cy="32925"/>
            </a:xfrm>
            <a:custGeom>
              <a:avLst/>
              <a:gdLst/>
              <a:ahLst/>
              <a:cxnLst/>
              <a:rect l="l" t="t" r="r" b="b"/>
              <a:pathLst>
                <a:path w="2642" h="1317" extrusionOk="0">
                  <a:moveTo>
                    <a:pt x="0" y="1"/>
                  </a:moveTo>
                  <a:lnTo>
                    <a:pt x="0" y="1"/>
                  </a:lnTo>
                  <a:cubicBezTo>
                    <a:pt x="205" y="568"/>
                    <a:pt x="2543" y="1286"/>
                    <a:pt x="2640" y="1317"/>
                  </a:cubicBezTo>
                  <a:lnTo>
                    <a:pt x="2642" y="1317"/>
                  </a:lnTo>
                  <a:cubicBezTo>
                    <a:pt x="2642" y="1317"/>
                    <a:pt x="211" y="578"/>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9"/>
            <p:cNvSpPr/>
            <p:nvPr/>
          </p:nvSpPr>
          <p:spPr>
            <a:xfrm>
              <a:off x="2107625" y="4300875"/>
              <a:ext cx="50" cy="100"/>
            </a:xfrm>
            <a:custGeom>
              <a:avLst/>
              <a:gdLst/>
              <a:ahLst/>
              <a:cxnLst/>
              <a:rect l="l" t="t" r="r" b="b"/>
              <a:pathLst>
                <a:path w="2" h="4" extrusionOk="0">
                  <a:moveTo>
                    <a:pt x="2" y="0"/>
                  </a:moveTo>
                  <a:lnTo>
                    <a:pt x="2" y="0"/>
                  </a:lnTo>
                  <a:cubicBezTo>
                    <a:pt x="1" y="2"/>
                    <a:pt x="1" y="3"/>
                    <a:pt x="1" y="3"/>
                  </a:cubicBezTo>
                  <a:cubicBezTo>
                    <a:pt x="1" y="3"/>
                    <a:pt x="2" y="2"/>
                    <a:pt x="2"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9"/>
            <p:cNvSpPr/>
            <p:nvPr/>
          </p:nvSpPr>
          <p:spPr>
            <a:xfrm>
              <a:off x="1987500" y="4292675"/>
              <a:ext cx="75" cy="75"/>
            </a:xfrm>
            <a:custGeom>
              <a:avLst/>
              <a:gdLst/>
              <a:ahLst/>
              <a:cxnLst/>
              <a:rect l="l" t="t" r="r" b="b"/>
              <a:pathLst>
                <a:path w="3" h="3" extrusionOk="0">
                  <a:moveTo>
                    <a:pt x="1" y="1"/>
                  </a:moveTo>
                  <a:cubicBezTo>
                    <a:pt x="1" y="1"/>
                    <a:pt x="2" y="3"/>
                    <a:pt x="2" y="3"/>
                  </a:cubicBezTo>
                  <a:cubicBezTo>
                    <a:pt x="3" y="3"/>
                    <a:pt x="3" y="2"/>
                    <a:pt x="3"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9"/>
            <p:cNvSpPr/>
            <p:nvPr/>
          </p:nvSpPr>
          <p:spPr>
            <a:xfrm>
              <a:off x="2183350" y="4347500"/>
              <a:ext cx="5150" cy="17775"/>
            </a:xfrm>
            <a:custGeom>
              <a:avLst/>
              <a:gdLst/>
              <a:ahLst/>
              <a:cxnLst/>
              <a:rect l="l" t="t" r="r" b="b"/>
              <a:pathLst>
                <a:path w="206" h="711" extrusionOk="0">
                  <a:moveTo>
                    <a:pt x="1" y="1"/>
                  </a:moveTo>
                  <a:lnTo>
                    <a:pt x="1" y="5"/>
                  </a:lnTo>
                  <a:cubicBezTo>
                    <a:pt x="66" y="240"/>
                    <a:pt x="134" y="476"/>
                    <a:pt x="205" y="711"/>
                  </a:cubicBezTo>
                  <a:lnTo>
                    <a:pt x="205" y="709"/>
                  </a:lnTo>
                  <a:cubicBezTo>
                    <a:pt x="134" y="476"/>
                    <a:pt x="70" y="240"/>
                    <a:pt x="3" y="7"/>
                  </a:cubicBezTo>
                  <a:lnTo>
                    <a:pt x="1" y="1"/>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9"/>
            <p:cNvSpPr/>
            <p:nvPr/>
          </p:nvSpPr>
          <p:spPr>
            <a:xfrm>
              <a:off x="2105975" y="4295950"/>
              <a:ext cx="80925" cy="69475"/>
            </a:xfrm>
            <a:custGeom>
              <a:avLst/>
              <a:gdLst/>
              <a:ahLst/>
              <a:cxnLst/>
              <a:rect l="l" t="t" r="r" b="b"/>
              <a:pathLst>
                <a:path w="3237" h="2779" extrusionOk="0">
                  <a:moveTo>
                    <a:pt x="2496" y="1"/>
                  </a:moveTo>
                  <a:cubicBezTo>
                    <a:pt x="2164" y="54"/>
                    <a:pt x="1831" y="99"/>
                    <a:pt x="1498" y="132"/>
                  </a:cubicBezTo>
                  <a:cubicBezTo>
                    <a:pt x="1831" y="101"/>
                    <a:pt x="2164" y="54"/>
                    <a:pt x="2496" y="1"/>
                  </a:cubicBezTo>
                  <a:close/>
                  <a:moveTo>
                    <a:pt x="1498" y="132"/>
                  </a:moveTo>
                  <a:cubicBezTo>
                    <a:pt x="1424" y="140"/>
                    <a:pt x="1352" y="146"/>
                    <a:pt x="1281" y="152"/>
                  </a:cubicBezTo>
                  <a:cubicBezTo>
                    <a:pt x="1355" y="146"/>
                    <a:pt x="1426" y="140"/>
                    <a:pt x="1498" y="132"/>
                  </a:cubicBezTo>
                  <a:close/>
                  <a:moveTo>
                    <a:pt x="1281" y="152"/>
                  </a:moveTo>
                  <a:cubicBezTo>
                    <a:pt x="914" y="186"/>
                    <a:pt x="546" y="207"/>
                    <a:pt x="178" y="207"/>
                  </a:cubicBezTo>
                  <a:lnTo>
                    <a:pt x="178" y="207"/>
                  </a:lnTo>
                  <a:cubicBezTo>
                    <a:pt x="119" y="207"/>
                    <a:pt x="61" y="206"/>
                    <a:pt x="2" y="205"/>
                  </a:cubicBezTo>
                  <a:lnTo>
                    <a:pt x="0" y="205"/>
                  </a:lnTo>
                  <a:cubicBezTo>
                    <a:pt x="59" y="206"/>
                    <a:pt x="118" y="207"/>
                    <a:pt x="177" y="207"/>
                  </a:cubicBezTo>
                  <a:cubicBezTo>
                    <a:pt x="177" y="207"/>
                    <a:pt x="177" y="207"/>
                    <a:pt x="178" y="207"/>
                  </a:cubicBezTo>
                  <a:lnTo>
                    <a:pt x="178" y="207"/>
                  </a:lnTo>
                  <a:cubicBezTo>
                    <a:pt x="178" y="207"/>
                    <a:pt x="179" y="207"/>
                    <a:pt x="179" y="207"/>
                  </a:cubicBezTo>
                  <a:cubicBezTo>
                    <a:pt x="547" y="207"/>
                    <a:pt x="916" y="186"/>
                    <a:pt x="1281" y="152"/>
                  </a:cubicBezTo>
                  <a:close/>
                  <a:moveTo>
                    <a:pt x="2840" y="1363"/>
                  </a:moveTo>
                  <a:lnTo>
                    <a:pt x="3032" y="2073"/>
                  </a:lnTo>
                  <a:cubicBezTo>
                    <a:pt x="3098" y="2308"/>
                    <a:pt x="3165" y="2544"/>
                    <a:pt x="3237" y="2779"/>
                  </a:cubicBezTo>
                  <a:lnTo>
                    <a:pt x="3237" y="2775"/>
                  </a:lnTo>
                  <a:cubicBezTo>
                    <a:pt x="3165" y="2544"/>
                    <a:pt x="3100" y="2308"/>
                    <a:pt x="3034" y="2075"/>
                  </a:cubicBezTo>
                  <a:lnTo>
                    <a:pt x="2840" y="1363"/>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9"/>
            <p:cNvSpPr/>
            <p:nvPr/>
          </p:nvSpPr>
          <p:spPr>
            <a:xfrm>
              <a:off x="2071125" y="4248550"/>
              <a:ext cx="2800" cy="625"/>
            </a:xfrm>
            <a:custGeom>
              <a:avLst/>
              <a:gdLst/>
              <a:ahLst/>
              <a:cxnLst/>
              <a:rect l="l" t="t" r="r" b="b"/>
              <a:pathLst>
                <a:path w="112" h="25" extrusionOk="0">
                  <a:moveTo>
                    <a:pt x="1" y="0"/>
                  </a:moveTo>
                  <a:cubicBezTo>
                    <a:pt x="36" y="6"/>
                    <a:pt x="74" y="16"/>
                    <a:pt x="111" y="25"/>
                  </a:cubicBezTo>
                  <a:cubicBezTo>
                    <a:pt x="74" y="16"/>
                    <a:pt x="40" y="6"/>
                    <a:pt x="3"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9"/>
            <p:cNvSpPr/>
            <p:nvPr/>
          </p:nvSpPr>
          <p:spPr>
            <a:xfrm>
              <a:off x="1770900" y="4213050"/>
              <a:ext cx="1550" cy="725"/>
            </a:xfrm>
            <a:custGeom>
              <a:avLst/>
              <a:gdLst/>
              <a:ahLst/>
              <a:cxnLst/>
              <a:rect l="l" t="t" r="r" b="b"/>
              <a:pathLst>
                <a:path w="62" h="29" extrusionOk="0">
                  <a:moveTo>
                    <a:pt x="0" y="0"/>
                  </a:moveTo>
                  <a:cubicBezTo>
                    <a:pt x="21" y="10"/>
                    <a:pt x="41" y="19"/>
                    <a:pt x="62" y="29"/>
                  </a:cubicBezTo>
                  <a:cubicBezTo>
                    <a:pt x="62" y="29"/>
                    <a:pt x="39" y="10"/>
                    <a:pt x="27" y="2"/>
                  </a:cubicBezTo>
                  <a:cubicBezTo>
                    <a:pt x="17" y="0"/>
                    <a:pt x="8" y="0"/>
                    <a:pt x="0" y="0"/>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9"/>
            <p:cNvSpPr/>
            <p:nvPr/>
          </p:nvSpPr>
          <p:spPr>
            <a:xfrm>
              <a:off x="2067550" y="4167875"/>
              <a:ext cx="1875" cy="750"/>
            </a:xfrm>
            <a:custGeom>
              <a:avLst/>
              <a:gdLst/>
              <a:ahLst/>
              <a:cxnLst/>
              <a:rect l="l" t="t" r="r" b="b"/>
              <a:pathLst>
                <a:path w="75" h="30" extrusionOk="0">
                  <a:moveTo>
                    <a:pt x="74" y="1"/>
                  </a:moveTo>
                  <a:cubicBezTo>
                    <a:pt x="27" y="19"/>
                    <a:pt x="1" y="29"/>
                    <a:pt x="1" y="29"/>
                  </a:cubicBezTo>
                  <a:cubicBezTo>
                    <a:pt x="27" y="19"/>
                    <a:pt x="50" y="11"/>
                    <a:pt x="74"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9"/>
            <p:cNvSpPr/>
            <p:nvPr/>
          </p:nvSpPr>
          <p:spPr>
            <a:xfrm>
              <a:off x="2022600" y="4137650"/>
              <a:ext cx="183175" cy="79500"/>
            </a:xfrm>
            <a:custGeom>
              <a:avLst/>
              <a:gdLst/>
              <a:ahLst/>
              <a:cxnLst/>
              <a:rect l="l" t="t" r="r" b="b"/>
              <a:pathLst>
                <a:path w="7327" h="3180" extrusionOk="0">
                  <a:moveTo>
                    <a:pt x="2426" y="1"/>
                  </a:moveTo>
                  <a:cubicBezTo>
                    <a:pt x="1905" y="1"/>
                    <a:pt x="1285" y="547"/>
                    <a:pt x="0" y="1009"/>
                  </a:cubicBezTo>
                  <a:cubicBezTo>
                    <a:pt x="4" y="1011"/>
                    <a:pt x="1349" y="1852"/>
                    <a:pt x="3681" y="3180"/>
                  </a:cubicBezTo>
                  <a:cubicBezTo>
                    <a:pt x="3503" y="3076"/>
                    <a:pt x="743" y="1433"/>
                    <a:pt x="1201" y="1054"/>
                  </a:cubicBezTo>
                  <a:cubicBezTo>
                    <a:pt x="1326" y="952"/>
                    <a:pt x="1572" y="913"/>
                    <a:pt x="1866" y="913"/>
                  </a:cubicBezTo>
                  <a:cubicBezTo>
                    <a:pt x="2672" y="917"/>
                    <a:pt x="3842" y="1210"/>
                    <a:pt x="3842" y="1210"/>
                  </a:cubicBezTo>
                  <a:cubicBezTo>
                    <a:pt x="3842" y="1210"/>
                    <a:pt x="3351" y="1107"/>
                    <a:pt x="2811" y="1095"/>
                  </a:cubicBezTo>
                  <a:lnTo>
                    <a:pt x="2689" y="1095"/>
                  </a:lnTo>
                  <a:cubicBezTo>
                    <a:pt x="2402" y="1095"/>
                    <a:pt x="2112" y="1126"/>
                    <a:pt x="1878" y="1210"/>
                  </a:cubicBezTo>
                  <a:cubicBezTo>
                    <a:pt x="1973" y="1179"/>
                    <a:pt x="2159" y="1134"/>
                    <a:pt x="2459" y="1116"/>
                  </a:cubicBezTo>
                  <a:cubicBezTo>
                    <a:pt x="2539" y="1111"/>
                    <a:pt x="2628" y="1108"/>
                    <a:pt x="2724" y="1108"/>
                  </a:cubicBezTo>
                  <a:cubicBezTo>
                    <a:pt x="3483" y="1108"/>
                    <a:pt x="4760" y="1284"/>
                    <a:pt x="6731" y="2044"/>
                  </a:cubicBezTo>
                  <a:lnTo>
                    <a:pt x="7327" y="2077"/>
                  </a:lnTo>
                  <a:cubicBezTo>
                    <a:pt x="7325" y="2077"/>
                    <a:pt x="3067" y="91"/>
                    <a:pt x="2527" y="9"/>
                  </a:cubicBezTo>
                  <a:cubicBezTo>
                    <a:pt x="2509" y="7"/>
                    <a:pt x="2494" y="3"/>
                    <a:pt x="2476" y="3"/>
                  </a:cubicBezTo>
                  <a:cubicBezTo>
                    <a:pt x="2459" y="1"/>
                    <a:pt x="2443" y="1"/>
                    <a:pt x="24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9"/>
            <p:cNvSpPr/>
            <p:nvPr/>
          </p:nvSpPr>
          <p:spPr>
            <a:xfrm>
              <a:off x="2022600" y="4162875"/>
              <a:ext cx="25" cy="25"/>
            </a:xfrm>
            <a:custGeom>
              <a:avLst/>
              <a:gdLst/>
              <a:ahLst/>
              <a:cxnLst/>
              <a:rect l="l" t="t" r="r" b="b"/>
              <a:pathLst>
                <a:path w="1" h="1" extrusionOk="0">
                  <a:moveTo>
                    <a:pt x="0" y="0"/>
                  </a:move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9"/>
            <p:cNvSpPr/>
            <p:nvPr/>
          </p:nvSpPr>
          <p:spPr>
            <a:xfrm>
              <a:off x="1560475" y="4064000"/>
              <a:ext cx="73575" cy="106150"/>
            </a:xfrm>
            <a:custGeom>
              <a:avLst/>
              <a:gdLst/>
              <a:ahLst/>
              <a:cxnLst/>
              <a:rect l="l" t="t" r="r" b="b"/>
              <a:pathLst>
                <a:path w="2943" h="4246" extrusionOk="0">
                  <a:moveTo>
                    <a:pt x="2118" y="0"/>
                  </a:moveTo>
                  <a:cubicBezTo>
                    <a:pt x="2104" y="9"/>
                    <a:pt x="2085" y="17"/>
                    <a:pt x="2071" y="23"/>
                  </a:cubicBezTo>
                  <a:cubicBezTo>
                    <a:pt x="1958" y="74"/>
                    <a:pt x="1852" y="131"/>
                    <a:pt x="1750" y="191"/>
                  </a:cubicBezTo>
                  <a:cubicBezTo>
                    <a:pt x="1694" y="223"/>
                    <a:pt x="1637" y="258"/>
                    <a:pt x="1584" y="295"/>
                  </a:cubicBezTo>
                  <a:cubicBezTo>
                    <a:pt x="307" y="1148"/>
                    <a:pt x="49" y="2640"/>
                    <a:pt x="17" y="3525"/>
                  </a:cubicBezTo>
                  <a:cubicBezTo>
                    <a:pt x="0" y="3957"/>
                    <a:pt x="39" y="4246"/>
                    <a:pt x="39" y="4246"/>
                  </a:cubicBezTo>
                  <a:cubicBezTo>
                    <a:pt x="41" y="4233"/>
                    <a:pt x="45" y="4221"/>
                    <a:pt x="45" y="4207"/>
                  </a:cubicBezTo>
                  <a:cubicBezTo>
                    <a:pt x="47" y="4227"/>
                    <a:pt x="47" y="4237"/>
                    <a:pt x="47" y="4237"/>
                  </a:cubicBezTo>
                  <a:cubicBezTo>
                    <a:pt x="51" y="4201"/>
                    <a:pt x="60" y="4164"/>
                    <a:pt x="66" y="4125"/>
                  </a:cubicBezTo>
                  <a:cubicBezTo>
                    <a:pt x="78" y="4059"/>
                    <a:pt x="90" y="3990"/>
                    <a:pt x="103" y="3926"/>
                  </a:cubicBezTo>
                  <a:cubicBezTo>
                    <a:pt x="107" y="3910"/>
                    <a:pt x="111" y="3898"/>
                    <a:pt x="113" y="3884"/>
                  </a:cubicBezTo>
                  <a:cubicBezTo>
                    <a:pt x="426" y="2482"/>
                    <a:pt x="1191" y="1649"/>
                    <a:pt x="1848" y="1177"/>
                  </a:cubicBezTo>
                  <a:cubicBezTo>
                    <a:pt x="1889" y="1146"/>
                    <a:pt x="1930" y="1117"/>
                    <a:pt x="1971" y="1093"/>
                  </a:cubicBezTo>
                  <a:cubicBezTo>
                    <a:pt x="2503" y="739"/>
                    <a:pt x="2930" y="622"/>
                    <a:pt x="2932" y="622"/>
                  </a:cubicBezTo>
                  <a:lnTo>
                    <a:pt x="2930" y="620"/>
                  </a:lnTo>
                  <a:cubicBezTo>
                    <a:pt x="2936" y="616"/>
                    <a:pt x="2942" y="616"/>
                    <a:pt x="2942" y="616"/>
                  </a:cubicBezTo>
                  <a:cubicBezTo>
                    <a:pt x="2926" y="602"/>
                    <a:pt x="2910" y="588"/>
                    <a:pt x="2893" y="573"/>
                  </a:cubicBezTo>
                  <a:cubicBezTo>
                    <a:pt x="2562" y="268"/>
                    <a:pt x="2288" y="99"/>
                    <a:pt x="2175" y="31"/>
                  </a:cubicBezTo>
                  <a:cubicBezTo>
                    <a:pt x="2138" y="11"/>
                    <a:pt x="2118" y="0"/>
                    <a:pt x="21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9"/>
            <p:cNvSpPr/>
            <p:nvPr/>
          </p:nvSpPr>
          <p:spPr>
            <a:xfrm>
              <a:off x="2067800" y="4167825"/>
              <a:ext cx="1825" cy="700"/>
            </a:xfrm>
            <a:custGeom>
              <a:avLst/>
              <a:gdLst/>
              <a:ahLst/>
              <a:cxnLst/>
              <a:rect l="l" t="t" r="r" b="b"/>
              <a:pathLst>
                <a:path w="73" h="28" extrusionOk="0">
                  <a:moveTo>
                    <a:pt x="72" y="1"/>
                  </a:moveTo>
                  <a:lnTo>
                    <a:pt x="72" y="1"/>
                  </a:lnTo>
                  <a:cubicBezTo>
                    <a:pt x="29" y="13"/>
                    <a:pt x="7" y="23"/>
                    <a:pt x="1" y="27"/>
                  </a:cubicBezTo>
                  <a:cubicBezTo>
                    <a:pt x="27" y="17"/>
                    <a:pt x="50" y="9"/>
                    <a:pt x="72"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9"/>
            <p:cNvSpPr/>
            <p:nvPr/>
          </p:nvSpPr>
          <p:spPr>
            <a:xfrm>
              <a:off x="1551525" y="4065075"/>
              <a:ext cx="31825" cy="47225"/>
            </a:xfrm>
            <a:custGeom>
              <a:avLst/>
              <a:gdLst/>
              <a:ahLst/>
              <a:cxnLst/>
              <a:rect l="l" t="t" r="r" b="b"/>
              <a:pathLst>
                <a:path w="1273" h="1889" extrusionOk="0">
                  <a:moveTo>
                    <a:pt x="1273" y="0"/>
                  </a:moveTo>
                  <a:cubicBezTo>
                    <a:pt x="1242" y="21"/>
                    <a:pt x="1214" y="41"/>
                    <a:pt x="1185" y="62"/>
                  </a:cubicBezTo>
                  <a:cubicBezTo>
                    <a:pt x="1169" y="74"/>
                    <a:pt x="1153" y="86"/>
                    <a:pt x="1137" y="98"/>
                  </a:cubicBezTo>
                  <a:lnTo>
                    <a:pt x="1137" y="98"/>
                  </a:lnTo>
                  <a:cubicBezTo>
                    <a:pt x="1149" y="89"/>
                    <a:pt x="1162" y="79"/>
                    <a:pt x="1175" y="70"/>
                  </a:cubicBezTo>
                  <a:cubicBezTo>
                    <a:pt x="1207" y="45"/>
                    <a:pt x="1238" y="25"/>
                    <a:pt x="1273" y="0"/>
                  </a:cubicBezTo>
                  <a:close/>
                  <a:moveTo>
                    <a:pt x="1137" y="98"/>
                  </a:moveTo>
                  <a:lnTo>
                    <a:pt x="1137" y="98"/>
                  </a:lnTo>
                  <a:cubicBezTo>
                    <a:pt x="859" y="311"/>
                    <a:pt x="626" y="583"/>
                    <a:pt x="442" y="884"/>
                  </a:cubicBezTo>
                  <a:cubicBezTo>
                    <a:pt x="266" y="1167"/>
                    <a:pt x="133" y="1473"/>
                    <a:pt x="27" y="1791"/>
                  </a:cubicBezTo>
                  <a:cubicBezTo>
                    <a:pt x="19" y="1825"/>
                    <a:pt x="8" y="1856"/>
                    <a:pt x="0" y="1889"/>
                  </a:cubicBezTo>
                  <a:cubicBezTo>
                    <a:pt x="99" y="1592"/>
                    <a:pt x="215" y="1299"/>
                    <a:pt x="364" y="1029"/>
                  </a:cubicBezTo>
                  <a:cubicBezTo>
                    <a:pt x="393" y="978"/>
                    <a:pt x="424" y="927"/>
                    <a:pt x="455" y="876"/>
                  </a:cubicBezTo>
                  <a:cubicBezTo>
                    <a:pt x="634" y="578"/>
                    <a:pt x="863" y="312"/>
                    <a:pt x="1137" y="98"/>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9"/>
            <p:cNvSpPr/>
            <p:nvPr/>
          </p:nvSpPr>
          <p:spPr>
            <a:xfrm>
              <a:off x="1551375" y="4063025"/>
              <a:ext cx="30600" cy="49375"/>
            </a:xfrm>
            <a:custGeom>
              <a:avLst/>
              <a:gdLst/>
              <a:ahLst/>
              <a:cxnLst/>
              <a:rect l="l" t="t" r="r" b="b"/>
              <a:pathLst>
                <a:path w="1224" h="1975" extrusionOk="0">
                  <a:moveTo>
                    <a:pt x="1224" y="0"/>
                  </a:moveTo>
                  <a:lnTo>
                    <a:pt x="1224" y="0"/>
                  </a:lnTo>
                  <a:cubicBezTo>
                    <a:pt x="1193" y="21"/>
                    <a:pt x="1162" y="45"/>
                    <a:pt x="1134" y="68"/>
                  </a:cubicBezTo>
                  <a:cubicBezTo>
                    <a:pt x="1080" y="110"/>
                    <a:pt x="1029" y="153"/>
                    <a:pt x="979" y="199"/>
                  </a:cubicBezTo>
                  <a:lnTo>
                    <a:pt x="979" y="199"/>
                  </a:lnTo>
                  <a:cubicBezTo>
                    <a:pt x="1026" y="156"/>
                    <a:pt x="1075" y="115"/>
                    <a:pt x="1125" y="76"/>
                  </a:cubicBezTo>
                  <a:cubicBezTo>
                    <a:pt x="1158" y="50"/>
                    <a:pt x="1191" y="25"/>
                    <a:pt x="1224" y="0"/>
                  </a:cubicBezTo>
                  <a:close/>
                  <a:moveTo>
                    <a:pt x="979" y="199"/>
                  </a:moveTo>
                  <a:lnTo>
                    <a:pt x="979" y="199"/>
                  </a:lnTo>
                  <a:cubicBezTo>
                    <a:pt x="746" y="409"/>
                    <a:pt x="552" y="663"/>
                    <a:pt x="399" y="931"/>
                  </a:cubicBezTo>
                  <a:cubicBezTo>
                    <a:pt x="220" y="1260"/>
                    <a:pt x="87" y="1613"/>
                    <a:pt x="1" y="1972"/>
                  </a:cubicBezTo>
                  <a:lnTo>
                    <a:pt x="1" y="1972"/>
                  </a:lnTo>
                  <a:cubicBezTo>
                    <a:pt x="9" y="1938"/>
                    <a:pt x="21" y="1906"/>
                    <a:pt x="33" y="1870"/>
                  </a:cubicBezTo>
                  <a:cubicBezTo>
                    <a:pt x="119" y="1545"/>
                    <a:pt x="246" y="1226"/>
                    <a:pt x="409" y="925"/>
                  </a:cubicBezTo>
                  <a:cubicBezTo>
                    <a:pt x="561" y="656"/>
                    <a:pt x="751" y="408"/>
                    <a:pt x="979" y="199"/>
                  </a:cubicBezTo>
                  <a:close/>
                  <a:moveTo>
                    <a:pt x="1" y="1972"/>
                  </a:moveTo>
                  <a:cubicBezTo>
                    <a:pt x="1" y="1973"/>
                    <a:pt x="0" y="1974"/>
                    <a:pt x="0" y="1975"/>
                  </a:cubicBezTo>
                  <a:cubicBezTo>
                    <a:pt x="0" y="1974"/>
                    <a:pt x="1" y="1973"/>
                    <a:pt x="1" y="1972"/>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9"/>
            <p:cNvSpPr/>
            <p:nvPr/>
          </p:nvSpPr>
          <p:spPr>
            <a:xfrm>
              <a:off x="1985575" y="4289925"/>
              <a:ext cx="166200" cy="4850"/>
            </a:xfrm>
            <a:custGeom>
              <a:avLst/>
              <a:gdLst/>
              <a:ahLst/>
              <a:cxnLst/>
              <a:rect l="l" t="t" r="r" b="b"/>
              <a:pathLst>
                <a:path w="6648" h="194" extrusionOk="0">
                  <a:moveTo>
                    <a:pt x="6647" y="0"/>
                  </a:moveTo>
                  <a:lnTo>
                    <a:pt x="6647" y="0"/>
                  </a:lnTo>
                  <a:cubicBezTo>
                    <a:pt x="6095" y="12"/>
                    <a:pt x="5542" y="27"/>
                    <a:pt x="4990" y="35"/>
                  </a:cubicBezTo>
                  <a:cubicBezTo>
                    <a:pt x="4436" y="45"/>
                    <a:pt x="3883" y="58"/>
                    <a:pt x="3331" y="64"/>
                  </a:cubicBezTo>
                  <a:cubicBezTo>
                    <a:pt x="2778" y="76"/>
                    <a:pt x="2224" y="78"/>
                    <a:pt x="1672" y="86"/>
                  </a:cubicBezTo>
                  <a:lnTo>
                    <a:pt x="10" y="105"/>
                  </a:lnTo>
                  <a:cubicBezTo>
                    <a:pt x="35" y="107"/>
                    <a:pt x="57" y="107"/>
                    <a:pt x="82" y="109"/>
                  </a:cubicBezTo>
                  <a:lnTo>
                    <a:pt x="0" y="109"/>
                  </a:lnTo>
                  <a:cubicBezTo>
                    <a:pt x="552" y="156"/>
                    <a:pt x="1105" y="172"/>
                    <a:pt x="1657" y="186"/>
                  </a:cubicBezTo>
                  <a:cubicBezTo>
                    <a:pt x="1917" y="192"/>
                    <a:pt x="2176" y="194"/>
                    <a:pt x="2434" y="194"/>
                  </a:cubicBezTo>
                  <a:cubicBezTo>
                    <a:pt x="2730" y="194"/>
                    <a:pt x="3026" y="192"/>
                    <a:pt x="3321" y="190"/>
                  </a:cubicBezTo>
                  <a:cubicBezTo>
                    <a:pt x="3875" y="174"/>
                    <a:pt x="4429" y="164"/>
                    <a:pt x="4982" y="131"/>
                  </a:cubicBezTo>
                  <a:lnTo>
                    <a:pt x="5815" y="80"/>
                  </a:lnTo>
                  <a:cubicBezTo>
                    <a:pt x="6091" y="58"/>
                    <a:pt x="6363" y="37"/>
                    <a:pt x="6639" y="8"/>
                  </a:cubicBezTo>
                  <a:lnTo>
                    <a:pt x="6576" y="8"/>
                  </a:lnTo>
                  <a:cubicBezTo>
                    <a:pt x="6598" y="6"/>
                    <a:pt x="6625" y="4"/>
                    <a:pt x="6647"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9"/>
            <p:cNvSpPr/>
            <p:nvPr/>
          </p:nvSpPr>
          <p:spPr>
            <a:xfrm>
              <a:off x="2106125" y="4293200"/>
              <a:ext cx="82325" cy="72075"/>
            </a:xfrm>
            <a:custGeom>
              <a:avLst/>
              <a:gdLst/>
              <a:ahLst/>
              <a:cxnLst/>
              <a:rect l="l" t="t" r="r" b="b"/>
              <a:pathLst>
                <a:path w="3293" h="2883" extrusionOk="0">
                  <a:moveTo>
                    <a:pt x="2658" y="0"/>
                  </a:moveTo>
                  <a:cubicBezTo>
                    <a:pt x="2558" y="4"/>
                    <a:pt x="2449" y="8"/>
                    <a:pt x="2341" y="10"/>
                  </a:cubicBezTo>
                  <a:cubicBezTo>
                    <a:pt x="2326" y="12"/>
                    <a:pt x="2316" y="12"/>
                    <a:pt x="2304" y="17"/>
                  </a:cubicBezTo>
                  <a:lnTo>
                    <a:pt x="2275" y="17"/>
                  </a:lnTo>
                  <a:cubicBezTo>
                    <a:pt x="1942" y="72"/>
                    <a:pt x="1604" y="121"/>
                    <a:pt x="1267" y="170"/>
                  </a:cubicBezTo>
                  <a:cubicBezTo>
                    <a:pt x="962" y="211"/>
                    <a:pt x="655" y="248"/>
                    <a:pt x="348" y="278"/>
                  </a:cubicBezTo>
                  <a:cubicBezTo>
                    <a:pt x="252" y="289"/>
                    <a:pt x="158" y="297"/>
                    <a:pt x="64" y="307"/>
                  </a:cubicBezTo>
                  <a:lnTo>
                    <a:pt x="66" y="307"/>
                  </a:lnTo>
                  <a:cubicBezTo>
                    <a:pt x="43" y="311"/>
                    <a:pt x="21" y="313"/>
                    <a:pt x="0" y="315"/>
                  </a:cubicBezTo>
                  <a:cubicBezTo>
                    <a:pt x="56" y="316"/>
                    <a:pt x="112" y="317"/>
                    <a:pt x="167" y="317"/>
                  </a:cubicBezTo>
                  <a:cubicBezTo>
                    <a:pt x="539" y="317"/>
                    <a:pt x="909" y="294"/>
                    <a:pt x="1279" y="262"/>
                  </a:cubicBezTo>
                  <a:cubicBezTo>
                    <a:pt x="1351" y="256"/>
                    <a:pt x="1422" y="248"/>
                    <a:pt x="1494" y="242"/>
                  </a:cubicBezTo>
                  <a:cubicBezTo>
                    <a:pt x="1829" y="207"/>
                    <a:pt x="2161" y="164"/>
                    <a:pt x="2494" y="111"/>
                  </a:cubicBezTo>
                  <a:cubicBezTo>
                    <a:pt x="2603" y="565"/>
                    <a:pt x="2715" y="1021"/>
                    <a:pt x="2836" y="1473"/>
                  </a:cubicBezTo>
                  <a:lnTo>
                    <a:pt x="3028" y="2181"/>
                  </a:lnTo>
                  <a:cubicBezTo>
                    <a:pt x="3094" y="2416"/>
                    <a:pt x="3159" y="2650"/>
                    <a:pt x="3231" y="2883"/>
                  </a:cubicBezTo>
                  <a:cubicBezTo>
                    <a:pt x="3187" y="2653"/>
                    <a:pt x="3142" y="2422"/>
                    <a:pt x="3094" y="2193"/>
                  </a:cubicBezTo>
                  <a:lnTo>
                    <a:pt x="3094" y="2193"/>
                  </a:lnTo>
                  <a:cubicBezTo>
                    <a:pt x="3158" y="2422"/>
                    <a:pt x="3222" y="2647"/>
                    <a:pt x="3292" y="2875"/>
                  </a:cubicBezTo>
                  <a:cubicBezTo>
                    <a:pt x="3247" y="2635"/>
                    <a:pt x="3196" y="2396"/>
                    <a:pt x="3151" y="2159"/>
                  </a:cubicBezTo>
                  <a:lnTo>
                    <a:pt x="2998" y="1443"/>
                  </a:lnTo>
                  <a:cubicBezTo>
                    <a:pt x="2889" y="968"/>
                    <a:pt x="2781" y="491"/>
                    <a:pt x="2662" y="17"/>
                  </a:cubicBezTo>
                  <a:lnTo>
                    <a:pt x="2658"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9"/>
            <p:cNvSpPr/>
            <p:nvPr/>
          </p:nvSpPr>
          <p:spPr>
            <a:xfrm>
              <a:off x="2027050" y="4317700"/>
              <a:ext cx="1200" cy="1500"/>
            </a:xfrm>
            <a:custGeom>
              <a:avLst/>
              <a:gdLst/>
              <a:ahLst/>
              <a:cxnLst/>
              <a:rect l="l" t="t" r="r" b="b"/>
              <a:pathLst>
                <a:path w="48" h="60" extrusionOk="0">
                  <a:moveTo>
                    <a:pt x="0" y="0"/>
                  </a:moveTo>
                  <a:lnTo>
                    <a:pt x="0" y="0"/>
                  </a:lnTo>
                  <a:cubicBezTo>
                    <a:pt x="0" y="0"/>
                    <a:pt x="1" y="1"/>
                    <a:pt x="1" y="1"/>
                  </a:cubicBezTo>
                  <a:lnTo>
                    <a:pt x="1" y="1"/>
                  </a:lnTo>
                  <a:cubicBezTo>
                    <a:pt x="1" y="1"/>
                    <a:pt x="0" y="0"/>
                    <a:pt x="0" y="0"/>
                  </a:cubicBezTo>
                  <a:close/>
                  <a:moveTo>
                    <a:pt x="1" y="1"/>
                  </a:moveTo>
                  <a:lnTo>
                    <a:pt x="1" y="1"/>
                  </a:lnTo>
                  <a:cubicBezTo>
                    <a:pt x="5" y="6"/>
                    <a:pt x="19" y="29"/>
                    <a:pt x="47" y="59"/>
                  </a:cubicBezTo>
                  <a:cubicBezTo>
                    <a:pt x="33" y="39"/>
                    <a:pt x="17" y="21"/>
                    <a:pt x="1"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9"/>
            <p:cNvSpPr/>
            <p:nvPr/>
          </p:nvSpPr>
          <p:spPr>
            <a:xfrm>
              <a:off x="2127350" y="4209000"/>
              <a:ext cx="102575" cy="53525"/>
            </a:xfrm>
            <a:custGeom>
              <a:avLst/>
              <a:gdLst/>
              <a:ahLst/>
              <a:cxnLst/>
              <a:rect l="l" t="t" r="r" b="b"/>
              <a:pathLst>
                <a:path w="4103" h="2141" extrusionOk="0">
                  <a:moveTo>
                    <a:pt x="4102" y="1"/>
                  </a:moveTo>
                  <a:cubicBezTo>
                    <a:pt x="4094" y="7"/>
                    <a:pt x="4088" y="13"/>
                    <a:pt x="4082" y="19"/>
                  </a:cubicBezTo>
                  <a:cubicBezTo>
                    <a:pt x="4084" y="13"/>
                    <a:pt x="4088" y="11"/>
                    <a:pt x="4092" y="7"/>
                  </a:cubicBezTo>
                  <a:lnTo>
                    <a:pt x="4092" y="7"/>
                  </a:lnTo>
                  <a:cubicBezTo>
                    <a:pt x="3910" y="170"/>
                    <a:pt x="3736" y="340"/>
                    <a:pt x="3556" y="508"/>
                  </a:cubicBezTo>
                  <a:lnTo>
                    <a:pt x="3030" y="1021"/>
                  </a:lnTo>
                  <a:cubicBezTo>
                    <a:pt x="2699" y="1349"/>
                    <a:pt x="2372" y="1680"/>
                    <a:pt x="2048" y="2016"/>
                  </a:cubicBezTo>
                  <a:cubicBezTo>
                    <a:pt x="1733" y="1756"/>
                    <a:pt x="1414" y="1502"/>
                    <a:pt x="1085" y="1267"/>
                  </a:cubicBezTo>
                  <a:cubicBezTo>
                    <a:pt x="739" y="1015"/>
                    <a:pt x="381" y="778"/>
                    <a:pt x="11" y="567"/>
                  </a:cubicBezTo>
                  <a:lnTo>
                    <a:pt x="11" y="567"/>
                  </a:lnTo>
                  <a:cubicBezTo>
                    <a:pt x="35" y="588"/>
                    <a:pt x="64" y="606"/>
                    <a:pt x="88" y="627"/>
                  </a:cubicBezTo>
                  <a:cubicBezTo>
                    <a:pt x="58" y="610"/>
                    <a:pt x="31" y="592"/>
                    <a:pt x="0" y="575"/>
                  </a:cubicBezTo>
                  <a:lnTo>
                    <a:pt x="0" y="575"/>
                  </a:lnTo>
                  <a:cubicBezTo>
                    <a:pt x="344" y="827"/>
                    <a:pt x="686" y="1083"/>
                    <a:pt x="1021" y="1347"/>
                  </a:cubicBezTo>
                  <a:cubicBezTo>
                    <a:pt x="1228" y="1513"/>
                    <a:pt x="1432" y="1678"/>
                    <a:pt x="1637" y="1844"/>
                  </a:cubicBezTo>
                  <a:cubicBezTo>
                    <a:pt x="1803" y="1950"/>
                    <a:pt x="1958" y="2049"/>
                    <a:pt x="2101" y="2141"/>
                  </a:cubicBezTo>
                  <a:lnTo>
                    <a:pt x="2110" y="2134"/>
                  </a:lnTo>
                  <a:lnTo>
                    <a:pt x="2112" y="2137"/>
                  </a:lnTo>
                  <a:cubicBezTo>
                    <a:pt x="2449" y="1791"/>
                    <a:pt x="2787" y="1441"/>
                    <a:pt x="3116" y="1087"/>
                  </a:cubicBezTo>
                  <a:lnTo>
                    <a:pt x="3615" y="549"/>
                  </a:lnTo>
                  <a:cubicBezTo>
                    <a:pt x="3779" y="367"/>
                    <a:pt x="3943" y="187"/>
                    <a:pt x="4102"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9"/>
            <p:cNvSpPr/>
            <p:nvPr/>
          </p:nvSpPr>
          <p:spPr>
            <a:xfrm>
              <a:off x="2071175" y="4248375"/>
              <a:ext cx="172250" cy="47150"/>
            </a:xfrm>
            <a:custGeom>
              <a:avLst/>
              <a:gdLst/>
              <a:ahLst/>
              <a:cxnLst/>
              <a:rect l="l" t="t" r="r" b="b"/>
              <a:pathLst>
                <a:path w="6890" h="1886" extrusionOk="0">
                  <a:moveTo>
                    <a:pt x="11" y="1"/>
                  </a:moveTo>
                  <a:lnTo>
                    <a:pt x="111" y="32"/>
                  </a:lnTo>
                  <a:cubicBezTo>
                    <a:pt x="75" y="23"/>
                    <a:pt x="38" y="13"/>
                    <a:pt x="1" y="7"/>
                  </a:cubicBezTo>
                  <a:lnTo>
                    <a:pt x="1" y="7"/>
                  </a:lnTo>
                  <a:cubicBezTo>
                    <a:pt x="566" y="187"/>
                    <a:pt x="1136" y="357"/>
                    <a:pt x="1707" y="523"/>
                  </a:cubicBezTo>
                  <a:cubicBezTo>
                    <a:pt x="2278" y="688"/>
                    <a:pt x="2853" y="846"/>
                    <a:pt x="3424" y="1005"/>
                  </a:cubicBezTo>
                  <a:cubicBezTo>
                    <a:pt x="3999" y="1157"/>
                    <a:pt x="4571" y="1314"/>
                    <a:pt x="5146" y="1464"/>
                  </a:cubicBezTo>
                  <a:lnTo>
                    <a:pt x="6012" y="1681"/>
                  </a:lnTo>
                  <a:cubicBezTo>
                    <a:pt x="6300" y="1750"/>
                    <a:pt x="6589" y="1822"/>
                    <a:pt x="6879" y="1885"/>
                  </a:cubicBezTo>
                  <a:cubicBezTo>
                    <a:pt x="6844" y="1875"/>
                    <a:pt x="6814" y="1865"/>
                    <a:pt x="6781" y="1855"/>
                  </a:cubicBezTo>
                  <a:lnTo>
                    <a:pt x="6781" y="1855"/>
                  </a:lnTo>
                  <a:cubicBezTo>
                    <a:pt x="6818" y="1863"/>
                    <a:pt x="6853" y="1871"/>
                    <a:pt x="6889" y="1881"/>
                  </a:cubicBezTo>
                  <a:cubicBezTo>
                    <a:pt x="6607" y="1789"/>
                    <a:pt x="6321" y="1703"/>
                    <a:pt x="6036" y="1617"/>
                  </a:cubicBezTo>
                  <a:lnTo>
                    <a:pt x="5185" y="1364"/>
                  </a:lnTo>
                  <a:cubicBezTo>
                    <a:pt x="4614" y="1198"/>
                    <a:pt x="4040" y="1042"/>
                    <a:pt x="3467" y="881"/>
                  </a:cubicBezTo>
                  <a:cubicBezTo>
                    <a:pt x="2892" y="729"/>
                    <a:pt x="2319" y="572"/>
                    <a:pt x="1742" y="426"/>
                  </a:cubicBezTo>
                  <a:cubicBezTo>
                    <a:pt x="1167" y="279"/>
                    <a:pt x="592" y="134"/>
                    <a:pt x="11"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9"/>
            <p:cNvSpPr/>
            <p:nvPr/>
          </p:nvSpPr>
          <p:spPr>
            <a:xfrm>
              <a:off x="2046025" y="4332925"/>
              <a:ext cx="29625" cy="13425"/>
            </a:xfrm>
            <a:custGeom>
              <a:avLst/>
              <a:gdLst/>
              <a:ahLst/>
              <a:cxnLst/>
              <a:rect l="l" t="t" r="r" b="b"/>
              <a:pathLst>
                <a:path w="1185" h="537" extrusionOk="0">
                  <a:moveTo>
                    <a:pt x="0" y="1"/>
                  </a:moveTo>
                  <a:cubicBezTo>
                    <a:pt x="287" y="167"/>
                    <a:pt x="673" y="353"/>
                    <a:pt x="1185" y="537"/>
                  </a:cubicBezTo>
                  <a:cubicBezTo>
                    <a:pt x="991" y="465"/>
                    <a:pt x="469" y="263"/>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9"/>
            <p:cNvSpPr/>
            <p:nvPr/>
          </p:nvSpPr>
          <p:spPr>
            <a:xfrm>
              <a:off x="2026850" y="4317900"/>
              <a:ext cx="1100" cy="1350"/>
            </a:xfrm>
            <a:custGeom>
              <a:avLst/>
              <a:gdLst/>
              <a:ahLst/>
              <a:cxnLst/>
              <a:rect l="l" t="t" r="r" b="b"/>
              <a:pathLst>
                <a:path w="44" h="54" extrusionOk="0">
                  <a:moveTo>
                    <a:pt x="0" y="0"/>
                  </a:moveTo>
                  <a:lnTo>
                    <a:pt x="0" y="0"/>
                  </a:lnTo>
                  <a:cubicBezTo>
                    <a:pt x="4" y="5"/>
                    <a:pt x="8" y="10"/>
                    <a:pt x="12" y="15"/>
                  </a:cubicBezTo>
                  <a:lnTo>
                    <a:pt x="12" y="15"/>
                  </a:lnTo>
                  <a:cubicBezTo>
                    <a:pt x="6" y="7"/>
                    <a:pt x="2" y="2"/>
                    <a:pt x="0" y="0"/>
                  </a:cubicBezTo>
                  <a:close/>
                  <a:moveTo>
                    <a:pt x="12" y="15"/>
                  </a:moveTo>
                  <a:lnTo>
                    <a:pt x="12" y="15"/>
                  </a:lnTo>
                  <a:cubicBezTo>
                    <a:pt x="19" y="24"/>
                    <a:pt x="29" y="38"/>
                    <a:pt x="43" y="54"/>
                  </a:cubicBezTo>
                  <a:cubicBezTo>
                    <a:pt x="33" y="40"/>
                    <a:pt x="22" y="28"/>
                    <a:pt x="12" y="15"/>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9"/>
            <p:cNvSpPr/>
            <p:nvPr/>
          </p:nvSpPr>
          <p:spPr>
            <a:xfrm>
              <a:off x="1985100" y="4299600"/>
              <a:ext cx="171225" cy="70550"/>
            </a:xfrm>
            <a:custGeom>
              <a:avLst/>
              <a:gdLst/>
              <a:ahLst/>
              <a:cxnLst/>
              <a:rect l="l" t="t" r="r" b="b"/>
              <a:pathLst>
                <a:path w="6849" h="2822" extrusionOk="0">
                  <a:moveTo>
                    <a:pt x="1912" y="1"/>
                  </a:moveTo>
                  <a:cubicBezTo>
                    <a:pt x="686" y="1"/>
                    <a:pt x="3" y="18"/>
                    <a:pt x="1" y="18"/>
                  </a:cubicBezTo>
                  <a:cubicBezTo>
                    <a:pt x="927" y="1135"/>
                    <a:pt x="1159" y="1956"/>
                    <a:pt x="1664" y="2160"/>
                  </a:cubicBezTo>
                  <a:cubicBezTo>
                    <a:pt x="2169" y="2363"/>
                    <a:pt x="6799" y="2817"/>
                    <a:pt x="6848" y="2821"/>
                  </a:cubicBezTo>
                  <a:lnTo>
                    <a:pt x="6318" y="2547"/>
                  </a:lnTo>
                  <a:cubicBezTo>
                    <a:pt x="5212" y="2357"/>
                    <a:pt x="4354" y="2128"/>
                    <a:pt x="3698" y="1899"/>
                  </a:cubicBezTo>
                  <a:cubicBezTo>
                    <a:pt x="3700" y="1899"/>
                    <a:pt x="1269" y="1162"/>
                    <a:pt x="1056" y="587"/>
                  </a:cubicBezTo>
                  <a:cubicBezTo>
                    <a:pt x="1048" y="569"/>
                    <a:pt x="1046" y="550"/>
                    <a:pt x="1046" y="536"/>
                  </a:cubicBezTo>
                  <a:cubicBezTo>
                    <a:pt x="1056" y="29"/>
                    <a:pt x="4076" y="20"/>
                    <a:pt x="4272" y="20"/>
                  </a:cubicBezTo>
                  <a:cubicBezTo>
                    <a:pt x="3349" y="6"/>
                    <a:pt x="2556" y="1"/>
                    <a:pt x="19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9"/>
            <p:cNvSpPr/>
            <p:nvPr/>
          </p:nvSpPr>
          <p:spPr>
            <a:xfrm>
              <a:off x="2028125" y="4319475"/>
              <a:ext cx="17350" cy="13225"/>
            </a:xfrm>
            <a:custGeom>
              <a:avLst/>
              <a:gdLst/>
              <a:ahLst/>
              <a:cxnLst/>
              <a:rect l="l" t="t" r="r" b="b"/>
              <a:pathLst>
                <a:path w="694" h="529" extrusionOk="0">
                  <a:moveTo>
                    <a:pt x="0" y="1"/>
                  </a:moveTo>
                  <a:cubicBezTo>
                    <a:pt x="156" y="187"/>
                    <a:pt x="413" y="369"/>
                    <a:pt x="694" y="529"/>
                  </a:cubicBezTo>
                  <a:cubicBezTo>
                    <a:pt x="295" y="293"/>
                    <a:pt x="90" y="99"/>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9"/>
            <p:cNvSpPr/>
            <p:nvPr/>
          </p:nvSpPr>
          <p:spPr>
            <a:xfrm>
              <a:off x="1629675" y="4059450"/>
              <a:ext cx="103200" cy="16025"/>
            </a:xfrm>
            <a:custGeom>
              <a:avLst/>
              <a:gdLst/>
              <a:ahLst/>
              <a:cxnLst/>
              <a:rect l="l" t="t" r="r" b="b"/>
              <a:pathLst>
                <a:path w="4128" h="641" extrusionOk="0">
                  <a:moveTo>
                    <a:pt x="19" y="0"/>
                  </a:moveTo>
                  <a:cubicBezTo>
                    <a:pt x="5" y="0"/>
                    <a:pt x="0" y="4"/>
                    <a:pt x="0" y="4"/>
                  </a:cubicBezTo>
                  <a:cubicBezTo>
                    <a:pt x="659" y="356"/>
                    <a:pt x="905" y="641"/>
                    <a:pt x="909" y="641"/>
                  </a:cubicBezTo>
                  <a:cubicBezTo>
                    <a:pt x="1660" y="405"/>
                    <a:pt x="2505" y="348"/>
                    <a:pt x="3141" y="348"/>
                  </a:cubicBezTo>
                  <a:cubicBezTo>
                    <a:pt x="3684" y="348"/>
                    <a:pt x="4075" y="389"/>
                    <a:pt x="4123" y="395"/>
                  </a:cubicBezTo>
                  <a:lnTo>
                    <a:pt x="4127" y="395"/>
                  </a:lnTo>
                  <a:cubicBezTo>
                    <a:pt x="4105" y="389"/>
                    <a:pt x="4080" y="385"/>
                    <a:pt x="4056" y="379"/>
                  </a:cubicBezTo>
                  <a:cubicBezTo>
                    <a:pt x="3908" y="366"/>
                    <a:pt x="3577" y="341"/>
                    <a:pt x="3153" y="341"/>
                  </a:cubicBezTo>
                  <a:cubicBezTo>
                    <a:pt x="2516" y="341"/>
                    <a:pt x="1669" y="397"/>
                    <a:pt x="915" y="632"/>
                  </a:cubicBezTo>
                  <a:cubicBezTo>
                    <a:pt x="915" y="632"/>
                    <a:pt x="670" y="352"/>
                    <a:pt x="19"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9"/>
            <p:cNvSpPr/>
            <p:nvPr/>
          </p:nvSpPr>
          <p:spPr>
            <a:xfrm>
              <a:off x="1630025" y="4059400"/>
              <a:ext cx="25" cy="25"/>
            </a:xfrm>
            <a:custGeom>
              <a:avLst/>
              <a:gdLst/>
              <a:ahLst/>
              <a:cxnLst/>
              <a:rect l="l" t="t" r="r" b="b"/>
              <a:pathLst>
                <a:path w="1" h="1" extrusionOk="0">
                  <a:moveTo>
                    <a:pt x="1" y="0"/>
                  </a:moveTo>
                  <a:lnTo>
                    <a:pt x="1"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9"/>
            <p:cNvSpPr/>
            <p:nvPr/>
          </p:nvSpPr>
          <p:spPr>
            <a:xfrm>
              <a:off x="1702150" y="4057475"/>
              <a:ext cx="71725" cy="187000"/>
            </a:xfrm>
            <a:custGeom>
              <a:avLst/>
              <a:gdLst/>
              <a:ahLst/>
              <a:cxnLst/>
              <a:rect l="l" t="t" r="r" b="b"/>
              <a:pathLst>
                <a:path w="2869" h="7480" extrusionOk="0">
                  <a:moveTo>
                    <a:pt x="2437" y="0"/>
                  </a:moveTo>
                  <a:cubicBezTo>
                    <a:pt x="2130" y="0"/>
                    <a:pt x="1966" y="229"/>
                    <a:pt x="1965" y="231"/>
                  </a:cubicBezTo>
                  <a:cubicBezTo>
                    <a:pt x="2066" y="167"/>
                    <a:pt x="2169" y="150"/>
                    <a:pt x="2250" y="150"/>
                  </a:cubicBezTo>
                  <a:cubicBezTo>
                    <a:pt x="2340" y="150"/>
                    <a:pt x="2402" y="171"/>
                    <a:pt x="2402" y="171"/>
                  </a:cubicBezTo>
                  <a:cubicBezTo>
                    <a:pt x="1952" y="454"/>
                    <a:pt x="1756" y="1059"/>
                    <a:pt x="1744" y="1108"/>
                  </a:cubicBezTo>
                  <a:lnTo>
                    <a:pt x="1744" y="1110"/>
                  </a:lnTo>
                  <a:lnTo>
                    <a:pt x="1" y="7479"/>
                  </a:lnTo>
                  <a:cubicBezTo>
                    <a:pt x="559" y="5732"/>
                    <a:pt x="919" y="4771"/>
                    <a:pt x="1120" y="4386"/>
                  </a:cubicBezTo>
                  <a:cubicBezTo>
                    <a:pt x="1862" y="2489"/>
                    <a:pt x="2869" y="137"/>
                    <a:pt x="2869" y="137"/>
                  </a:cubicBezTo>
                  <a:cubicBezTo>
                    <a:pt x="2793" y="94"/>
                    <a:pt x="2728" y="59"/>
                    <a:pt x="2660" y="38"/>
                  </a:cubicBezTo>
                  <a:cubicBezTo>
                    <a:pt x="2579" y="11"/>
                    <a:pt x="2505" y="0"/>
                    <a:pt x="2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9"/>
            <p:cNvSpPr/>
            <p:nvPr/>
          </p:nvSpPr>
          <p:spPr>
            <a:xfrm>
              <a:off x="1583900" y="4049675"/>
              <a:ext cx="158950" cy="15125"/>
            </a:xfrm>
            <a:custGeom>
              <a:avLst/>
              <a:gdLst/>
              <a:ahLst/>
              <a:cxnLst/>
              <a:rect l="l" t="t" r="r" b="b"/>
              <a:pathLst>
                <a:path w="6358" h="605" extrusionOk="0">
                  <a:moveTo>
                    <a:pt x="2558" y="0"/>
                  </a:moveTo>
                  <a:cubicBezTo>
                    <a:pt x="2357" y="0"/>
                    <a:pt x="2156" y="7"/>
                    <a:pt x="1956" y="21"/>
                  </a:cubicBezTo>
                  <a:cubicBezTo>
                    <a:pt x="1312" y="64"/>
                    <a:pt x="657" y="201"/>
                    <a:pt x="107" y="534"/>
                  </a:cubicBezTo>
                  <a:lnTo>
                    <a:pt x="37" y="580"/>
                  </a:lnTo>
                  <a:lnTo>
                    <a:pt x="37" y="580"/>
                  </a:lnTo>
                  <a:cubicBezTo>
                    <a:pt x="599" y="219"/>
                    <a:pt x="1279" y="73"/>
                    <a:pt x="1946" y="29"/>
                  </a:cubicBezTo>
                  <a:cubicBezTo>
                    <a:pt x="2149" y="13"/>
                    <a:pt x="2352" y="6"/>
                    <a:pt x="2556" y="6"/>
                  </a:cubicBezTo>
                  <a:cubicBezTo>
                    <a:pt x="3091" y="6"/>
                    <a:pt x="3626" y="54"/>
                    <a:pt x="4160" y="115"/>
                  </a:cubicBezTo>
                  <a:cubicBezTo>
                    <a:pt x="4528" y="160"/>
                    <a:pt x="4896" y="211"/>
                    <a:pt x="5262" y="269"/>
                  </a:cubicBezTo>
                  <a:cubicBezTo>
                    <a:pt x="5629" y="324"/>
                    <a:pt x="5991" y="391"/>
                    <a:pt x="6357" y="453"/>
                  </a:cubicBezTo>
                  <a:cubicBezTo>
                    <a:pt x="6322" y="442"/>
                    <a:pt x="6285" y="432"/>
                    <a:pt x="6251" y="426"/>
                  </a:cubicBezTo>
                  <a:cubicBezTo>
                    <a:pt x="5925" y="369"/>
                    <a:pt x="5600" y="309"/>
                    <a:pt x="5273" y="262"/>
                  </a:cubicBezTo>
                  <a:cubicBezTo>
                    <a:pt x="4907" y="201"/>
                    <a:pt x="4538" y="150"/>
                    <a:pt x="4170" y="109"/>
                  </a:cubicBezTo>
                  <a:cubicBezTo>
                    <a:pt x="3634" y="46"/>
                    <a:pt x="3095" y="0"/>
                    <a:pt x="2558" y="0"/>
                  </a:cubicBezTo>
                  <a:close/>
                  <a:moveTo>
                    <a:pt x="37" y="580"/>
                  </a:moveTo>
                  <a:cubicBezTo>
                    <a:pt x="25" y="588"/>
                    <a:pt x="13" y="596"/>
                    <a:pt x="0" y="604"/>
                  </a:cubicBezTo>
                  <a:lnTo>
                    <a:pt x="37" y="58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9"/>
            <p:cNvSpPr/>
            <p:nvPr/>
          </p:nvSpPr>
          <p:spPr>
            <a:xfrm>
              <a:off x="1778625" y="4155300"/>
              <a:ext cx="2825" cy="425"/>
            </a:xfrm>
            <a:custGeom>
              <a:avLst/>
              <a:gdLst/>
              <a:ahLst/>
              <a:cxnLst/>
              <a:rect l="l" t="t" r="r" b="b"/>
              <a:pathLst>
                <a:path w="113" h="17" extrusionOk="0">
                  <a:moveTo>
                    <a:pt x="0" y="0"/>
                  </a:moveTo>
                  <a:lnTo>
                    <a:pt x="0" y="0"/>
                  </a:lnTo>
                  <a:cubicBezTo>
                    <a:pt x="10" y="9"/>
                    <a:pt x="49" y="13"/>
                    <a:pt x="113" y="17"/>
                  </a:cubicBezTo>
                  <a:cubicBezTo>
                    <a:pt x="76" y="11"/>
                    <a:pt x="37" y="6"/>
                    <a:pt x="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9"/>
            <p:cNvSpPr/>
            <p:nvPr/>
          </p:nvSpPr>
          <p:spPr>
            <a:xfrm>
              <a:off x="1796725" y="4081450"/>
              <a:ext cx="366450" cy="184200"/>
            </a:xfrm>
            <a:custGeom>
              <a:avLst/>
              <a:gdLst/>
              <a:ahLst/>
              <a:cxnLst/>
              <a:rect l="l" t="t" r="r" b="b"/>
              <a:pathLst>
                <a:path w="14658" h="7368" extrusionOk="0">
                  <a:moveTo>
                    <a:pt x="0" y="0"/>
                  </a:moveTo>
                  <a:lnTo>
                    <a:pt x="966" y="348"/>
                  </a:lnTo>
                  <a:lnTo>
                    <a:pt x="1369" y="489"/>
                  </a:lnTo>
                  <a:lnTo>
                    <a:pt x="1453" y="520"/>
                  </a:lnTo>
                  <a:lnTo>
                    <a:pt x="1932" y="708"/>
                  </a:lnTo>
                  <a:lnTo>
                    <a:pt x="2891" y="1084"/>
                  </a:lnTo>
                  <a:lnTo>
                    <a:pt x="3837" y="1489"/>
                  </a:lnTo>
                  <a:cubicBezTo>
                    <a:pt x="4154" y="1622"/>
                    <a:pt x="4467" y="1762"/>
                    <a:pt x="4778" y="1905"/>
                  </a:cubicBezTo>
                  <a:cubicBezTo>
                    <a:pt x="5091" y="2050"/>
                    <a:pt x="5404" y="2185"/>
                    <a:pt x="5715" y="2332"/>
                  </a:cubicBezTo>
                  <a:cubicBezTo>
                    <a:pt x="5823" y="2388"/>
                    <a:pt x="5932" y="2439"/>
                    <a:pt x="6040" y="2492"/>
                  </a:cubicBezTo>
                  <a:cubicBezTo>
                    <a:pt x="6241" y="2588"/>
                    <a:pt x="6439" y="2682"/>
                    <a:pt x="6639" y="2782"/>
                  </a:cubicBezTo>
                  <a:cubicBezTo>
                    <a:pt x="6948" y="2934"/>
                    <a:pt x="7255" y="3087"/>
                    <a:pt x="7558" y="3245"/>
                  </a:cubicBezTo>
                  <a:cubicBezTo>
                    <a:pt x="8133" y="3537"/>
                    <a:pt x="8706" y="3836"/>
                    <a:pt x="9273" y="4145"/>
                  </a:cubicBezTo>
                  <a:cubicBezTo>
                    <a:pt x="9309" y="4166"/>
                    <a:pt x="9344" y="4184"/>
                    <a:pt x="9381" y="4204"/>
                  </a:cubicBezTo>
                  <a:cubicBezTo>
                    <a:pt x="9528" y="4286"/>
                    <a:pt x="9678" y="4366"/>
                    <a:pt x="9823" y="4448"/>
                  </a:cubicBezTo>
                  <a:cubicBezTo>
                    <a:pt x="9825" y="4450"/>
                    <a:pt x="9829" y="4450"/>
                    <a:pt x="9831" y="4452"/>
                  </a:cubicBezTo>
                  <a:cubicBezTo>
                    <a:pt x="10281" y="4704"/>
                    <a:pt x="10729" y="4957"/>
                    <a:pt x="11173" y="5215"/>
                  </a:cubicBezTo>
                  <a:lnTo>
                    <a:pt x="12061" y="5737"/>
                  </a:lnTo>
                  <a:lnTo>
                    <a:pt x="12941" y="6273"/>
                  </a:lnTo>
                  <a:cubicBezTo>
                    <a:pt x="13518" y="6627"/>
                    <a:pt x="14089" y="6993"/>
                    <a:pt x="14655" y="7367"/>
                  </a:cubicBezTo>
                  <a:lnTo>
                    <a:pt x="14657" y="7367"/>
                  </a:lnTo>
                  <a:cubicBezTo>
                    <a:pt x="14578" y="7312"/>
                    <a:pt x="14502" y="7255"/>
                    <a:pt x="14422" y="7200"/>
                  </a:cubicBezTo>
                  <a:cubicBezTo>
                    <a:pt x="13935" y="6880"/>
                    <a:pt x="13446" y="6567"/>
                    <a:pt x="12951" y="6267"/>
                  </a:cubicBezTo>
                  <a:lnTo>
                    <a:pt x="12071" y="5729"/>
                  </a:lnTo>
                  <a:lnTo>
                    <a:pt x="11183" y="5207"/>
                  </a:lnTo>
                  <a:cubicBezTo>
                    <a:pt x="9997" y="4517"/>
                    <a:pt x="8790" y="3859"/>
                    <a:pt x="7568" y="3241"/>
                  </a:cubicBezTo>
                  <a:cubicBezTo>
                    <a:pt x="6959" y="2924"/>
                    <a:pt x="6341" y="2627"/>
                    <a:pt x="5721" y="2330"/>
                  </a:cubicBezTo>
                  <a:cubicBezTo>
                    <a:pt x="5412" y="2181"/>
                    <a:pt x="5097" y="2046"/>
                    <a:pt x="4786" y="1903"/>
                  </a:cubicBezTo>
                  <a:cubicBezTo>
                    <a:pt x="4473" y="1760"/>
                    <a:pt x="4162" y="1618"/>
                    <a:pt x="3845" y="1485"/>
                  </a:cubicBezTo>
                  <a:lnTo>
                    <a:pt x="2897" y="1082"/>
                  </a:lnTo>
                  <a:lnTo>
                    <a:pt x="1938" y="706"/>
                  </a:lnTo>
                  <a:lnTo>
                    <a:pt x="1461" y="518"/>
                  </a:lnTo>
                  <a:lnTo>
                    <a:pt x="976" y="344"/>
                  </a:lnTo>
                  <a:lnTo>
                    <a:pt x="240" y="78"/>
                  </a:lnTo>
                  <a:cubicBezTo>
                    <a:pt x="162" y="51"/>
                    <a:pt x="82" y="27"/>
                    <a:pt x="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9"/>
            <p:cNvSpPr/>
            <p:nvPr/>
          </p:nvSpPr>
          <p:spPr>
            <a:xfrm>
              <a:off x="1552175" y="4046675"/>
              <a:ext cx="187950" cy="62975"/>
            </a:xfrm>
            <a:custGeom>
              <a:avLst/>
              <a:gdLst/>
              <a:ahLst/>
              <a:cxnLst/>
              <a:rect l="l" t="t" r="r" b="b"/>
              <a:pathLst>
                <a:path w="7518" h="2519" extrusionOk="0">
                  <a:moveTo>
                    <a:pt x="3724" y="1"/>
                  </a:moveTo>
                  <a:cubicBezTo>
                    <a:pt x="3552" y="1"/>
                    <a:pt x="3380" y="6"/>
                    <a:pt x="3207" y="18"/>
                  </a:cubicBezTo>
                  <a:cubicBezTo>
                    <a:pt x="2835" y="47"/>
                    <a:pt x="2460" y="104"/>
                    <a:pt x="2098" y="217"/>
                  </a:cubicBezTo>
                  <a:cubicBezTo>
                    <a:pt x="1820" y="303"/>
                    <a:pt x="1550" y="419"/>
                    <a:pt x="1304" y="575"/>
                  </a:cubicBezTo>
                  <a:cubicBezTo>
                    <a:pt x="1292" y="583"/>
                    <a:pt x="1282" y="591"/>
                    <a:pt x="1269" y="599"/>
                  </a:cubicBezTo>
                  <a:cubicBezTo>
                    <a:pt x="1259" y="603"/>
                    <a:pt x="1251" y="612"/>
                    <a:pt x="1243" y="616"/>
                  </a:cubicBezTo>
                  <a:cubicBezTo>
                    <a:pt x="1196" y="650"/>
                    <a:pt x="1149" y="683"/>
                    <a:pt x="1104" y="718"/>
                  </a:cubicBezTo>
                  <a:cubicBezTo>
                    <a:pt x="807" y="951"/>
                    <a:pt x="561" y="1250"/>
                    <a:pt x="377" y="1575"/>
                  </a:cubicBezTo>
                  <a:cubicBezTo>
                    <a:pt x="214" y="1874"/>
                    <a:pt x="91" y="2195"/>
                    <a:pt x="1" y="2518"/>
                  </a:cubicBezTo>
                  <a:cubicBezTo>
                    <a:pt x="111" y="2201"/>
                    <a:pt x="244" y="1894"/>
                    <a:pt x="418" y="1612"/>
                  </a:cubicBezTo>
                  <a:cubicBezTo>
                    <a:pt x="609" y="1297"/>
                    <a:pt x="854" y="1015"/>
                    <a:pt x="1149" y="798"/>
                  </a:cubicBezTo>
                  <a:cubicBezTo>
                    <a:pt x="1188" y="769"/>
                    <a:pt x="1228" y="742"/>
                    <a:pt x="1267" y="714"/>
                  </a:cubicBezTo>
                  <a:cubicBezTo>
                    <a:pt x="1304" y="699"/>
                    <a:pt x="1341" y="675"/>
                    <a:pt x="1376" y="652"/>
                  </a:cubicBezTo>
                  <a:cubicBezTo>
                    <a:pt x="1926" y="321"/>
                    <a:pt x="2581" y="182"/>
                    <a:pt x="3225" y="139"/>
                  </a:cubicBezTo>
                  <a:cubicBezTo>
                    <a:pt x="3428" y="123"/>
                    <a:pt x="3632" y="116"/>
                    <a:pt x="3835" y="116"/>
                  </a:cubicBezTo>
                  <a:cubicBezTo>
                    <a:pt x="4371" y="116"/>
                    <a:pt x="4907" y="164"/>
                    <a:pt x="5441" y="225"/>
                  </a:cubicBezTo>
                  <a:cubicBezTo>
                    <a:pt x="5809" y="268"/>
                    <a:pt x="6176" y="319"/>
                    <a:pt x="6542" y="378"/>
                  </a:cubicBezTo>
                  <a:cubicBezTo>
                    <a:pt x="6867" y="427"/>
                    <a:pt x="7192" y="487"/>
                    <a:pt x="7518" y="542"/>
                  </a:cubicBezTo>
                  <a:cubicBezTo>
                    <a:pt x="6832" y="376"/>
                    <a:pt x="6141" y="235"/>
                    <a:pt x="5443" y="135"/>
                  </a:cubicBezTo>
                  <a:cubicBezTo>
                    <a:pt x="5075" y="80"/>
                    <a:pt x="4700" y="47"/>
                    <a:pt x="4330" y="20"/>
                  </a:cubicBezTo>
                  <a:cubicBezTo>
                    <a:pt x="4129" y="8"/>
                    <a:pt x="3927" y="1"/>
                    <a:pt x="3724"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9"/>
            <p:cNvSpPr/>
            <p:nvPr/>
          </p:nvSpPr>
          <p:spPr>
            <a:xfrm>
              <a:off x="1580875" y="4064725"/>
              <a:ext cx="3050" cy="2100"/>
            </a:xfrm>
            <a:custGeom>
              <a:avLst/>
              <a:gdLst/>
              <a:ahLst/>
              <a:cxnLst/>
              <a:rect l="l" t="t" r="r" b="b"/>
              <a:pathLst>
                <a:path w="122" h="84" extrusionOk="0">
                  <a:moveTo>
                    <a:pt x="121" y="0"/>
                  </a:moveTo>
                  <a:lnTo>
                    <a:pt x="99" y="14"/>
                  </a:lnTo>
                  <a:cubicBezTo>
                    <a:pt x="81" y="27"/>
                    <a:pt x="63" y="40"/>
                    <a:pt x="46" y="52"/>
                  </a:cubicBezTo>
                  <a:lnTo>
                    <a:pt x="46" y="52"/>
                  </a:lnTo>
                  <a:cubicBezTo>
                    <a:pt x="71" y="34"/>
                    <a:pt x="96" y="18"/>
                    <a:pt x="121" y="0"/>
                  </a:cubicBezTo>
                  <a:close/>
                  <a:moveTo>
                    <a:pt x="46" y="52"/>
                  </a:moveTo>
                  <a:cubicBezTo>
                    <a:pt x="31" y="62"/>
                    <a:pt x="16" y="72"/>
                    <a:pt x="1" y="84"/>
                  </a:cubicBezTo>
                  <a:cubicBezTo>
                    <a:pt x="15" y="73"/>
                    <a:pt x="30" y="62"/>
                    <a:pt x="46" y="52"/>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9"/>
            <p:cNvSpPr/>
            <p:nvPr/>
          </p:nvSpPr>
          <p:spPr>
            <a:xfrm>
              <a:off x="1561500" y="4062200"/>
              <a:ext cx="21700" cy="24025"/>
            </a:xfrm>
            <a:custGeom>
              <a:avLst/>
              <a:gdLst/>
              <a:ahLst/>
              <a:cxnLst/>
              <a:rect l="l" t="t" r="r" b="b"/>
              <a:pathLst>
                <a:path w="868" h="961" extrusionOk="0">
                  <a:moveTo>
                    <a:pt x="868" y="1"/>
                  </a:moveTo>
                  <a:cubicBezTo>
                    <a:pt x="861" y="5"/>
                    <a:pt x="855" y="9"/>
                    <a:pt x="848" y="13"/>
                  </a:cubicBezTo>
                  <a:lnTo>
                    <a:pt x="848" y="13"/>
                  </a:lnTo>
                  <a:cubicBezTo>
                    <a:pt x="855" y="9"/>
                    <a:pt x="861" y="5"/>
                    <a:pt x="868" y="1"/>
                  </a:cubicBezTo>
                  <a:close/>
                  <a:moveTo>
                    <a:pt x="848" y="13"/>
                  </a:moveTo>
                  <a:cubicBezTo>
                    <a:pt x="843" y="17"/>
                    <a:pt x="837" y="21"/>
                    <a:pt x="832" y="25"/>
                  </a:cubicBezTo>
                  <a:lnTo>
                    <a:pt x="832" y="25"/>
                  </a:lnTo>
                  <a:cubicBezTo>
                    <a:pt x="837" y="21"/>
                    <a:pt x="843" y="17"/>
                    <a:pt x="848" y="13"/>
                  </a:cubicBezTo>
                  <a:close/>
                  <a:moveTo>
                    <a:pt x="832" y="25"/>
                  </a:moveTo>
                  <a:cubicBezTo>
                    <a:pt x="796" y="50"/>
                    <a:pt x="762" y="77"/>
                    <a:pt x="727" y="103"/>
                  </a:cubicBezTo>
                  <a:cubicBezTo>
                    <a:pt x="757" y="81"/>
                    <a:pt x="786" y="58"/>
                    <a:pt x="817" y="38"/>
                  </a:cubicBezTo>
                  <a:cubicBezTo>
                    <a:pt x="821" y="33"/>
                    <a:pt x="826" y="29"/>
                    <a:pt x="832" y="25"/>
                  </a:cubicBezTo>
                  <a:close/>
                  <a:moveTo>
                    <a:pt x="727" y="103"/>
                  </a:moveTo>
                  <a:cubicBezTo>
                    <a:pt x="428" y="336"/>
                    <a:pt x="184" y="633"/>
                    <a:pt x="0" y="960"/>
                  </a:cubicBezTo>
                  <a:cubicBezTo>
                    <a:pt x="184" y="633"/>
                    <a:pt x="430" y="336"/>
                    <a:pt x="727" y="103"/>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9"/>
            <p:cNvSpPr/>
            <p:nvPr/>
          </p:nvSpPr>
          <p:spPr>
            <a:xfrm>
              <a:off x="1552125" y="4086200"/>
              <a:ext cx="9400" cy="23650"/>
            </a:xfrm>
            <a:custGeom>
              <a:avLst/>
              <a:gdLst/>
              <a:ahLst/>
              <a:cxnLst/>
              <a:rect l="l" t="t" r="r" b="b"/>
              <a:pathLst>
                <a:path w="376" h="946" extrusionOk="0">
                  <a:moveTo>
                    <a:pt x="375" y="0"/>
                  </a:moveTo>
                  <a:lnTo>
                    <a:pt x="375" y="0"/>
                  </a:lnTo>
                  <a:cubicBezTo>
                    <a:pt x="233" y="260"/>
                    <a:pt x="122" y="535"/>
                    <a:pt x="37" y="818"/>
                  </a:cubicBezTo>
                  <a:lnTo>
                    <a:pt x="37" y="818"/>
                  </a:lnTo>
                  <a:cubicBezTo>
                    <a:pt x="122" y="534"/>
                    <a:pt x="236" y="260"/>
                    <a:pt x="375" y="0"/>
                  </a:cubicBezTo>
                  <a:close/>
                  <a:moveTo>
                    <a:pt x="37" y="818"/>
                  </a:moveTo>
                  <a:lnTo>
                    <a:pt x="37" y="818"/>
                  </a:lnTo>
                  <a:cubicBezTo>
                    <a:pt x="24" y="860"/>
                    <a:pt x="12" y="903"/>
                    <a:pt x="1" y="946"/>
                  </a:cubicBezTo>
                  <a:cubicBezTo>
                    <a:pt x="12" y="903"/>
                    <a:pt x="24" y="860"/>
                    <a:pt x="37" y="818"/>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9"/>
            <p:cNvSpPr/>
            <p:nvPr/>
          </p:nvSpPr>
          <p:spPr>
            <a:xfrm>
              <a:off x="1632800" y="4049575"/>
              <a:ext cx="55425" cy="2725"/>
            </a:xfrm>
            <a:custGeom>
              <a:avLst/>
              <a:gdLst/>
              <a:ahLst/>
              <a:cxnLst/>
              <a:rect l="l" t="t" r="r" b="b"/>
              <a:pathLst>
                <a:path w="2217" h="109" extrusionOk="0">
                  <a:moveTo>
                    <a:pt x="610" y="0"/>
                  </a:moveTo>
                  <a:cubicBezTo>
                    <a:pt x="407" y="0"/>
                    <a:pt x="203" y="7"/>
                    <a:pt x="0" y="23"/>
                  </a:cubicBezTo>
                  <a:lnTo>
                    <a:pt x="0" y="23"/>
                  </a:lnTo>
                  <a:cubicBezTo>
                    <a:pt x="201" y="8"/>
                    <a:pt x="402" y="2"/>
                    <a:pt x="604" y="2"/>
                  </a:cubicBezTo>
                  <a:cubicBezTo>
                    <a:pt x="1141" y="2"/>
                    <a:pt x="1680" y="48"/>
                    <a:pt x="2216" y="109"/>
                  </a:cubicBezTo>
                  <a:cubicBezTo>
                    <a:pt x="1682" y="48"/>
                    <a:pt x="1146" y="0"/>
                    <a:pt x="61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9"/>
            <p:cNvSpPr/>
            <p:nvPr/>
          </p:nvSpPr>
          <p:spPr>
            <a:xfrm>
              <a:off x="1630025" y="4058950"/>
              <a:ext cx="101000" cy="16275"/>
            </a:xfrm>
            <a:custGeom>
              <a:avLst/>
              <a:gdLst/>
              <a:ahLst/>
              <a:cxnLst/>
              <a:rect l="l" t="t" r="r" b="b"/>
              <a:pathLst>
                <a:path w="4040" h="651" extrusionOk="0">
                  <a:moveTo>
                    <a:pt x="548" y="0"/>
                  </a:moveTo>
                  <a:cubicBezTo>
                    <a:pt x="244" y="0"/>
                    <a:pt x="58" y="14"/>
                    <a:pt x="1" y="18"/>
                  </a:cubicBezTo>
                  <a:cubicBezTo>
                    <a:pt x="653" y="368"/>
                    <a:pt x="899" y="650"/>
                    <a:pt x="899" y="650"/>
                  </a:cubicBezTo>
                  <a:cubicBezTo>
                    <a:pt x="1655" y="415"/>
                    <a:pt x="2505" y="359"/>
                    <a:pt x="3143" y="359"/>
                  </a:cubicBezTo>
                  <a:cubicBezTo>
                    <a:pt x="3564" y="359"/>
                    <a:pt x="3892" y="384"/>
                    <a:pt x="4039" y="397"/>
                  </a:cubicBezTo>
                  <a:cubicBezTo>
                    <a:pt x="2390" y="61"/>
                    <a:pt x="1198" y="0"/>
                    <a:pt x="5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9"/>
            <p:cNvSpPr/>
            <p:nvPr/>
          </p:nvSpPr>
          <p:spPr>
            <a:xfrm>
              <a:off x="1630025" y="4059400"/>
              <a:ext cx="25" cy="25"/>
            </a:xfrm>
            <a:custGeom>
              <a:avLst/>
              <a:gdLst/>
              <a:ahLst/>
              <a:cxnLst/>
              <a:rect l="l" t="t" r="r" b="b"/>
              <a:pathLst>
                <a:path w="1" h="1" extrusionOk="0">
                  <a:moveTo>
                    <a:pt x="1" y="0"/>
                  </a:move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9"/>
            <p:cNvSpPr/>
            <p:nvPr/>
          </p:nvSpPr>
          <p:spPr>
            <a:xfrm>
              <a:off x="1630025" y="4059450"/>
              <a:ext cx="101000" cy="15825"/>
            </a:xfrm>
            <a:custGeom>
              <a:avLst/>
              <a:gdLst/>
              <a:ahLst/>
              <a:cxnLst/>
              <a:rect l="l" t="t" r="r" b="b"/>
              <a:pathLst>
                <a:path w="4040" h="633" extrusionOk="0">
                  <a:moveTo>
                    <a:pt x="3792" y="363"/>
                  </a:moveTo>
                  <a:cubicBezTo>
                    <a:pt x="3897" y="370"/>
                    <a:pt x="3981" y="377"/>
                    <a:pt x="4037" y="383"/>
                  </a:cubicBezTo>
                  <a:lnTo>
                    <a:pt x="4039" y="383"/>
                  </a:lnTo>
                  <a:cubicBezTo>
                    <a:pt x="3983" y="377"/>
                    <a:pt x="3898" y="370"/>
                    <a:pt x="3792" y="363"/>
                  </a:cubicBezTo>
                  <a:close/>
                  <a:moveTo>
                    <a:pt x="1" y="0"/>
                  </a:moveTo>
                  <a:cubicBezTo>
                    <a:pt x="653" y="352"/>
                    <a:pt x="899" y="632"/>
                    <a:pt x="899" y="632"/>
                  </a:cubicBezTo>
                  <a:cubicBezTo>
                    <a:pt x="899" y="632"/>
                    <a:pt x="656" y="352"/>
                    <a:pt x="1" y="0"/>
                  </a:cubicBezTo>
                  <a:close/>
                  <a:moveTo>
                    <a:pt x="3122" y="342"/>
                  </a:moveTo>
                  <a:cubicBezTo>
                    <a:pt x="2488" y="342"/>
                    <a:pt x="1648" y="399"/>
                    <a:pt x="899" y="632"/>
                  </a:cubicBezTo>
                  <a:cubicBezTo>
                    <a:pt x="1651" y="399"/>
                    <a:pt x="2494" y="342"/>
                    <a:pt x="3130" y="342"/>
                  </a:cubicBezTo>
                  <a:cubicBezTo>
                    <a:pt x="3393" y="342"/>
                    <a:pt x="3621" y="352"/>
                    <a:pt x="3792" y="363"/>
                  </a:cubicBezTo>
                  <a:lnTo>
                    <a:pt x="3792" y="363"/>
                  </a:lnTo>
                  <a:cubicBezTo>
                    <a:pt x="3620" y="352"/>
                    <a:pt x="3389" y="342"/>
                    <a:pt x="3122" y="342"/>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9"/>
            <p:cNvSpPr/>
            <p:nvPr/>
          </p:nvSpPr>
          <p:spPr>
            <a:xfrm>
              <a:off x="1652475" y="4075250"/>
              <a:ext cx="25" cy="25"/>
            </a:xfrm>
            <a:custGeom>
              <a:avLst/>
              <a:gdLst/>
              <a:ahLst/>
              <a:cxnLst/>
              <a:rect l="l" t="t" r="r" b="b"/>
              <a:pathLst>
                <a:path w="1" h="1" extrusionOk="0">
                  <a:moveTo>
                    <a:pt x="1" y="0"/>
                  </a:move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9"/>
            <p:cNvSpPr/>
            <p:nvPr/>
          </p:nvSpPr>
          <p:spPr>
            <a:xfrm>
              <a:off x="1802925" y="4083325"/>
              <a:ext cx="354325" cy="178025"/>
            </a:xfrm>
            <a:custGeom>
              <a:avLst/>
              <a:gdLst/>
              <a:ahLst/>
              <a:cxnLst/>
              <a:rect l="l" t="t" r="r" b="b"/>
              <a:pathLst>
                <a:path w="14173" h="7121" extrusionOk="0">
                  <a:moveTo>
                    <a:pt x="0" y="1"/>
                  </a:moveTo>
                  <a:lnTo>
                    <a:pt x="730" y="263"/>
                  </a:lnTo>
                  <a:lnTo>
                    <a:pt x="1213" y="437"/>
                  </a:lnTo>
                  <a:lnTo>
                    <a:pt x="1692" y="627"/>
                  </a:lnTo>
                  <a:lnTo>
                    <a:pt x="2649" y="1003"/>
                  </a:lnTo>
                  <a:lnTo>
                    <a:pt x="3597" y="1406"/>
                  </a:lnTo>
                  <a:cubicBezTo>
                    <a:pt x="3914" y="1539"/>
                    <a:pt x="4225" y="1680"/>
                    <a:pt x="4538" y="1824"/>
                  </a:cubicBezTo>
                  <a:cubicBezTo>
                    <a:pt x="4849" y="1967"/>
                    <a:pt x="5164" y="2102"/>
                    <a:pt x="5473" y="2251"/>
                  </a:cubicBezTo>
                  <a:cubicBezTo>
                    <a:pt x="6093" y="2550"/>
                    <a:pt x="6711" y="2845"/>
                    <a:pt x="7320" y="3162"/>
                  </a:cubicBezTo>
                  <a:cubicBezTo>
                    <a:pt x="8546" y="3780"/>
                    <a:pt x="9749" y="4440"/>
                    <a:pt x="10935" y="5128"/>
                  </a:cubicBezTo>
                  <a:lnTo>
                    <a:pt x="11823" y="5650"/>
                  </a:lnTo>
                  <a:lnTo>
                    <a:pt x="12703" y="6186"/>
                  </a:lnTo>
                  <a:cubicBezTo>
                    <a:pt x="13196" y="6488"/>
                    <a:pt x="13687" y="6799"/>
                    <a:pt x="14172" y="7121"/>
                  </a:cubicBezTo>
                  <a:cubicBezTo>
                    <a:pt x="13135" y="6388"/>
                    <a:pt x="12065" y="5705"/>
                    <a:pt x="10974" y="5052"/>
                  </a:cubicBezTo>
                  <a:cubicBezTo>
                    <a:pt x="9798" y="4350"/>
                    <a:pt x="8591" y="3690"/>
                    <a:pt x="7369" y="3061"/>
                  </a:cubicBezTo>
                  <a:cubicBezTo>
                    <a:pt x="6144" y="2437"/>
                    <a:pt x="4896" y="1856"/>
                    <a:pt x="3627" y="1326"/>
                  </a:cubicBezTo>
                  <a:cubicBezTo>
                    <a:pt x="2443" y="821"/>
                    <a:pt x="1226" y="394"/>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9"/>
            <p:cNvSpPr/>
            <p:nvPr/>
          </p:nvSpPr>
          <p:spPr>
            <a:xfrm>
              <a:off x="1717200" y="4164300"/>
              <a:ext cx="14550" cy="37100"/>
            </a:xfrm>
            <a:custGeom>
              <a:avLst/>
              <a:gdLst/>
              <a:ahLst/>
              <a:cxnLst/>
              <a:rect l="l" t="t" r="r" b="b"/>
              <a:pathLst>
                <a:path w="582" h="1484" extrusionOk="0">
                  <a:moveTo>
                    <a:pt x="581" y="0"/>
                  </a:moveTo>
                  <a:cubicBezTo>
                    <a:pt x="563" y="31"/>
                    <a:pt x="541" y="67"/>
                    <a:pt x="518" y="111"/>
                  </a:cubicBezTo>
                  <a:lnTo>
                    <a:pt x="518" y="111"/>
                  </a:lnTo>
                  <a:cubicBezTo>
                    <a:pt x="518" y="111"/>
                    <a:pt x="518" y="111"/>
                    <a:pt x="518" y="111"/>
                  </a:cubicBezTo>
                  <a:lnTo>
                    <a:pt x="518" y="111"/>
                  </a:lnTo>
                  <a:cubicBezTo>
                    <a:pt x="518" y="111"/>
                    <a:pt x="518" y="112"/>
                    <a:pt x="518" y="113"/>
                  </a:cubicBezTo>
                  <a:cubicBezTo>
                    <a:pt x="317" y="620"/>
                    <a:pt x="135" y="1095"/>
                    <a:pt x="0" y="1484"/>
                  </a:cubicBezTo>
                  <a:lnTo>
                    <a:pt x="0" y="1484"/>
                  </a:lnTo>
                  <a:cubicBezTo>
                    <a:pt x="4" y="1472"/>
                    <a:pt x="263" y="791"/>
                    <a:pt x="581" y="0"/>
                  </a:cubicBezTo>
                  <a:close/>
                  <a:moveTo>
                    <a:pt x="0" y="1484"/>
                  </a:moveTo>
                  <a:cubicBezTo>
                    <a:pt x="0" y="1484"/>
                    <a:pt x="0" y="1484"/>
                    <a:pt x="0" y="1484"/>
                  </a:cubicBezTo>
                  <a:cubicBezTo>
                    <a:pt x="0" y="1484"/>
                    <a:pt x="0" y="1484"/>
                    <a:pt x="0" y="1484"/>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9"/>
            <p:cNvSpPr/>
            <p:nvPr/>
          </p:nvSpPr>
          <p:spPr>
            <a:xfrm>
              <a:off x="2027925" y="4319225"/>
              <a:ext cx="125" cy="175"/>
            </a:xfrm>
            <a:custGeom>
              <a:avLst/>
              <a:gdLst/>
              <a:ahLst/>
              <a:cxnLst/>
              <a:rect l="l" t="t" r="r" b="b"/>
              <a:pathLst>
                <a:path w="5" h="7" extrusionOk="0">
                  <a:moveTo>
                    <a:pt x="0" y="1"/>
                  </a:moveTo>
                  <a:lnTo>
                    <a:pt x="1" y="2"/>
                  </a:lnTo>
                  <a:lnTo>
                    <a:pt x="1" y="2"/>
                  </a:lnTo>
                  <a:cubicBezTo>
                    <a:pt x="1" y="2"/>
                    <a:pt x="1" y="1"/>
                    <a:pt x="0" y="1"/>
                  </a:cubicBezTo>
                  <a:close/>
                  <a:moveTo>
                    <a:pt x="1" y="2"/>
                  </a:moveTo>
                  <a:cubicBezTo>
                    <a:pt x="2" y="4"/>
                    <a:pt x="3" y="7"/>
                    <a:pt x="4" y="7"/>
                  </a:cubicBezTo>
                  <a:lnTo>
                    <a:pt x="1" y="2"/>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9"/>
            <p:cNvSpPr/>
            <p:nvPr/>
          </p:nvSpPr>
          <p:spPr>
            <a:xfrm>
              <a:off x="2075575" y="4346325"/>
              <a:ext cx="2025" cy="750"/>
            </a:xfrm>
            <a:custGeom>
              <a:avLst/>
              <a:gdLst/>
              <a:ahLst/>
              <a:cxnLst/>
              <a:rect l="l" t="t" r="r" b="b"/>
              <a:pathLst>
                <a:path w="81" h="30" extrusionOk="0">
                  <a:moveTo>
                    <a:pt x="1" y="1"/>
                  </a:moveTo>
                  <a:lnTo>
                    <a:pt x="1" y="1"/>
                  </a:lnTo>
                  <a:cubicBezTo>
                    <a:pt x="17" y="7"/>
                    <a:pt x="29" y="11"/>
                    <a:pt x="46" y="17"/>
                  </a:cubicBezTo>
                  <a:cubicBezTo>
                    <a:pt x="32" y="11"/>
                    <a:pt x="17" y="5"/>
                    <a:pt x="1" y="1"/>
                  </a:cubicBezTo>
                  <a:close/>
                  <a:moveTo>
                    <a:pt x="46" y="17"/>
                  </a:moveTo>
                  <a:cubicBezTo>
                    <a:pt x="47" y="17"/>
                    <a:pt x="47" y="18"/>
                    <a:pt x="48" y="18"/>
                  </a:cubicBezTo>
                  <a:lnTo>
                    <a:pt x="48" y="18"/>
                  </a:lnTo>
                  <a:cubicBezTo>
                    <a:pt x="47" y="18"/>
                    <a:pt x="47" y="17"/>
                    <a:pt x="46" y="17"/>
                  </a:cubicBezTo>
                  <a:close/>
                  <a:moveTo>
                    <a:pt x="48" y="18"/>
                  </a:moveTo>
                  <a:cubicBezTo>
                    <a:pt x="49" y="18"/>
                    <a:pt x="51" y="19"/>
                    <a:pt x="52" y="19"/>
                  </a:cubicBezTo>
                  <a:cubicBezTo>
                    <a:pt x="53" y="19"/>
                    <a:pt x="54" y="20"/>
                    <a:pt x="55" y="20"/>
                  </a:cubicBezTo>
                  <a:lnTo>
                    <a:pt x="55" y="20"/>
                  </a:lnTo>
                  <a:cubicBezTo>
                    <a:pt x="53" y="19"/>
                    <a:pt x="51" y="19"/>
                    <a:pt x="48" y="18"/>
                  </a:cubicBezTo>
                  <a:close/>
                  <a:moveTo>
                    <a:pt x="55" y="20"/>
                  </a:moveTo>
                  <a:cubicBezTo>
                    <a:pt x="58" y="21"/>
                    <a:pt x="60" y="21"/>
                    <a:pt x="62" y="22"/>
                  </a:cubicBezTo>
                  <a:lnTo>
                    <a:pt x="62" y="22"/>
                  </a:lnTo>
                  <a:cubicBezTo>
                    <a:pt x="60" y="21"/>
                    <a:pt x="58" y="21"/>
                    <a:pt x="55" y="20"/>
                  </a:cubicBezTo>
                  <a:close/>
                  <a:moveTo>
                    <a:pt x="62" y="22"/>
                  </a:moveTo>
                  <a:lnTo>
                    <a:pt x="62" y="22"/>
                  </a:lnTo>
                  <a:cubicBezTo>
                    <a:pt x="69" y="25"/>
                    <a:pt x="74" y="28"/>
                    <a:pt x="81" y="30"/>
                  </a:cubicBezTo>
                  <a:cubicBezTo>
                    <a:pt x="81" y="30"/>
                    <a:pt x="74" y="26"/>
                    <a:pt x="62" y="22"/>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9"/>
            <p:cNvSpPr/>
            <p:nvPr/>
          </p:nvSpPr>
          <p:spPr>
            <a:xfrm>
              <a:off x="1527175" y="4037800"/>
              <a:ext cx="759375" cy="345925"/>
            </a:xfrm>
            <a:custGeom>
              <a:avLst/>
              <a:gdLst/>
              <a:ahLst/>
              <a:cxnLst/>
              <a:rect l="l" t="t" r="r" b="b"/>
              <a:pathLst>
                <a:path w="30375" h="13837" extrusionOk="0">
                  <a:moveTo>
                    <a:pt x="4668" y="840"/>
                  </a:moveTo>
                  <a:cubicBezTo>
                    <a:pt x="5326" y="840"/>
                    <a:pt x="6545" y="903"/>
                    <a:pt x="8235" y="1253"/>
                  </a:cubicBezTo>
                  <a:cubicBezTo>
                    <a:pt x="8231" y="1253"/>
                    <a:pt x="8203" y="1251"/>
                    <a:pt x="8156" y="1245"/>
                  </a:cubicBezTo>
                  <a:lnTo>
                    <a:pt x="8156" y="1245"/>
                  </a:lnTo>
                  <a:lnTo>
                    <a:pt x="8225" y="1261"/>
                  </a:lnTo>
                  <a:lnTo>
                    <a:pt x="8221" y="1261"/>
                  </a:lnTo>
                  <a:cubicBezTo>
                    <a:pt x="8174" y="1255"/>
                    <a:pt x="7782" y="1214"/>
                    <a:pt x="7236" y="1214"/>
                  </a:cubicBezTo>
                  <a:cubicBezTo>
                    <a:pt x="6600" y="1214"/>
                    <a:pt x="5755" y="1270"/>
                    <a:pt x="5003" y="1505"/>
                  </a:cubicBezTo>
                  <a:cubicBezTo>
                    <a:pt x="5003" y="1505"/>
                    <a:pt x="4755" y="1220"/>
                    <a:pt x="4094" y="866"/>
                  </a:cubicBezTo>
                  <a:cubicBezTo>
                    <a:pt x="4094" y="866"/>
                    <a:pt x="4100" y="866"/>
                    <a:pt x="4113" y="864"/>
                  </a:cubicBezTo>
                  <a:cubicBezTo>
                    <a:pt x="4111" y="862"/>
                    <a:pt x="4109" y="862"/>
                    <a:pt x="4105" y="860"/>
                  </a:cubicBezTo>
                  <a:cubicBezTo>
                    <a:pt x="4105" y="860"/>
                    <a:pt x="4298" y="840"/>
                    <a:pt x="4668" y="840"/>
                  </a:cubicBezTo>
                  <a:close/>
                  <a:moveTo>
                    <a:pt x="4735" y="354"/>
                  </a:moveTo>
                  <a:cubicBezTo>
                    <a:pt x="4938" y="354"/>
                    <a:pt x="5141" y="361"/>
                    <a:pt x="5342" y="373"/>
                  </a:cubicBezTo>
                  <a:cubicBezTo>
                    <a:pt x="5717" y="396"/>
                    <a:pt x="6087" y="428"/>
                    <a:pt x="6455" y="488"/>
                  </a:cubicBezTo>
                  <a:cubicBezTo>
                    <a:pt x="7194" y="594"/>
                    <a:pt x="7922" y="744"/>
                    <a:pt x="8647" y="924"/>
                  </a:cubicBezTo>
                  <a:cubicBezTo>
                    <a:pt x="8608" y="915"/>
                    <a:pt x="8567" y="911"/>
                    <a:pt x="8530" y="903"/>
                  </a:cubicBezTo>
                  <a:lnTo>
                    <a:pt x="8530" y="903"/>
                  </a:lnTo>
                  <a:cubicBezTo>
                    <a:pt x="8565" y="911"/>
                    <a:pt x="8602" y="919"/>
                    <a:pt x="8638" y="928"/>
                  </a:cubicBezTo>
                  <a:cubicBezTo>
                    <a:pt x="8274" y="866"/>
                    <a:pt x="7908" y="797"/>
                    <a:pt x="7540" y="741"/>
                  </a:cubicBezTo>
                  <a:cubicBezTo>
                    <a:pt x="7173" y="680"/>
                    <a:pt x="6805" y="629"/>
                    <a:pt x="6437" y="588"/>
                  </a:cubicBezTo>
                  <a:cubicBezTo>
                    <a:pt x="5902" y="527"/>
                    <a:pt x="5366" y="480"/>
                    <a:pt x="4830" y="480"/>
                  </a:cubicBezTo>
                  <a:cubicBezTo>
                    <a:pt x="4627" y="480"/>
                    <a:pt x="4425" y="487"/>
                    <a:pt x="4223" y="502"/>
                  </a:cubicBezTo>
                  <a:cubicBezTo>
                    <a:pt x="3540" y="547"/>
                    <a:pt x="2844" y="699"/>
                    <a:pt x="2276" y="1077"/>
                  </a:cubicBezTo>
                  <a:lnTo>
                    <a:pt x="2169" y="1153"/>
                  </a:lnTo>
                  <a:cubicBezTo>
                    <a:pt x="1875" y="1372"/>
                    <a:pt x="1629" y="1652"/>
                    <a:pt x="1437" y="1967"/>
                  </a:cubicBezTo>
                  <a:cubicBezTo>
                    <a:pt x="1406" y="2018"/>
                    <a:pt x="1375" y="2069"/>
                    <a:pt x="1349" y="2120"/>
                  </a:cubicBezTo>
                  <a:cubicBezTo>
                    <a:pt x="1189" y="2390"/>
                    <a:pt x="1073" y="2683"/>
                    <a:pt x="974" y="2980"/>
                  </a:cubicBezTo>
                  <a:cubicBezTo>
                    <a:pt x="982" y="2947"/>
                    <a:pt x="991" y="2916"/>
                    <a:pt x="1001" y="2882"/>
                  </a:cubicBezTo>
                  <a:lnTo>
                    <a:pt x="1001" y="2882"/>
                  </a:lnTo>
                  <a:cubicBezTo>
                    <a:pt x="989" y="2916"/>
                    <a:pt x="978" y="2951"/>
                    <a:pt x="964" y="2984"/>
                  </a:cubicBezTo>
                  <a:cubicBezTo>
                    <a:pt x="1054" y="2624"/>
                    <a:pt x="1185" y="2272"/>
                    <a:pt x="1367" y="1940"/>
                  </a:cubicBezTo>
                  <a:cubicBezTo>
                    <a:pt x="1551" y="1613"/>
                    <a:pt x="1793" y="1316"/>
                    <a:pt x="2093" y="1085"/>
                  </a:cubicBezTo>
                  <a:cubicBezTo>
                    <a:pt x="2128" y="1057"/>
                    <a:pt x="2165" y="1030"/>
                    <a:pt x="2200" y="1005"/>
                  </a:cubicBezTo>
                  <a:cubicBezTo>
                    <a:pt x="2222" y="989"/>
                    <a:pt x="2247" y="971"/>
                    <a:pt x="2269" y="956"/>
                  </a:cubicBezTo>
                  <a:cubicBezTo>
                    <a:pt x="2282" y="946"/>
                    <a:pt x="2298" y="938"/>
                    <a:pt x="2312" y="932"/>
                  </a:cubicBezTo>
                  <a:cubicBezTo>
                    <a:pt x="2558" y="772"/>
                    <a:pt x="2828" y="656"/>
                    <a:pt x="3110" y="570"/>
                  </a:cubicBezTo>
                  <a:cubicBezTo>
                    <a:pt x="3470" y="459"/>
                    <a:pt x="3845" y="402"/>
                    <a:pt x="4219" y="371"/>
                  </a:cubicBezTo>
                  <a:cubicBezTo>
                    <a:pt x="4391" y="359"/>
                    <a:pt x="4563" y="354"/>
                    <a:pt x="4735" y="354"/>
                  </a:cubicBezTo>
                  <a:close/>
                  <a:moveTo>
                    <a:pt x="7577" y="4395"/>
                  </a:moveTo>
                  <a:lnTo>
                    <a:pt x="7577" y="4395"/>
                  </a:lnTo>
                  <a:cubicBezTo>
                    <a:pt x="7603" y="4402"/>
                    <a:pt x="7630" y="4404"/>
                    <a:pt x="7658" y="4406"/>
                  </a:cubicBezTo>
                  <a:cubicBezTo>
                    <a:pt x="7651" y="4409"/>
                    <a:pt x="7644" y="4410"/>
                    <a:pt x="7635" y="4410"/>
                  </a:cubicBezTo>
                  <a:cubicBezTo>
                    <a:pt x="7619" y="4410"/>
                    <a:pt x="7599" y="4405"/>
                    <a:pt x="7577" y="4395"/>
                  </a:cubicBezTo>
                  <a:close/>
                  <a:moveTo>
                    <a:pt x="9365" y="2640"/>
                  </a:moveTo>
                  <a:cubicBezTo>
                    <a:pt x="9366" y="2640"/>
                    <a:pt x="9367" y="2640"/>
                    <a:pt x="9367" y="2640"/>
                  </a:cubicBezTo>
                  <a:cubicBezTo>
                    <a:pt x="9172" y="2706"/>
                    <a:pt x="8616" y="3983"/>
                    <a:pt x="8183" y="5059"/>
                  </a:cubicBezTo>
                  <a:lnTo>
                    <a:pt x="8183" y="5059"/>
                  </a:lnTo>
                  <a:cubicBezTo>
                    <a:pt x="8183" y="5059"/>
                    <a:pt x="8183" y="5059"/>
                    <a:pt x="8183" y="5059"/>
                  </a:cubicBezTo>
                  <a:lnTo>
                    <a:pt x="8183" y="5059"/>
                  </a:lnTo>
                  <a:cubicBezTo>
                    <a:pt x="9088" y="2699"/>
                    <a:pt x="9342" y="2640"/>
                    <a:pt x="9365" y="2640"/>
                  </a:cubicBezTo>
                  <a:close/>
                  <a:moveTo>
                    <a:pt x="22628" y="5091"/>
                  </a:moveTo>
                  <a:cubicBezTo>
                    <a:pt x="23115" y="5104"/>
                    <a:pt x="23559" y="5186"/>
                    <a:pt x="23645" y="5204"/>
                  </a:cubicBezTo>
                  <a:lnTo>
                    <a:pt x="23645" y="5204"/>
                  </a:lnTo>
                  <a:cubicBezTo>
                    <a:pt x="23191" y="5130"/>
                    <a:pt x="22824" y="5104"/>
                    <a:pt x="22533" y="5104"/>
                  </a:cubicBezTo>
                  <a:cubicBezTo>
                    <a:pt x="22440" y="5104"/>
                    <a:pt x="22354" y="5107"/>
                    <a:pt x="22276" y="5112"/>
                  </a:cubicBezTo>
                  <a:cubicBezTo>
                    <a:pt x="21976" y="5130"/>
                    <a:pt x="21787" y="5177"/>
                    <a:pt x="21695" y="5208"/>
                  </a:cubicBezTo>
                  <a:lnTo>
                    <a:pt x="21693" y="5208"/>
                  </a:lnTo>
                  <a:cubicBezTo>
                    <a:pt x="21925" y="5122"/>
                    <a:pt x="22219" y="5091"/>
                    <a:pt x="22506" y="5091"/>
                  </a:cubicBezTo>
                  <a:close/>
                  <a:moveTo>
                    <a:pt x="23659" y="5208"/>
                  </a:moveTo>
                  <a:lnTo>
                    <a:pt x="23659" y="5208"/>
                  </a:lnTo>
                  <a:cubicBezTo>
                    <a:pt x="23659" y="5208"/>
                    <a:pt x="23659" y="5208"/>
                    <a:pt x="23659" y="5208"/>
                  </a:cubicBezTo>
                  <a:cubicBezTo>
                    <a:pt x="23659" y="5208"/>
                    <a:pt x="23659" y="5208"/>
                    <a:pt x="23659" y="5208"/>
                  </a:cubicBezTo>
                  <a:close/>
                  <a:moveTo>
                    <a:pt x="21700" y="5200"/>
                  </a:moveTo>
                  <a:lnTo>
                    <a:pt x="21700" y="5200"/>
                  </a:lnTo>
                  <a:cubicBezTo>
                    <a:pt x="21675" y="5210"/>
                    <a:pt x="21652" y="5218"/>
                    <a:pt x="21626" y="5228"/>
                  </a:cubicBezTo>
                  <a:cubicBezTo>
                    <a:pt x="21626" y="5228"/>
                    <a:pt x="21652" y="5218"/>
                    <a:pt x="21700" y="5200"/>
                  </a:cubicBezTo>
                  <a:close/>
                  <a:moveTo>
                    <a:pt x="3454" y="1048"/>
                  </a:moveTo>
                  <a:cubicBezTo>
                    <a:pt x="3454" y="1048"/>
                    <a:pt x="3474" y="1059"/>
                    <a:pt x="3509" y="1079"/>
                  </a:cubicBezTo>
                  <a:cubicBezTo>
                    <a:pt x="3622" y="1147"/>
                    <a:pt x="3896" y="1316"/>
                    <a:pt x="4231" y="1619"/>
                  </a:cubicBezTo>
                  <a:cubicBezTo>
                    <a:pt x="4244" y="1633"/>
                    <a:pt x="4262" y="1650"/>
                    <a:pt x="4276" y="1664"/>
                  </a:cubicBezTo>
                  <a:cubicBezTo>
                    <a:pt x="4276" y="1664"/>
                    <a:pt x="4272" y="1664"/>
                    <a:pt x="4264" y="1668"/>
                  </a:cubicBezTo>
                  <a:lnTo>
                    <a:pt x="4266" y="1670"/>
                  </a:lnTo>
                  <a:cubicBezTo>
                    <a:pt x="4266" y="1670"/>
                    <a:pt x="3837" y="1785"/>
                    <a:pt x="3305" y="2141"/>
                  </a:cubicBezTo>
                  <a:lnTo>
                    <a:pt x="3182" y="2225"/>
                  </a:lnTo>
                  <a:cubicBezTo>
                    <a:pt x="2527" y="2697"/>
                    <a:pt x="1760" y="3530"/>
                    <a:pt x="1447" y="4932"/>
                  </a:cubicBezTo>
                  <a:cubicBezTo>
                    <a:pt x="1445" y="4946"/>
                    <a:pt x="1441" y="4958"/>
                    <a:pt x="1437" y="4974"/>
                  </a:cubicBezTo>
                  <a:lnTo>
                    <a:pt x="1400" y="5173"/>
                  </a:lnTo>
                  <a:cubicBezTo>
                    <a:pt x="1392" y="5212"/>
                    <a:pt x="1386" y="5249"/>
                    <a:pt x="1381" y="5285"/>
                  </a:cubicBezTo>
                  <a:cubicBezTo>
                    <a:pt x="1381" y="5285"/>
                    <a:pt x="1379" y="5275"/>
                    <a:pt x="1379" y="5255"/>
                  </a:cubicBezTo>
                  <a:cubicBezTo>
                    <a:pt x="1375" y="5269"/>
                    <a:pt x="1373" y="5281"/>
                    <a:pt x="1373" y="5294"/>
                  </a:cubicBezTo>
                  <a:cubicBezTo>
                    <a:pt x="1373" y="5294"/>
                    <a:pt x="1334" y="5005"/>
                    <a:pt x="1351" y="4573"/>
                  </a:cubicBezTo>
                  <a:cubicBezTo>
                    <a:pt x="1383" y="3688"/>
                    <a:pt x="1641" y="2196"/>
                    <a:pt x="2918" y="1343"/>
                  </a:cubicBezTo>
                  <a:cubicBezTo>
                    <a:pt x="2973" y="1306"/>
                    <a:pt x="3026" y="1271"/>
                    <a:pt x="3086" y="1239"/>
                  </a:cubicBezTo>
                  <a:cubicBezTo>
                    <a:pt x="3184" y="1179"/>
                    <a:pt x="3292" y="1122"/>
                    <a:pt x="3405" y="1071"/>
                  </a:cubicBezTo>
                  <a:cubicBezTo>
                    <a:pt x="3419" y="1065"/>
                    <a:pt x="3438" y="1057"/>
                    <a:pt x="3454" y="1048"/>
                  </a:cubicBezTo>
                  <a:close/>
                  <a:moveTo>
                    <a:pt x="22236" y="3999"/>
                  </a:moveTo>
                  <a:cubicBezTo>
                    <a:pt x="22254" y="3999"/>
                    <a:pt x="22273" y="3999"/>
                    <a:pt x="22291" y="4001"/>
                  </a:cubicBezTo>
                  <a:cubicBezTo>
                    <a:pt x="22309" y="4003"/>
                    <a:pt x="22324" y="4003"/>
                    <a:pt x="22342" y="4005"/>
                  </a:cubicBezTo>
                  <a:cubicBezTo>
                    <a:pt x="22882" y="4087"/>
                    <a:pt x="27142" y="6073"/>
                    <a:pt x="27142" y="6073"/>
                  </a:cubicBezTo>
                  <a:lnTo>
                    <a:pt x="26546" y="6040"/>
                  </a:lnTo>
                  <a:cubicBezTo>
                    <a:pt x="25330" y="5571"/>
                    <a:pt x="24379" y="5325"/>
                    <a:pt x="23650" y="5205"/>
                  </a:cubicBezTo>
                  <a:lnTo>
                    <a:pt x="23650" y="5205"/>
                  </a:lnTo>
                  <a:cubicBezTo>
                    <a:pt x="23536" y="5176"/>
                    <a:pt x="22449" y="4913"/>
                    <a:pt x="21683" y="4909"/>
                  </a:cubicBezTo>
                  <a:cubicBezTo>
                    <a:pt x="21391" y="4909"/>
                    <a:pt x="21145" y="4946"/>
                    <a:pt x="21020" y="5050"/>
                  </a:cubicBezTo>
                  <a:cubicBezTo>
                    <a:pt x="20555" y="5431"/>
                    <a:pt x="23396" y="7113"/>
                    <a:pt x="23507" y="7178"/>
                  </a:cubicBezTo>
                  <a:lnTo>
                    <a:pt x="23507" y="7178"/>
                  </a:lnTo>
                  <a:cubicBezTo>
                    <a:pt x="23507" y="7178"/>
                    <a:pt x="23507" y="7178"/>
                    <a:pt x="23507" y="7178"/>
                  </a:cubicBezTo>
                  <a:lnTo>
                    <a:pt x="23507" y="7178"/>
                  </a:lnTo>
                  <a:cubicBezTo>
                    <a:pt x="21166" y="5845"/>
                    <a:pt x="19821" y="5003"/>
                    <a:pt x="19817" y="5003"/>
                  </a:cubicBezTo>
                  <a:cubicBezTo>
                    <a:pt x="21097" y="4543"/>
                    <a:pt x="21718" y="3999"/>
                    <a:pt x="22236" y="3999"/>
                  </a:cubicBezTo>
                  <a:close/>
                  <a:moveTo>
                    <a:pt x="9436" y="788"/>
                  </a:moveTo>
                  <a:cubicBezTo>
                    <a:pt x="9504" y="788"/>
                    <a:pt x="9578" y="799"/>
                    <a:pt x="9659" y="825"/>
                  </a:cubicBezTo>
                  <a:cubicBezTo>
                    <a:pt x="9725" y="846"/>
                    <a:pt x="9792" y="881"/>
                    <a:pt x="9868" y="924"/>
                  </a:cubicBezTo>
                  <a:cubicBezTo>
                    <a:pt x="9868" y="924"/>
                    <a:pt x="8861" y="3272"/>
                    <a:pt x="8119" y="5171"/>
                  </a:cubicBezTo>
                  <a:cubicBezTo>
                    <a:pt x="8141" y="5128"/>
                    <a:pt x="8162" y="5089"/>
                    <a:pt x="8182" y="5060"/>
                  </a:cubicBezTo>
                  <a:cubicBezTo>
                    <a:pt x="8184" y="5060"/>
                    <a:pt x="8184" y="5058"/>
                    <a:pt x="8184" y="5058"/>
                  </a:cubicBezTo>
                  <a:cubicBezTo>
                    <a:pt x="8184" y="5056"/>
                    <a:pt x="8186" y="5056"/>
                    <a:pt x="8186" y="5054"/>
                  </a:cubicBezTo>
                  <a:cubicBezTo>
                    <a:pt x="8222" y="4999"/>
                    <a:pt x="8234" y="4980"/>
                    <a:pt x="8234" y="4980"/>
                  </a:cubicBezTo>
                  <a:lnTo>
                    <a:pt x="8234" y="4980"/>
                  </a:lnTo>
                  <a:cubicBezTo>
                    <a:pt x="8234" y="4980"/>
                    <a:pt x="8205" y="5025"/>
                    <a:pt x="8190" y="5048"/>
                  </a:cubicBezTo>
                  <a:cubicBezTo>
                    <a:pt x="8192" y="5046"/>
                    <a:pt x="8193" y="5043"/>
                    <a:pt x="8195" y="5041"/>
                  </a:cubicBezTo>
                  <a:lnTo>
                    <a:pt x="8195" y="5041"/>
                  </a:lnTo>
                  <a:cubicBezTo>
                    <a:pt x="8190" y="5048"/>
                    <a:pt x="8187" y="5055"/>
                    <a:pt x="8184" y="5058"/>
                  </a:cubicBezTo>
                  <a:cubicBezTo>
                    <a:pt x="8189" y="5051"/>
                    <a:pt x="8194" y="5044"/>
                    <a:pt x="8198" y="5037"/>
                  </a:cubicBezTo>
                  <a:lnTo>
                    <a:pt x="8198" y="5037"/>
                  </a:lnTo>
                  <a:cubicBezTo>
                    <a:pt x="8228" y="4994"/>
                    <a:pt x="8250" y="4973"/>
                    <a:pt x="8268" y="4973"/>
                  </a:cubicBezTo>
                  <a:cubicBezTo>
                    <a:pt x="8276" y="4973"/>
                    <a:pt x="8283" y="4977"/>
                    <a:pt x="8288" y="4985"/>
                  </a:cubicBezTo>
                  <a:cubicBezTo>
                    <a:pt x="8315" y="5017"/>
                    <a:pt x="8317" y="5134"/>
                    <a:pt x="8297" y="5316"/>
                  </a:cubicBezTo>
                  <a:cubicBezTo>
                    <a:pt x="8286" y="5204"/>
                    <a:pt x="8182" y="5060"/>
                    <a:pt x="8182" y="5060"/>
                  </a:cubicBezTo>
                  <a:lnTo>
                    <a:pt x="8182" y="5065"/>
                  </a:lnTo>
                  <a:cubicBezTo>
                    <a:pt x="7859" y="5858"/>
                    <a:pt x="7601" y="6544"/>
                    <a:pt x="7601" y="6544"/>
                  </a:cubicBezTo>
                  <a:cubicBezTo>
                    <a:pt x="7738" y="6155"/>
                    <a:pt x="7918" y="5680"/>
                    <a:pt x="8119" y="5171"/>
                  </a:cubicBezTo>
                  <a:lnTo>
                    <a:pt x="8119" y="5171"/>
                  </a:lnTo>
                  <a:cubicBezTo>
                    <a:pt x="7918" y="5558"/>
                    <a:pt x="7558" y="6519"/>
                    <a:pt x="7000" y="8268"/>
                  </a:cubicBezTo>
                  <a:lnTo>
                    <a:pt x="8743" y="1897"/>
                  </a:lnTo>
                  <a:lnTo>
                    <a:pt x="8743" y="1895"/>
                  </a:lnTo>
                  <a:lnTo>
                    <a:pt x="8964" y="1018"/>
                  </a:lnTo>
                  <a:cubicBezTo>
                    <a:pt x="8964" y="1018"/>
                    <a:pt x="9128" y="788"/>
                    <a:pt x="9436" y="788"/>
                  </a:cubicBezTo>
                  <a:close/>
                  <a:moveTo>
                    <a:pt x="28105" y="6849"/>
                  </a:moveTo>
                  <a:cubicBezTo>
                    <a:pt x="27948" y="7035"/>
                    <a:pt x="27782" y="7215"/>
                    <a:pt x="27618" y="7397"/>
                  </a:cubicBezTo>
                  <a:lnTo>
                    <a:pt x="27119" y="7933"/>
                  </a:lnTo>
                  <a:cubicBezTo>
                    <a:pt x="26790" y="8287"/>
                    <a:pt x="26452" y="8637"/>
                    <a:pt x="26115" y="8982"/>
                  </a:cubicBezTo>
                  <a:lnTo>
                    <a:pt x="26113" y="8978"/>
                  </a:lnTo>
                  <a:lnTo>
                    <a:pt x="26104" y="8987"/>
                  </a:lnTo>
                  <a:cubicBezTo>
                    <a:pt x="25961" y="8894"/>
                    <a:pt x="25806" y="8794"/>
                    <a:pt x="25638" y="8690"/>
                  </a:cubicBezTo>
                  <a:cubicBezTo>
                    <a:pt x="25433" y="8520"/>
                    <a:pt x="25229" y="8354"/>
                    <a:pt x="25022" y="8191"/>
                  </a:cubicBezTo>
                  <a:cubicBezTo>
                    <a:pt x="24687" y="7927"/>
                    <a:pt x="24349" y="7669"/>
                    <a:pt x="24001" y="7421"/>
                  </a:cubicBezTo>
                  <a:lnTo>
                    <a:pt x="24001" y="7421"/>
                  </a:lnTo>
                  <a:cubicBezTo>
                    <a:pt x="24032" y="7440"/>
                    <a:pt x="24060" y="7454"/>
                    <a:pt x="24091" y="7473"/>
                  </a:cubicBezTo>
                  <a:cubicBezTo>
                    <a:pt x="24067" y="7452"/>
                    <a:pt x="24038" y="7434"/>
                    <a:pt x="24011" y="7413"/>
                  </a:cubicBezTo>
                  <a:lnTo>
                    <a:pt x="24011" y="7413"/>
                  </a:lnTo>
                  <a:cubicBezTo>
                    <a:pt x="24384" y="7624"/>
                    <a:pt x="24742" y="7861"/>
                    <a:pt x="25086" y="8111"/>
                  </a:cubicBezTo>
                  <a:cubicBezTo>
                    <a:pt x="25419" y="8346"/>
                    <a:pt x="25738" y="8600"/>
                    <a:pt x="26051" y="8862"/>
                  </a:cubicBezTo>
                  <a:cubicBezTo>
                    <a:pt x="26374" y="8526"/>
                    <a:pt x="26702" y="8193"/>
                    <a:pt x="27033" y="7867"/>
                  </a:cubicBezTo>
                  <a:lnTo>
                    <a:pt x="27557" y="7356"/>
                  </a:lnTo>
                  <a:cubicBezTo>
                    <a:pt x="27739" y="7188"/>
                    <a:pt x="27915" y="7018"/>
                    <a:pt x="28097" y="6855"/>
                  </a:cubicBezTo>
                  <a:lnTo>
                    <a:pt x="28097" y="6855"/>
                  </a:lnTo>
                  <a:cubicBezTo>
                    <a:pt x="28093" y="6859"/>
                    <a:pt x="28089" y="6861"/>
                    <a:pt x="28087" y="6867"/>
                  </a:cubicBezTo>
                  <a:cubicBezTo>
                    <a:pt x="28093" y="6861"/>
                    <a:pt x="28099" y="6855"/>
                    <a:pt x="28105" y="6849"/>
                  </a:cubicBezTo>
                  <a:close/>
                  <a:moveTo>
                    <a:pt x="10791" y="1734"/>
                  </a:moveTo>
                  <a:cubicBezTo>
                    <a:pt x="12100" y="2151"/>
                    <a:pt x="13399" y="2601"/>
                    <a:pt x="14666" y="3141"/>
                  </a:cubicBezTo>
                  <a:cubicBezTo>
                    <a:pt x="15934" y="3669"/>
                    <a:pt x="17182" y="4250"/>
                    <a:pt x="18406" y="4874"/>
                  </a:cubicBezTo>
                  <a:cubicBezTo>
                    <a:pt x="19629" y="5504"/>
                    <a:pt x="20836" y="6163"/>
                    <a:pt x="22015" y="6871"/>
                  </a:cubicBezTo>
                  <a:cubicBezTo>
                    <a:pt x="23187" y="7575"/>
                    <a:pt x="24339" y="8311"/>
                    <a:pt x="25450" y="9109"/>
                  </a:cubicBezTo>
                  <a:lnTo>
                    <a:pt x="25448" y="9109"/>
                  </a:lnTo>
                  <a:cubicBezTo>
                    <a:pt x="25368" y="9056"/>
                    <a:pt x="25286" y="9005"/>
                    <a:pt x="25206" y="8952"/>
                  </a:cubicBezTo>
                  <a:lnTo>
                    <a:pt x="25206" y="8952"/>
                  </a:lnTo>
                  <a:cubicBezTo>
                    <a:pt x="25284" y="9007"/>
                    <a:pt x="25362" y="9060"/>
                    <a:pt x="25439" y="9117"/>
                  </a:cubicBezTo>
                  <a:lnTo>
                    <a:pt x="25437" y="9117"/>
                  </a:lnTo>
                  <a:cubicBezTo>
                    <a:pt x="24871" y="8741"/>
                    <a:pt x="24300" y="8375"/>
                    <a:pt x="23723" y="8023"/>
                  </a:cubicBezTo>
                  <a:lnTo>
                    <a:pt x="22843" y="7485"/>
                  </a:lnTo>
                  <a:lnTo>
                    <a:pt x="21955" y="6963"/>
                  </a:lnTo>
                  <a:cubicBezTo>
                    <a:pt x="21511" y="6705"/>
                    <a:pt x="21063" y="6450"/>
                    <a:pt x="20613" y="6202"/>
                  </a:cubicBezTo>
                  <a:cubicBezTo>
                    <a:pt x="20611" y="6200"/>
                    <a:pt x="20607" y="6200"/>
                    <a:pt x="20605" y="6196"/>
                  </a:cubicBezTo>
                  <a:cubicBezTo>
                    <a:pt x="20458" y="6114"/>
                    <a:pt x="20310" y="6032"/>
                    <a:pt x="20163" y="5954"/>
                  </a:cubicBezTo>
                  <a:cubicBezTo>
                    <a:pt x="20126" y="5934"/>
                    <a:pt x="20091" y="5916"/>
                    <a:pt x="20055" y="5895"/>
                  </a:cubicBezTo>
                  <a:cubicBezTo>
                    <a:pt x="19488" y="5588"/>
                    <a:pt x="18915" y="5285"/>
                    <a:pt x="18340" y="4995"/>
                  </a:cubicBezTo>
                  <a:cubicBezTo>
                    <a:pt x="18035" y="4835"/>
                    <a:pt x="17728" y="4682"/>
                    <a:pt x="17421" y="4533"/>
                  </a:cubicBezTo>
                  <a:lnTo>
                    <a:pt x="16822" y="4240"/>
                  </a:lnTo>
                  <a:cubicBezTo>
                    <a:pt x="16714" y="4187"/>
                    <a:pt x="16605" y="4136"/>
                    <a:pt x="16497" y="4082"/>
                  </a:cubicBezTo>
                  <a:cubicBezTo>
                    <a:pt x="16186" y="3933"/>
                    <a:pt x="15873" y="3798"/>
                    <a:pt x="15560" y="3655"/>
                  </a:cubicBezTo>
                  <a:cubicBezTo>
                    <a:pt x="15247" y="3512"/>
                    <a:pt x="14936" y="3370"/>
                    <a:pt x="14619" y="3238"/>
                  </a:cubicBezTo>
                  <a:lnTo>
                    <a:pt x="13673" y="2834"/>
                  </a:lnTo>
                  <a:lnTo>
                    <a:pt x="12714" y="2458"/>
                  </a:lnTo>
                  <a:lnTo>
                    <a:pt x="12235" y="2268"/>
                  </a:lnTo>
                  <a:lnTo>
                    <a:pt x="12151" y="2237"/>
                  </a:lnTo>
                  <a:lnTo>
                    <a:pt x="11748" y="2094"/>
                  </a:lnTo>
                  <a:lnTo>
                    <a:pt x="10780" y="1742"/>
                  </a:lnTo>
                  <a:lnTo>
                    <a:pt x="10780" y="1742"/>
                  </a:lnTo>
                  <a:cubicBezTo>
                    <a:pt x="10860" y="1766"/>
                    <a:pt x="10942" y="1793"/>
                    <a:pt x="11020" y="1818"/>
                  </a:cubicBezTo>
                  <a:lnTo>
                    <a:pt x="10791" y="1734"/>
                  </a:lnTo>
                  <a:close/>
                  <a:moveTo>
                    <a:pt x="9813" y="3534"/>
                  </a:moveTo>
                  <a:lnTo>
                    <a:pt x="11705" y="4140"/>
                  </a:lnTo>
                  <a:cubicBezTo>
                    <a:pt x="12247" y="4232"/>
                    <a:pt x="22596" y="7689"/>
                    <a:pt x="22921" y="8451"/>
                  </a:cubicBezTo>
                  <a:cubicBezTo>
                    <a:pt x="22579" y="8369"/>
                    <a:pt x="22240" y="8287"/>
                    <a:pt x="21898" y="8209"/>
                  </a:cubicBezTo>
                  <a:cubicBezTo>
                    <a:pt x="20936" y="7996"/>
                    <a:pt x="19969" y="7800"/>
                    <a:pt x="18985" y="7667"/>
                  </a:cubicBezTo>
                  <a:lnTo>
                    <a:pt x="18985" y="7667"/>
                  </a:lnTo>
                  <a:cubicBezTo>
                    <a:pt x="19899" y="8054"/>
                    <a:pt x="20830" y="8375"/>
                    <a:pt x="21767" y="8682"/>
                  </a:cubicBezTo>
                  <a:cubicBezTo>
                    <a:pt x="22094" y="8788"/>
                    <a:pt x="22422" y="8890"/>
                    <a:pt x="22749" y="8989"/>
                  </a:cubicBezTo>
                  <a:cubicBezTo>
                    <a:pt x="22199" y="9478"/>
                    <a:pt x="20503" y="9598"/>
                    <a:pt x="17591" y="9699"/>
                  </a:cubicBezTo>
                  <a:cubicBezTo>
                    <a:pt x="14371" y="9555"/>
                    <a:pt x="10891" y="9218"/>
                    <a:pt x="8113" y="8496"/>
                  </a:cubicBezTo>
                  <a:lnTo>
                    <a:pt x="9813" y="3534"/>
                  </a:lnTo>
                  <a:close/>
                  <a:moveTo>
                    <a:pt x="24989" y="10093"/>
                  </a:moveTo>
                  <a:cubicBezTo>
                    <a:pt x="24965" y="10097"/>
                    <a:pt x="24940" y="10100"/>
                    <a:pt x="24918" y="10102"/>
                  </a:cubicBezTo>
                  <a:lnTo>
                    <a:pt x="24979" y="10102"/>
                  </a:lnTo>
                  <a:cubicBezTo>
                    <a:pt x="24703" y="10130"/>
                    <a:pt x="24427" y="10151"/>
                    <a:pt x="24151" y="10173"/>
                  </a:cubicBezTo>
                  <a:lnTo>
                    <a:pt x="23320" y="10224"/>
                  </a:lnTo>
                  <a:cubicBezTo>
                    <a:pt x="22763" y="10255"/>
                    <a:pt x="22211" y="10267"/>
                    <a:pt x="21657" y="10284"/>
                  </a:cubicBezTo>
                  <a:cubicBezTo>
                    <a:pt x="21395" y="10286"/>
                    <a:pt x="21133" y="10288"/>
                    <a:pt x="20872" y="10288"/>
                  </a:cubicBezTo>
                  <a:cubicBezTo>
                    <a:pt x="20579" y="10288"/>
                    <a:pt x="20286" y="10285"/>
                    <a:pt x="19995" y="10278"/>
                  </a:cubicBezTo>
                  <a:cubicBezTo>
                    <a:pt x="19439" y="10265"/>
                    <a:pt x="18884" y="10245"/>
                    <a:pt x="18332" y="10202"/>
                  </a:cubicBezTo>
                  <a:lnTo>
                    <a:pt x="18414" y="10202"/>
                  </a:lnTo>
                  <a:cubicBezTo>
                    <a:pt x="18391" y="10200"/>
                    <a:pt x="18369" y="10200"/>
                    <a:pt x="18342" y="10196"/>
                  </a:cubicBezTo>
                  <a:lnTo>
                    <a:pt x="20005" y="10179"/>
                  </a:lnTo>
                  <a:cubicBezTo>
                    <a:pt x="20560" y="10171"/>
                    <a:pt x="21112" y="10169"/>
                    <a:pt x="21665" y="10155"/>
                  </a:cubicBezTo>
                  <a:cubicBezTo>
                    <a:pt x="22219" y="10151"/>
                    <a:pt x="22772" y="10138"/>
                    <a:pt x="23324" y="10128"/>
                  </a:cubicBezTo>
                  <a:cubicBezTo>
                    <a:pt x="23882" y="10112"/>
                    <a:pt x="24433" y="10097"/>
                    <a:pt x="24989" y="10093"/>
                  </a:cubicBezTo>
                  <a:close/>
                  <a:moveTo>
                    <a:pt x="21771" y="8430"/>
                  </a:moveTo>
                  <a:lnTo>
                    <a:pt x="21771" y="8430"/>
                  </a:lnTo>
                  <a:cubicBezTo>
                    <a:pt x="22352" y="8563"/>
                    <a:pt x="22929" y="8706"/>
                    <a:pt x="23506" y="8854"/>
                  </a:cubicBezTo>
                  <a:cubicBezTo>
                    <a:pt x="24081" y="8999"/>
                    <a:pt x="24656" y="9158"/>
                    <a:pt x="25229" y="9310"/>
                  </a:cubicBezTo>
                  <a:cubicBezTo>
                    <a:pt x="25802" y="9469"/>
                    <a:pt x="26374" y="9627"/>
                    <a:pt x="26945" y="9793"/>
                  </a:cubicBezTo>
                  <a:lnTo>
                    <a:pt x="27802" y="10046"/>
                  </a:lnTo>
                  <a:cubicBezTo>
                    <a:pt x="28083" y="10128"/>
                    <a:pt x="28369" y="10212"/>
                    <a:pt x="28654" y="10304"/>
                  </a:cubicBezTo>
                  <a:lnTo>
                    <a:pt x="28547" y="10282"/>
                  </a:lnTo>
                  <a:lnTo>
                    <a:pt x="28547" y="10282"/>
                  </a:lnTo>
                  <a:cubicBezTo>
                    <a:pt x="28580" y="10292"/>
                    <a:pt x="28611" y="10302"/>
                    <a:pt x="28643" y="10312"/>
                  </a:cubicBezTo>
                  <a:cubicBezTo>
                    <a:pt x="28351" y="10247"/>
                    <a:pt x="28066" y="10173"/>
                    <a:pt x="27774" y="10108"/>
                  </a:cubicBezTo>
                  <a:lnTo>
                    <a:pt x="26908" y="9889"/>
                  </a:lnTo>
                  <a:cubicBezTo>
                    <a:pt x="26334" y="9742"/>
                    <a:pt x="25759" y="9586"/>
                    <a:pt x="25186" y="9435"/>
                  </a:cubicBezTo>
                  <a:cubicBezTo>
                    <a:pt x="24613" y="9273"/>
                    <a:pt x="24040" y="9117"/>
                    <a:pt x="23469" y="8952"/>
                  </a:cubicBezTo>
                  <a:cubicBezTo>
                    <a:pt x="22898" y="8784"/>
                    <a:pt x="22330" y="8616"/>
                    <a:pt x="21761" y="8434"/>
                  </a:cubicBezTo>
                  <a:lnTo>
                    <a:pt x="21761" y="8434"/>
                  </a:lnTo>
                  <a:cubicBezTo>
                    <a:pt x="21798" y="8442"/>
                    <a:pt x="21837" y="8453"/>
                    <a:pt x="21871" y="8461"/>
                  </a:cubicBezTo>
                  <a:lnTo>
                    <a:pt x="21771" y="8430"/>
                  </a:lnTo>
                  <a:close/>
                  <a:moveTo>
                    <a:pt x="19987" y="11202"/>
                  </a:moveTo>
                  <a:cubicBezTo>
                    <a:pt x="19987" y="11202"/>
                    <a:pt x="19987" y="11202"/>
                    <a:pt x="19987" y="11202"/>
                  </a:cubicBezTo>
                  <a:lnTo>
                    <a:pt x="19987" y="11202"/>
                  </a:lnTo>
                  <a:cubicBezTo>
                    <a:pt x="19987" y="11202"/>
                    <a:pt x="19987" y="11202"/>
                    <a:pt x="19987" y="11202"/>
                  </a:cubicBezTo>
                  <a:close/>
                  <a:moveTo>
                    <a:pt x="19995" y="11194"/>
                  </a:moveTo>
                  <a:cubicBezTo>
                    <a:pt x="20006" y="11207"/>
                    <a:pt x="20016" y="11220"/>
                    <a:pt x="20027" y="11233"/>
                  </a:cubicBezTo>
                  <a:lnTo>
                    <a:pt x="20027" y="11233"/>
                  </a:lnTo>
                  <a:cubicBezTo>
                    <a:pt x="20004" y="11208"/>
                    <a:pt x="19995" y="11194"/>
                    <a:pt x="19995" y="11194"/>
                  </a:cubicBezTo>
                  <a:close/>
                  <a:moveTo>
                    <a:pt x="20046" y="11251"/>
                  </a:moveTo>
                  <a:lnTo>
                    <a:pt x="20048" y="11255"/>
                  </a:lnTo>
                  <a:cubicBezTo>
                    <a:pt x="20048" y="11255"/>
                    <a:pt x="20047" y="11254"/>
                    <a:pt x="20046" y="11253"/>
                  </a:cubicBezTo>
                  <a:lnTo>
                    <a:pt x="20046" y="11253"/>
                  </a:lnTo>
                  <a:lnTo>
                    <a:pt x="20046" y="11251"/>
                  </a:lnTo>
                  <a:close/>
                  <a:moveTo>
                    <a:pt x="19987" y="11202"/>
                  </a:moveTo>
                  <a:lnTo>
                    <a:pt x="19987" y="11202"/>
                  </a:lnTo>
                  <a:cubicBezTo>
                    <a:pt x="20003" y="11223"/>
                    <a:pt x="20020" y="11243"/>
                    <a:pt x="20038" y="11264"/>
                  </a:cubicBezTo>
                  <a:cubicBezTo>
                    <a:pt x="20001" y="11225"/>
                    <a:pt x="19987" y="11202"/>
                    <a:pt x="19987" y="11202"/>
                  </a:cubicBezTo>
                  <a:close/>
                  <a:moveTo>
                    <a:pt x="20038" y="11264"/>
                  </a:moveTo>
                  <a:cubicBezTo>
                    <a:pt x="20124" y="11358"/>
                    <a:pt x="20331" y="11560"/>
                    <a:pt x="20746" y="11800"/>
                  </a:cubicBezTo>
                  <a:cubicBezTo>
                    <a:pt x="20460" y="11638"/>
                    <a:pt x="20194" y="11454"/>
                    <a:pt x="20038" y="11264"/>
                  </a:cubicBezTo>
                  <a:close/>
                  <a:moveTo>
                    <a:pt x="20888" y="11877"/>
                  </a:moveTo>
                  <a:lnTo>
                    <a:pt x="20888" y="11877"/>
                  </a:lnTo>
                  <a:cubicBezTo>
                    <a:pt x="21187" y="12035"/>
                    <a:pt x="21492" y="12166"/>
                    <a:pt x="21711" y="12253"/>
                  </a:cubicBezTo>
                  <a:lnTo>
                    <a:pt x="21711" y="12253"/>
                  </a:lnTo>
                  <a:cubicBezTo>
                    <a:pt x="21380" y="12125"/>
                    <a:pt x="21109" y="11997"/>
                    <a:pt x="20888" y="11877"/>
                  </a:cubicBezTo>
                  <a:close/>
                  <a:moveTo>
                    <a:pt x="21987" y="12356"/>
                  </a:moveTo>
                  <a:cubicBezTo>
                    <a:pt x="21993" y="12357"/>
                    <a:pt x="21997" y="12359"/>
                    <a:pt x="22001" y="12360"/>
                  </a:cubicBezTo>
                  <a:lnTo>
                    <a:pt x="22001" y="12360"/>
                  </a:lnTo>
                  <a:cubicBezTo>
                    <a:pt x="21999" y="12359"/>
                    <a:pt x="21996" y="12359"/>
                    <a:pt x="21992" y="12358"/>
                  </a:cubicBezTo>
                  <a:cubicBezTo>
                    <a:pt x="21991" y="12358"/>
                    <a:pt x="21989" y="12357"/>
                    <a:pt x="21987" y="12356"/>
                  </a:cubicBezTo>
                  <a:close/>
                  <a:moveTo>
                    <a:pt x="25812" y="10214"/>
                  </a:moveTo>
                  <a:lnTo>
                    <a:pt x="25818" y="10230"/>
                  </a:lnTo>
                  <a:cubicBezTo>
                    <a:pt x="25935" y="10705"/>
                    <a:pt x="26047" y="11182"/>
                    <a:pt x="26156" y="11659"/>
                  </a:cubicBezTo>
                  <a:lnTo>
                    <a:pt x="26311" y="12375"/>
                  </a:lnTo>
                  <a:cubicBezTo>
                    <a:pt x="26360" y="12616"/>
                    <a:pt x="26411" y="12853"/>
                    <a:pt x="26452" y="13097"/>
                  </a:cubicBezTo>
                  <a:cubicBezTo>
                    <a:pt x="26381" y="12862"/>
                    <a:pt x="26317" y="12626"/>
                    <a:pt x="26248" y="12391"/>
                  </a:cubicBezTo>
                  <a:lnTo>
                    <a:pt x="26248" y="12391"/>
                  </a:lnTo>
                  <a:cubicBezTo>
                    <a:pt x="26293" y="12628"/>
                    <a:pt x="26344" y="12864"/>
                    <a:pt x="26389" y="13101"/>
                  </a:cubicBezTo>
                  <a:cubicBezTo>
                    <a:pt x="26317" y="12866"/>
                    <a:pt x="26252" y="12630"/>
                    <a:pt x="26184" y="12395"/>
                  </a:cubicBezTo>
                  <a:lnTo>
                    <a:pt x="25992" y="11687"/>
                  </a:lnTo>
                  <a:cubicBezTo>
                    <a:pt x="25871" y="11235"/>
                    <a:pt x="25759" y="10779"/>
                    <a:pt x="25648" y="10325"/>
                  </a:cubicBezTo>
                  <a:cubicBezTo>
                    <a:pt x="25317" y="10378"/>
                    <a:pt x="24983" y="10423"/>
                    <a:pt x="24650" y="10453"/>
                  </a:cubicBezTo>
                  <a:cubicBezTo>
                    <a:pt x="24578" y="10462"/>
                    <a:pt x="24507" y="10470"/>
                    <a:pt x="24433" y="10476"/>
                  </a:cubicBezTo>
                  <a:cubicBezTo>
                    <a:pt x="24056" y="10509"/>
                    <a:pt x="23674" y="10530"/>
                    <a:pt x="23294" y="10530"/>
                  </a:cubicBezTo>
                  <a:cubicBezTo>
                    <a:pt x="23246" y="10530"/>
                    <a:pt x="23199" y="10530"/>
                    <a:pt x="23152" y="10529"/>
                  </a:cubicBezTo>
                  <a:cubicBezTo>
                    <a:pt x="23177" y="10527"/>
                    <a:pt x="23199" y="10523"/>
                    <a:pt x="23220" y="10521"/>
                  </a:cubicBezTo>
                  <a:lnTo>
                    <a:pt x="23218" y="10521"/>
                  </a:lnTo>
                  <a:cubicBezTo>
                    <a:pt x="23312" y="10513"/>
                    <a:pt x="23408" y="10503"/>
                    <a:pt x="23504" y="10492"/>
                  </a:cubicBezTo>
                  <a:cubicBezTo>
                    <a:pt x="23811" y="10460"/>
                    <a:pt x="24118" y="10425"/>
                    <a:pt x="24421" y="10382"/>
                  </a:cubicBezTo>
                  <a:cubicBezTo>
                    <a:pt x="24758" y="10335"/>
                    <a:pt x="25096" y="10284"/>
                    <a:pt x="25431" y="10228"/>
                  </a:cubicBezTo>
                  <a:lnTo>
                    <a:pt x="25460" y="10228"/>
                  </a:lnTo>
                  <a:cubicBezTo>
                    <a:pt x="25472" y="10226"/>
                    <a:pt x="25482" y="10226"/>
                    <a:pt x="25495" y="10224"/>
                  </a:cubicBezTo>
                  <a:cubicBezTo>
                    <a:pt x="25605" y="10222"/>
                    <a:pt x="25710" y="10216"/>
                    <a:pt x="25812" y="10214"/>
                  </a:cubicBezTo>
                  <a:close/>
                  <a:moveTo>
                    <a:pt x="20234" y="10469"/>
                  </a:moveTo>
                  <a:cubicBezTo>
                    <a:pt x="20880" y="10469"/>
                    <a:pt x="21676" y="10473"/>
                    <a:pt x="22604" y="10488"/>
                  </a:cubicBezTo>
                  <a:cubicBezTo>
                    <a:pt x="22604" y="10488"/>
                    <a:pt x="22601" y="10488"/>
                    <a:pt x="22595" y="10488"/>
                  </a:cubicBezTo>
                  <a:cubicBezTo>
                    <a:pt x="22410" y="10488"/>
                    <a:pt x="19377" y="10496"/>
                    <a:pt x="19367" y="11002"/>
                  </a:cubicBezTo>
                  <a:cubicBezTo>
                    <a:pt x="19367" y="11020"/>
                    <a:pt x="19371" y="11035"/>
                    <a:pt x="19377" y="11053"/>
                  </a:cubicBezTo>
                  <a:cubicBezTo>
                    <a:pt x="19562" y="11562"/>
                    <a:pt x="21482" y="12198"/>
                    <a:pt x="21928" y="12337"/>
                  </a:cubicBezTo>
                  <a:lnTo>
                    <a:pt x="21928" y="12337"/>
                  </a:lnTo>
                  <a:cubicBezTo>
                    <a:pt x="21950" y="12346"/>
                    <a:pt x="21969" y="12353"/>
                    <a:pt x="21984" y="12358"/>
                  </a:cubicBezTo>
                  <a:cubicBezTo>
                    <a:pt x="22643" y="12594"/>
                    <a:pt x="23510" y="12825"/>
                    <a:pt x="24642" y="13015"/>
                  </a:cubicBezTo>
                  <a:lnTo>
                    <a:pt x="25167" y="13289"/>
                  </a:lnTo>
                  <a:cubicBezTo>
                    <a:pt x="25167" y="13289"/>
                    <a:pt x="20490" y="12833"/>
                    <a:pt x="19983" y="12628"/>
                  </a:cubicBezTo>
                  <a:cubicBezTo>
                    <a:pt x="19478" y="12424"/>
                    <a:pt x="19248" y="11605"/>
                    <a:pt x="18320" y="10486"/>
                  </a:cubicBezTo>
                  <a:cubicBezTo>
                    <a:pt x="18320" y="10486"/>
                    <a:pt x="19003" y="10469"/>
                    <a:pt x="20234" y="10469"/>
                  </a:cubicBezTo>
                  <a:close/>
                  <a:moveTo>
                    <a:pt x="4484" y="1"/>
                  </a:moveTo>
                  <a:cubicBezTo>
                    <a:pt x="2006" y="1"/>
                    <a:pt x="1107" y="1042"/>
                    <a:pt x="655" y="2693"/>
                  </a:cubicBezTo>
                  <a:cubicBezTo>
                    <a:pt x="0" y="5091"/>
                    <a:pt x="811" y="6859"/>
                    <a:pt x="6744" y="8629"/>
                  </a:cubicBezTo>
                  <a:cubicBezTo>
                    <a:pt x="6779" y="8749"/>
                    <a:pt x="6869" y="8849"/>
                    <a:pt x="6998" y="8882"/>
                  </a:cubicBezTo>
                  <a:lnTo>
                    <a:pt x="7583" y="9044"/>
                  </a:lnTo>
                  <a:cubicBezTo>
                    <a:pt x="7614" y="9052"/>
                    <a:pt x="7645" y="9056"/>
                    <a:pt x="7675" y="9056"/>
                  </a:cubicBezTo>
                  <a:cubicBezTo>
                    <a:pt x="7768" y="9056"/>
                    <a:pt x="7856" y="9020"/>
                    <a:pt x="7922" y="8962"/>
                  </a:cubicBezTo>
                  <a:cubicBezTo>
                    <a:pt x="10709" y="9692"/>
                    <a:pt x="14191" y="10040"/>
                    <a:pt x="17424" y="10190"/>
                  </a:cubicBezTo>
                  <a:cubicBezTo>
                    <a:pt x="18590" y="11188"/>
                    <a:pt x="19191" y="13025"/>
                    <a:pt x="19932" y="13105"/>
                  </a:cubicBezTo>
                  <a:cubicBezTo>
                    <a:pt x="20572" y="13173"/>
                    <a:pt x="24689" y="13651"/>
                    <a:pt x="26243" y="13833"/>
                  </a:cubicBezTo>
                  <a:cubicBezTo>
                    <a:pt x="26260" y="13835"/>
                    <a:pt x="26277" y="13836"/>
                    <a:pt x="26294" y="13836"/>
                  </a:cubicBezTo>
                  <a:cubicBezTo>
                    <a:pt x="26565" y="13836"/>
                    <a:pt x="26778" y="13589"/>
                    <a:pt x="26722" y="13314"/>
                  </a:cubicBezTo>
                  <a:lnTo>
                    <a:pt x="26108" y="10206"/>
                  </a:lnTo>
                  <a:cubicBezTo>
                    <a:pt x="26180" y="10204"/>
                    <a:pt x="26250" y="10202"/>
                    <a:pt x="26315" y="10198"/>
                  </a:cubicBezTo>
                  <a:cubicBezTo>
                    <a:pt x="26444" y="10194"/>
                    <a:pt x="26561" y="10140"/>
                    <a:pt x="26647" y="10052"/>
                  </a:cubicBezTo>
                  <a:cubicBezTo>
                    <a:pt x="26917" y="10118"/>
                    <a:pt x="27189" y="10181"/>
                    <a:pt x="27463" y="10243"/>
                  </a:cubicBezTo>
                  <a:cubicBezTo>
                    <a:pt x="28424" y="10453"/>
                    <a:pt x="29390" y="10652"/>
                    <a:pt x="30374" y="10785"/>
                  </a:cubicBezTo>
                  <a:cubicBezTo>
                    <a:pt x="29460" y="10398"/>
                    <a:pt x="28529" y="10075"/>
                    <a:pt x="27592" y="9768"/>
                  </a:cubicBezTo>
                  <a:cubicBezTo>
                    <a:pt x="27311" y="9678"/>
                    <a:pt x="27029" y="9590"/>
                    <a:pt x="26749" y="9504"/>
                  </a:cubicBezTo>
                  <a:cubicBezTo>
                    <a:pt x="26710" y="9416"/>
                    <a:pt x="26649" y="9341"/>
                    <a:pt x="26565" y="9285"/>
                  </a:cubicBezTo>
                  <a:cubicBezTo>
                    <a:pt x="26514" y="9253"/>
                    <a:pt x="26460" y="9218"/>
                    <a:pt x="26403" y="9181"/>
                  </a:cubicBezTo>
                  <a:lnTo>
                    <a:pt x="28492" y="6840"/>
                  </a:lnTo>
                  <a:cubicBezTo>
                    <a:pt x="28690" y="6621"/>
                    <a:pt x="28615" y="6272"/>
                    <a:pt x="28345" y="6151"/>
                  </a:cubicBezTo>
                  <a:cubicBezTo>
                    <a:pt x="26913" y="5515"/>
                    <a:pt x="23126" y="3833"/>
                    <a:pt x="22538" y="3567"/>
                  </a:cubicBezTo>
                  <a:cubicBezTo>
                    <a:pt x="22466" y="3534"/>
                    <a:pt x="22386" y="3520"/>
                    <a:pt x="22297" y="3520"/>
                  </a:cubicBezTo>
                  <a:cubicBezTo>
                    <a:pt x="21560" y="3520"/>
                    <a:pt x="20279" y="4539"/>
                    <a:pt x="18944" y="4792"/>
                  </a:cubicBezTo>
                  <a:cubicBezTo>
                    <a:pt x="16088" y="3276"/>
                    <a:pt x="12910" y="1797"/>
                    <a:pt x="10138" y="1005"/>
                  </a:cubicBezTo>
                  <a:cubicBezTo>
                    <a:pt x="10130" y="852"/>
                    <a:pt x="10028" y="713"/>
                    <a:pt x="9872" y="670"/>
                  </a:cubicBezTo>
                  <a:lnTo>
                    <a:pt x="9287" y="508"/>
                  </a:lnTo>
                  <a:cubicBezTo>
                    <a:pt x="9256" y="500"/>
                    <a:pt x="9224" y="496"/>
                    <a:pt x="9193" y="496"/>
                  </a:cubicBezTo>
                  <a:cubicBezTo>
                    <a:pt x="9066" y="496"/>
                    <a:pt x="8948" y="563"/>
                    <a:pt x="8882" y="670"/>
                  </a:cubicBezTo>
                  <a:cubicBezTo>
                    <a:pt x="7029" y="211"/>
                    <a:pt x="5597" y="1"/>
                    <a:pt x="44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9"/>
            <p:cNvSpPr/>
            <p:nvPr/>
          </p:nvSpPr>
          <p:spPr>
            <a:xfrm>
              <a:off x="2067550" y="4167875"/>
              <a:ext cx="1875" cy="750"/>
            </a:xfrm>
            <a:custGeom>
              <a:avLst/>
              <a:gdLst/>
              <a:ahLst/>
              <a:cxnLst/>
              <a:rect l="l" t="t" r="r" b="b"/>
              <a:pathLst>
                <a:path w="75" h="30" extrusionOk="0">
                  <a:moveTo>
                    <a:pt x="1" y="29"/>
                  </a:moveTo>
                  <a:cubicBezTo>
                    <a:pt x="1" y="29"/>
                    <a:pt x="27" y="19"/>
                    <a:pt x="74" y="1"/>
                  </a:cubicBezTo>
                  <a:cubicBezTo>
                    <a:pt x="27" y="19"/>
                    <a:pt x="1" y="29"/>
                    <a:pt x="1" y="29"/>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9"/>
            <p:cNvSpPr/>
            <p:nvPr/>
          </p:nvSpPr>
          <p:spPr>
            <a:xfrm>
              <a:off x="2067550" y="4167975"/>
              <a:ext cx="1875" cy="700"/>
            </a:xfrm>
            <a:custGeom>
              <a:avLst/>
              <a:gdLst/>
              <a:ahLst/>
              <a:cxnLst/>
              <a:rect l="l" t="t" r="r" b="b"/>
              <a:pathLst>
                <a:path w="75" h="28" extrusionOk="0">
                  <a:moveTo>
                    <a:pt x="74" y="1"/>
                  </a:moveTo>
                  <a:cubicBezTo>
                    <a:pt x="50" y="7"/>
                    <a:pt x="27" y="15"/>
                    <a:pt x="1" y="27"/>
                  </a:cubicBezTo>
                  <a:cubicBezTo>
                    <a:pt x="25" y="17"/>
                    <a:pt x="50" y="7"/>
                    <a:pt x="74"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9"/>
            <p:cNvSpPr/>
            <p:nvPr/>
          </p:nvSpPr>
          <p:spPr>
            <a:xfrm>
              <a:off x="2084375" y="4137800"/>
              <a:ext cx="121300" cy="51850"/>
            </a:xfrm>
            <a:custGeom>
              <a:avLst/>
              <a:gdLst/>
              <a:ahLst/>
              <a:cxnLst/>
              <a:rect l="l" t="t" r="r" b="b"/>
              <a:pathLst>
                <a:path w="4852" h="2074" extrusionOk="0">
                  <a:moveTo>
                    <a:pt x="1" y="1"/>
                  </a:moveTo>
                  <a:cubicBezTo>
                    <a:pt x="19" y="3"/>
                    <a:pt x="33" y="3"/>
                    <a:pt x="52" y="5"/>
                  </a:cubicBezTo>
                  <a:cubicBezTo>
                    <a:pt x="33" y="3"/>
                    <a:pt x="19" y="1"/>
                    <a:pt x="1" y="1"/>
                  </a:cubicBezTo>
                  <a:close/>
                  <a:moveTo>
                    <a:pt x="53" y="5"/>
                  </a:moveTo>
                  <a:cubicBezTo>
                    <a:pt x="598" y="88"/>
                    <a:pt x="4852" y="2073"/>
                    <a:pt x="4852" y="2073"/>
                  </a:cubicBezTo>
                  <a:cubicBezTo>
                    <a:pt x="4852" y="2071"/>
                    <a:pt x="598" y="88"/>
                    <a:pt x="53" y="5"/>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9"/>
            <p:cNvSpPr/>
            <p:nvPr/>
          </p:nvSpPr>
          <p:spPr>
            <a:xfrm>
              <a:off x="2044775" y="4160450"/>
              <a:ext cx="70125" cy="56800"/>
            </a:xfrm>
            <a:custGeom>
              <a:avLst/>
              <a:gdLst/>
              <a:ahLst/>
              <a:cxnLst/>
              <a:rect l="l" t="t" r="r" b="b"/>
              <a:pathLst>
                <a:path w="2805" h="2272" extrusionOk="0">
                  <a:moveTo>
                    <a:pt x="979" y="1"/>
                  </a:moveTo>
                  <a:cubicBezTo>
                    <a:pt x="685" y="1"/>
                    <a:pt x="439" y="38"/>
                    <a:pt x="314" y="142"/>
                  </a:cubicBezTo>
                  <a:cubicBezTo>
                    <a:pt x="439" y="40"/>
                    <a:pt x="685" y="1"/>
                    <a:pt x="979" y="1"/>
                  </a:cubicBezTo>
                  <a:close/>
                  <a:moveTo>
                    <a:pt x="314" y="142"/>
                  </a:moveTo>
                  <a:cubicBezTo>
                    <a:pt x="0" y="399"/>
                    <a:pt x="1191" y="1248"/>
                    <a:pt x="2033" y="1793"/>
                  </a:cubicBezTo>
                  <a:lnTo>
                    <a:pt x="2033" y="1793"/>
                  </a:lnTo>
                  <a:cubicBezTo>
                    <a:pt x="1192" y="1248"/>
                    <a:pt x="1" y="400"/>
                    <a:pt x="314" y="142"/>
                  </a:cubicBezTo>
                  <a:close/>
                  <a:moveTo>
                    <a:pt x="2033" y="1793"/>
                  </a:moveTo>
                  <a:cubicBezTo>
                    <a:pt x="2423" y="2046"/>
                    <a:pt x="2738" y="2234"/>
                    <a:pt x="2794" y="2268"/>
                  </a:cubicBezTo>
                  <a:cubicBezTo>
                    <a:pt x="2796" y="2270"/>
                    <a:pt x="2800" y="2270"/>
                    <a:pt x="2804" y="2272"/>
                  </a:cubicBezTo>
                  <a:cubicBezTo>
                    <a:pt x="2804" y="2272"/>
                    <a:pt x="2464" y="2072"/>
                    <a:pt x="2033" y="1793"/>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9"/>
            <p:cNvSpPr/>
            <p:nvPr/>
          </p:nvSpPr>
          <p:spPr>
            <a:xfrm>
              <a:off x="2092825" y="4165075"/>
              <a:ext cx="25800" cy="2925"/>
            </a:xfrm>
            <a:custGeom>
              <a:avLst/>
              <a:gdLst/>
              <a:ahLst/>
              <a:cxnLst/>
              <a:rect l="l" t="t" r="r" b="b"/>
              <a:pathLst>
                <a:path w="1032" h="117" extrusionOk="0">
                  <a:moveTo>
                    <a:pt x="0" y="0"/>
                  </a:moveTo>
                  <a:cubicBezTo>
                    <a:pt x="87" y="2"/>
                    <a:pt x="171" y="7"/>
                    <a:pt x="253" y="13"/>
                  </a:cubicBezTo>
                  <a:lnTo>
                    <a:pt x="253" y="13"/>
                  </a:lnTo>
                  <a:cubicBezTo>
                    <a:pt x="172" y="7"/>
                    <a:pt x="87" y="2"/>
                    <a:pt x="0" y="0"/>
                  </a:cubicBezTo>
                  <a:close/>
                  <a:moveTo>
                    <a:pt x="253" y="13"/>
                  </a:moveTo>
                  <a:cubicBezTo>
                    <a:pt x="686" y="44"/>
                    <a:pt x="1031" y="117"/>
                    <a:pt x="1031" y="117"/>
                  </a:cubicBezTo>
                  <a:cubicBezTo>
                    <a:pt x="1014" y="112"/>
                    <a:pt x="674" y="43"/>
                    <a:pt x="253" y="13"/>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9"/>
            <p:cNvSpPr/>
            <p:nvPr/>
          </p:nvSpPr>
          <p:spPr>
            <a:xfrm>
              <a:off x="2069400" y="4165575"/>
              <a:ext cx="14550" cy="2425"/>
            </a:xfrm>
            <a:custGeom>
              <a:avLst/>
              <a:gdLst/>
              <a:ahLst/>
              <a:cxnLst/>
              <a:rect l="l" t="t" r="r" b="b"/>
              <a:pathLst>
                <a:path w="582" h="97" extrusionOk="0">
                  <a:moveTo>
                    <a:pt x="581" y="1"/>
                  </a:moveTo>
                  <a:cubicBezTo>
                    <a:pt x="283" y="19"/>
                    <a:pt x="96" y="66"/>
                    <a:pt x="0" y="97"/>
                  </a:cubicBezTo>
                  <a:cubicBezTo>
                    <a:pt x="98" y="66"/>
                    <a:pt x="285" y="19"/>
                    <a:pt x="581"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9"/>
            <p:cNvSpPr/>
            <p:nvPr/>
          </p:nvSpPr>
          <p:spPr>
            <a:xfrm>
              <a:off x="2089750" y="4165025"/>
              <a:ext cx="1600" cy="25"/>
            </a:xfrm>
            <a:custGeom>
              <a:avLst/>
              <a:gdLst/>
              <a:ahLst/>
              <a:cxnLst/>
              <a:rect l="l" t="t" r="r" b="b"/>
              <a:pathLst>
                <a:path w="64" h="1" extrusionOk="0">
                  <a:moveTo>
                    <a:pt x="1" y="0"/>
                  </a:moveTo>
                  <a:lnTo>
                    <a:pt x="64"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9"/>
            <p:cNvSpPr/>
            <p:nvPr/>
          </p:nvSpPr>
          <p:spPr>
            <a:xfrm>
              <a:off x="1604200" y="4064550"/>
              <a:ext cx="8050" cy="4225"/>
            </a:xfrm>
            <a:custGeom>
              <a:avLst/>
              <a:gdLst/>
              <a:ahLst/>
              <a:cxnLst/>
              <a:rect l="l" t="t" r="r" b="b"/>
              <a:pathLst>
                <a:path w="322" h="169" extrusionOk="0">
                  <a:moveTo>
                    <a:pt x="322" y="1"/>
                  </a:moveTo>
                  <a:cubicBezTo>
                    <a:pt x="209" y="52"/>
                    <a:pt x="101" y="107"/>
                    <a:pt x="1" y="169"/>
                  </a:cubicBezTo>
                  <a:cubicBezTo>
                    <a:pt x="101" y="109"/>
                    <a:pt x="209" y="52"/>
                    <a:pt x="322"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9"/>
            <p:cNvSpPr/>
            <p:nvPr/>
          </p:nvSpPr>
          <p:spPr>
            <a:xfrm>
              <a:off x="1614850" y="4064775"/>
              <a:ext cx="18025" cy="13525"/>
            </a:xfrm>
            <a:custGeom>
              <a:avLst/>
              <a:gdLst/>
              <a:ahLst/>
              <a:cxnLst/>
              <a:rect l="l" t="t" r="r" b="b"/>
              <a:pathLst>
                <a:path w="721" h="541" extrusionOk="0">
                  <a:moveTo>
                    <a:pt x="0" y="0"/>
                  </a:moveTo>
                  <a:cubicBezTo>
                    <a:pt x="113" y="68"/>
                    <a:pt x="387" y="237"/>
                    <a:pt x="720" y="540"/>
                  </a:cubicBezTo>
                  <a:cubicBezTo>
                    <a:pt x="387" y="237"/>
                    <a:pt x="113" y="68"/>
                    <a:pt x="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9"/>
            <p:cNvSpPr/>
            <p:nvPr/>
          </p:nvSpPr>
          <p:spPr>
            <a:xfrm>
              <a:off x="1563175" y="4161075"/>
              <a:ext cx="300" cy="1100"/>
            </a:xfrm>
            <a:custGeom>
              <a:avLst/>
              <a:gdLst/>
              <a:ahLst/>
              <a:cxnLst/>
              <a:rect l="l" t="t" r="r" b="b"/>
              <a:pathLst>
                <a:path w="12" h="44" extrusionOk="0">
                  <a:moveTo>
                    <a:pt x="11" y="1"/>
                  </a:moveTo>
                  <a:lnTo>
                    <a:pt x="11" y="1"/>
                  </a:lnTo>
                  <a:cubicBezTo>
                    <a:pt x="7" y="15"/>
                    <a:pt x="3" y="27"/>
                    <a:pt x="1" y="43"/>
                  </a:cubicBezTo>
                  <a:cubicBezTo>
                    <a:pt x="3" y="27"/>
                    <a:pt x="9" y="13"/>
                    <a:pt x="11"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9"/>
            <p:cNvSpPr/>
            <p:nvPr/>
          </p:nvSpPr>
          <p:spPr>
            <a:xfrm>
              <a:off x="1633775" y="4079400"/>
              <a:ext cx="325" cy="125"/>
            </a:xfrm>
            <a:custGeom>
              <a:avLst/>
              <a:gdLst/>
              <a:ahLst/>
              <a:cxnLst/>
              <a:rect l="l" t="t" r="r" b="b"/>
              <a:pathLst>
                <a:path w="13" h="5" extrusionOk="0">
                  <a:moveTo>
                    <a:pt x="0" y="4"/>
                  </a:moveTo>
                  <a:cubicBezTo>
                    <a:pt x="8" y="0"/>
                    <a:pt x="12" y="0"/>
                    <a:pt x="12" y="0"/>
                  </a:cubicBezTo>
                  <a:lnTo>
                    <a:pt x="12" y="0"/>
                  </a:lnTo>
                  <a:cubicBezTo>
                    <a:pt x="12" y="0"/>
                    <a:pt x="8" y="0"/>
                    <a:pt x="0" y="4"/>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9"/>
            <p:cNvSpPr/>
            <p:nvPr/>
          </p:nvSpPr>
          <p:spPr>
            <a:xfrm>
              <a:off x="1609825" y="4079550"/>
              <a:ext cx="24075" cy="11775"/>
            </a:xfrm>
            <a:custGeom>
              <a:avLst/>
              <a:gdLst/>
              <a:ahLst/>
              <a:cxnLst/>
              <a:rect l="l" t="t" r="r" b="b"/>
              <a:pathLst>
                <a:path w="963" h="471" extrusionOk="0">
                  <a:moveTo>
                    <a:pt x="962" y="0"/>
                  </a:moveTo>
                  <a:lnTo>
                    <a:pt x="962" y="0"/>
                  </a:lnTo>
                  <a:cubicBezTo>
                    <a:pt x="962" y="0"/>
                    <a:pt x="532" y="115"/>
                    <a:pt x="1" y="471"/>
                  </a:cubicBezTo>
                  <a:cubicBezTo>
                    <a:pt x="532" y="117"/>
                    <a:pt x="962" y="0"/>
                    <a:pt x="962"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9"/>
            <p:cNvSpPr/>
            <p:nvPr/>
          </p:nvSpPr>
          <p:spPr>
            <a:xfrm>
              <a:off x="1561700" y="4167125"/>
              <a:ext cx="525" cy="2825"/>
            </a:xfrm>
            <a:custGeom>
              <a:avLst/>
              <a:gdLst/>
              <a:ahLst/>
              <a:cxnLst/>
              <a:rect l="l" t="t" r="r" b="b"/>
              <a:pathLst>
                <a:path w="21" h="113" extrusionOk="0">
                  <a:moveTo>
                    <a:pt x="21" y="0"/>
                  </a:moveTo>
                  <a:cubicBezTo>
                    <a:pt x="13" y="39"/>
                    <a:pt x="5" y="76"/>
                    <a:pt x="0" y="112"/>
                  </a:cubicBezTo>
                  <a:cubicBezTo>
                    <a:pt x="9" y="76"/>
                    <a:pt x="13" y="39"/>
                    <a:pt x="21"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9"/>
            <p:cNvSpPr/>
            <p:nvPr/>
          </p:nvSpPr>
          <p:spPr>
            <a:xfrm>
              <a:off x="1560775" y="4152025"/>
              <a:ext cx="700" cy="18075"/>
            </a:xfrm>
            <a:custGeom>
              <a:avLst/>
              <a:gdLst/>
              <a:ahLst/>
              <a:cxnLst/>
              <a:rect l="l" t="t" r="r" b="b"/>
              <a:pathLst>
                <a:path w="28" h="723" extrusionOk="0">
                  <a:moveTo>
                    <a:pt x="5" y="0"/>
                  </a:moveTo>
                  <a:cubicBezTo>
                    <a:pt x="2" y="76"/>
                    <a:pt x="1" y="147"/>
                    <a:pt x="1" y="213"/>
                  </a:cubicBezTo>
                  <a:lnTo>
                    <a:pt x="1" y="213"/>
                  </a:lnTo>
                  <a:cubicBezTo>
                    <a:pt x="1" y="147"/>
                    <a:pt x="2" y="76"/>
                    <a:pt x="5" y="0"/>
                  </a:cubicBezTo>
                  <a:close/>
                  <a:moveTo>
                    <a:pt x="1" y="213"/>
                  </a:moveTo>
                  <a:cubicBezTo>
                    <a:pt x="1" y="527"/>
                    <a:pt x="27" y="723"/>
                    <a:pt x="27" y="723"/>
                  </a:cubicBezTo>
                  <a:cubicBezTo>
                    <a:pt x="27" y="723"/>
                    <a:pt x="1" y="526"/>
                    <a:pt x="1" y="213"/>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9"/>
            <p:cNvSpPr/>
            <p:nvPr/>
          </p:nvSpPr>
          <p:spPr>
            <a:xfrm>
              <a:off x="2067800" y="4167775"/>
              <a:ext cx="1875" cy="650"/>
            </a:xfrm>
            <a:custGeom>
              <a:avLst/>
              <a:gdLst/>
              <a:ahLst/>
              <a:cxnLst/>
              <a:rect l="l" t="t" r="r" b="b"/>
              <a:pathLst>
                <a:path w="75" h="26" extrusionOk="0">
                  <a:moveTo>
                    <a:pt x="72" y="1"/>
                  </a:moveTo>
                  <a:cubicBezTo>
                    <a:pt x="50" y="9"/>
                    <a:pt x="27" y="19"/>
                    <a:pt x="1" y="25"/>
                  </a:cubicBezTo>
                  <a:cubicBezTo>
                    <a:pt x="27" y="19"/>
                    <a:pt x="50" y="11"/>
                    <a:pt x="75"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9"/>
            <p:cNvSpPr/>
            <p:nvPr/>
          </p:nvSpPr>
          <p:spPr>
            <a:xfrm>
              <a:off x="1731775" y="4162225"/>
              <a:ext cx="1275" cy="2000"/>
            </a:xfrm>
            <a:custGeom>
              <a:avLst/>
              <a:gdLst/>
              <a:ahLst/>
              <a:cxnLst/>
              <a:rect l="l" t="t" r="r" b="b"/>
              <a:pathLst>
                <a:path w="51" h="80" extrusionOk="0">
                  <a:moveTo>
                    <a:pt x="50" y="0"/>
                  </a:moveTo>
                  <a:cubicBezTo>
                    <a:pt x="49" y="0"/>
                    <a:pt x="9" y="62"/>
                    <a:pt x="0" y="79"/>
                  </a:cubicBezTo>
                  <a:cubicBezTo>
                    <a:pt x="38" y="20"/>
                    <a:pt x="50" y="0"/>
                    <a:pt x="5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9"/>
            <p:cNvSpPr/>
            <p:nvPr/>
          </p:nvSpPr>
          <p:spPr>
            <a:xfrm>
              <a:off x="1551525" y="4090800"/>
              <a:ext cx="9125" cy="21500"/>
            </a:xfrm>
            <a:custGeom>
              <a:avLst/>
              <a:gdLst/>
              <a:ahLst/>
              <a:cxnLst/>
              <a:rect l="l" t="t" r="r" b="b"/>
              <a:pathLst>
                <a:path w="365" h="860" extrusionOk="0">
                  <a:moveTo>
                    <a:pt x="364" y="0"/>
                  </a:moveTo>
                  <a:lnTo>
                    <a:pt x="364" y="0"/>
                  </a:lnTo>
                  <a:cubicBezTo>
                    <a:pt x="213" y="270"/>
                    <a:pt x="99" y="563"/>
                    <a:pt x="0" y="860"/>
                  </a:cubicBezTo>
                  <a:cubicBezTo>
                    <a:pt x="99" y="563"/>
                    <a:pt x="215" y="270"/>
                    <a:pt x="364"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9"/>
            <p:cNvSpPr/>
            <p:nvPr/>
          </p:nvSpPr>
          <p:spPr>
            <a:xfrm>
              <a:off x="1561350" y="4062925"/>
              <a:ext cx="20875" cy="23400"/>
            </a:xfrm>
            <a:custGeom>
              <a:avLst/>
              <a:gdLst/>
              <a:ahLst/>
              <a:cxnLst/>
              <a:rect l="l" t="t" r="r" b="b"/>
              <a:pathLst>
                <a:path w="835" h="936" extrusionOk="0">
                  <a:moveTo>
                    <a:pt x="835" y="0"/>
                  </a:moveTo>
                  <a:cubicBezTo>
                    <a:pt x="831" y="0"/>
                    <a:pt x="829" y="2"/>
                    <a:pt x="825" y="4"/>
                  </a:cubicBezTo>
                  <a:cubicBezTo>
                    <a:pt x="818" y="10"/>
                    <a:pt x="810" y="15"/>
                    <a:pt x="803" y="21"/>
                  </a:cubicBezTo>
                  <a:lnTo>
                    <a:pt x="803" y="21"/>
                  </a:lnTo>
                  <a:cubicBezTo>
                    <a:pt x="813" y="14"/>
                    <a:pt x="824" y="7"/>
                    <a:pt x="835" y="0"/>
                  </a:cubicBezTo>
                  <a:close/>
                  <a:moveTo>
                    <a:pt x="803" y="21"/>
                  </a:moveTo>
                  <a:cubicBezTo>
                    <a:pt x="775" y="39"/>
                    <a:pt x="750" y="59"/>
                    <a:pt x="726" y="80"/>
                  </a:cubicBezTo>
                  <a:cubicBezTo>
                    <a:pt x="752" y="59"/>
                    <a:pt x="778" y="40"/>
                    <a:pt x="803" y="21"/>
                  </a:cubicBezTo>
                  <a:close/>
                  <a:moveTo>
                    <a:pt x="726" y="80"/>
                  </a:moveTo>
                  <a:lnTo>
                    <a:pt x="726" y="80"/>
                  </a:lnTo>
                  <a:cubicBezTo>
                    <a:pt x="426" y="311"/>
                    <a:pt x="180" y="612"/>
                    <a:pt x="0" y="935"/>
                  </a:cubicBezTo>
                  <a:cubicBezTo>
                    <a:pt x="184" y="612"/>
                    <a:pt x="428" y="311"/>
                    <a:pt x="726" y="8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9"/>
            <p:cNvSpPr/>
            <p:nvPr/>
          </p:nvSpPr>
          <p:spPr>
            <a:xfrm>
              <a:off x="1551275" y="4086300"/>
              <a:ext cx="10100" cy="26100"/>
            </a:xfrm>
            <a:custGeom>
              <a:avLst/>
              <a:gdLst/>
              <a:ahLst/>
              <a:cxnLst/>
              <a:rect l="l" t="t" r="r" b="b"/>
              <a:pathLst>
                <a:path w="404" h="1044" extrusionOk="0">
                  <a:moveTo>
                    <a:pt x="403" y="0"/>
                  </a:moveTo>
                  <a:cubicBezTo>
                    <a:pt x="221" y="332"/>
                    <a:pt x="90" y="684"/>
                    <a:pt x="0" y="1044"/>
                  </a:cubicBezTo>
                  <a:cubicBezTo>
                    <a:pt x="90" y="684"/>
                    <a:pt x="223" y="330"/>
                    <a:pt x="403"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9"/>
            <p:cNvSpPr/>
            <p:nvPr/>
          </p:nvSpPr>
          <p:spPr>
            <a:xfrm>
              <a:off x="2022850" y="4162650"/>
              <a:ext cx="25" cy="25"/>
            </a:xfrm>
            <a:custGeom>
              <a:avLst/>
              <a:gdLst/>
              <a:ahLst/>
              <a:cxnLst/>
              <a:rect l="l" t="t" r="r" b="b"/>
              <a:pathLst>
                <a:path w="1" h="1" extrusionOk="0">
                  <a:moveTo>
                    <a:pt x="0" y="1"/>
                  </a:move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9"/>
            <p:cNvSpPr/>
            <p:nvPr/>
          </p:nvSpPr>
          <p:spPr>
            <a:xfrm>
              <a:off x="2149950" y="4290125"/>
              <a:ext cx="1975" cy="225"/>
            </a:xfrm>
            <a:custGeom>
              <a:avLst/>
              <a:gdLst/>
              <a:ahLst/>
              <a:cxnLst/>
              <a:rect l="l" t="t" r="r" b="b"/>
              <a:pathLst>
                <a:path w="79" h="9" extrusionOk="0">
                  <a:moveTo>
                    <a:pt x="72" y="0"/>
                  </a:moveTo>
                  <a:cubicBezTo>
                    <a:pt x="50" y="4"/>
                    <a:pt x="23" y="7"/>
                    <a:pt x="1" y="9"/>
                  </a:cubicBezTo>
                  <a:lnTo>
                    <a:pt x="7" y="9"/>
                  </a:lnTo>
                  <a:cubicBezTo>
                    <a:pt x="29" y="7"/>
                    <a:pt x="56" y="4"/>
                    <a:pt x="78"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9"/>
            <p:cNvSpPr/>
            <p:nvPr/>
          </p:nvSpPr>
          <p:spPr>
            <a:xfrm>
              <a:off x="1985625" y="4290275"/>
              <a:ext cx="166100" cy="4650"/>
            </a:xfrm>
            <a:custGeom>
              <a:avLst/>
              <a:gdLst/>
              <a:ahLst/>
              <a:cxnLst/>
              <a:rect l="l" t="t" r="r" b="b"/>
              <a:pathLst>
                <a:path w="6644" h="186" extrusionOk="0">
                  <a:moveTo>
                    <a:pt x="6641" y="1"/>
                  </a:moveTo>
                  <a:cubicBezTo>
                    <a:pt x="6367" y="29"/>
                    <a:pt x="6091" y="48"/>
                    <a:pt x="5815" y="72"/>
                  </a:cubicBezTo>
                  <a:cubicBezTo>
                    <a:pt x="6091" y="50"/>
                    <a:pt x="6367" y="29"/>
                    <a:pt x="6643" y="1"/>
                  </a:cubicBezTo>
                  <a:close/>
                  <a:moveTo>
                    <a:pt x="0" y="101"/>
                  </a:moveTo>
                  <a:cubicBezTo>
                    <a:pt x="506" y="142"/>
                    <a:pt x="1014" y="161"/>
                    <a:pt x="1523" y="173"/>
                  </a:cubicBezTo>
                  <a:lnTo>
                    <a:pt x="1523" y="173"/>
                  </a:lnTo>
                  <a:cubicBezTo>
                    <a:pt x="1016" y="161"/>
                    <a:pt x="507" y="140"/>
                    <a:pt x="2" y="101"/>
                  </a:cubicBezTo>
                  <a:close/>
                  <a:moveTo>
                    <a:pt x="4984" y="123"/>
                  </a:moveTo>
                  <a:lnTo>
                    <a:pt x="4984" y="123"/>
                  </a:lnTo>
                  <a:cubicBezTo>
                    <a:pt x="4427" y="154"/>
                    <a:pt x="3877" y="166"/>
                    <a:pt x="3321" y="183"/>
                  </a:cubicBezTo>
                  <a:cubicBezTo>
                    <a:pt x="3320" y="183"/>
                    <a:pt x="3319" y="183"/>
                    <a:pt x="3319" y="183"/>
                  </a:cubicBezTo>
                  <a:lnTo>
                    <a:pt x="3319" y="183"/>
                  </a:lnTo>
                  <a:cubicBezTo>
                    <a:pt x="3320" y="183"/>
                    <a:pt x="3321" y="183"/>
                    <a:pt x="3323" y="183"/>
                  </a:cubicBezTo>
                  <a:cubicBezTo>
                    <a:pt x="3873" y="166"/>
                    <a:pt x="4429" y="156"/>
                    <a:pt x="4984" y="123"/>
                  </a:cubicBezTo>
                  <a:close/>
                  <a:moveTo>
                    <a:pt x="1523" y="173"/>
                  </a:moveTo>
                  <a:cubicBezTo>
                    <a:pt x="1568" y="174"/>
                    <a:pt x="1614" y="175"/>
                    <a:pt x="1659" y="176"/>
                  </a:cubicBezTo>
                  <a:cubicBezTo>
                    <a:pt x="1972" y="183"/>
                    <a:pt x="2285" y="186"/>
                    <a:pt x="2598" y="186"/>
                  </a:cubicBezTo>
                  <a:cubicBezTo>
                    <a:pt x="2838" y="186"/>
                    <a:pt x="3078" y="184"/>
                    <a:pt x="3319" y="183"/>
                  </a:cubicBezTo>
                  <a:lnTo>
                    <a:pt x="3319" y="183"/>
                  </a:lnTo>
                  <a:cubicBezTo>
                    <a:pt x="3064" y="184"/>
                    <a:pt x="2810" y="185"/>
                    <a:pt x="2555" y="185"/>
                  </a:cubicBezTo>
                  <a:cubicBezTo>
                    <a:pt x="2257" y="185"/>
                    <a:pt x="1959" y="183"/>
                    <a:pt x="1661" y="176"/>
                  </a:cubicBezTo>
                  <a:cubicBezTo>
                    <a:pt x="1615" y="175"/>
                    <a:pt x="1569" y="174"/>
                    <a:pt x="1523" y="173"/>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9"/>
            <p:cNvSpPr/>
            <p:nvPr/>
          </p:nvSpPr>
          <p:spPr>
            <a:xfrm>
              <a:off x="1985775" y="4292575"/>
              <a:ext cx="1900" cy="125"/>
            </a:xfrm>
            <a:custGeom>
              <a:avLst/>
              <a:gdLst/>
              <a:ahLst/>
              <a:cxnLst/>
              <a:rect l="l" t="t" r="r" b="b"/>
              <a:pathLst>
                <a:path w="76" h="5" extrusionOk="0">
                  <a:moveTo>
                    <a:pt x="0" y="1"/>
                  </a:moveTo>
                  <a:cubicBezTo>
                    <a:pt x="6" y="1"/>
                    <a:pt x="12" y="1"/>
                    <a:pt x="17" y="2"/>
                  </a:cubicBezTo>
                  <a:lnTo>
                    <a:pt x="17" y="2"/>
                  </a:lnTo>
                  <a:cubicBezTo>
                    <a:pt x="13" y="1"/>
                    <a:pt x="9" y="1"/>
                    <a:pt x="4" y="1"/>
                  </a:cubicBezTo>
                  <a:close/>
                  <a:moveTo>
                    <a:pt x="17" y="2"/>
                  </a:moveTo>
                  <a:cubicBezTo>
                    <a:pt x="34" y="3"/>
                    <a:pt x="52" y="5"/>
                    <a:pt x="72" y="5"/>
                  </a:cubicBezTo>
                  <a:lnTo>
                    <a:pt x="72" y="5"/>
                  </a:lnTo>
                  <a:cubicBezTo>
                    <a:pt x="53" y="3"/>
                    <a:pt x="35" y="3"/>
                    <a:pt x="17" y="2"/>
                  </a:cubicBezTo>
                  <a:close/>
                  <a:moveTo>
                    <a:pt x="72" y="5"/>
                  </a:moveTo>
                  <a:cubicBezTo>
                    <a:pt x="72" y="5"/>
                    <a:pt x="72" y="5"/>
                    <a:pt x="72" y="5"/>
                  </a:cubicBezTo>
                  <a:lnTo>
                    <a:pt x="76" y="5"/>
                  </a:lnTo>
                  <a:cubicBezTo>
                    <a:pt x="74" y="5"/>
                    <a:pt x="73" y="5"/>
                    <a:pt x="72" y="5"/>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9"/>
            <p:cNvSpPr/>
            <p:nvPr/>
          </p:nvSpPr>
          <p:spPr>
            <a:xfrm>
              <a:off x="2105975" y="4300975"/>
              <a:ext cx="1700" cy="175"/>
            </a:xfrm>
            <a:custGeom>
              <a:avLst/>
              <a:gdLst/>
              <a:ahLst/>
              <a:cxnLst/>
              <a:rect l="l" t="t" r="r" b="b"/>
              <a:pathLst>
                <a:path w="68" h="7" extrusionOk="0">
                  <a:moveTo>
                    <a:pt x="68" y="0"/>
                  </a:moveTo>
                  <a:cubicBezTo>
                    <a:pt x="48" y="0"/>
                    <a:pt x="28" y="2"/>
                    <a:pt x="5" y="6"/>
                  </a:cubicBezTo>
                  <a:lnTo>
                    <a:pt x="5" y="6"/>
                  </a:lnTo>
                  <a:cubicBezTo>
                    <a:pt x="24" y="4"/>
                    <a:pt x="45" y="2"/>
                    <a:pt x="68" y="0"/>
                  </a:cubicBezTo>
                  <a:close/>
                  <a:moveTo>
                    <a:pt x="5" y="6"/>
                  </a:moveTo>
                  <a:cubicBezTo>
                    <a:pt x="4" y="6"/>
                    <a:pt x="2" y="6"/>
                    <a:pt x="0" y="6"/>
                  </a:cubicBezTo>
                  <a:lnTo>
                    <a:pt x="2" y="6"/>
                  </a:lnTo>
                  <a:cubicBezTo>
                    <a:pt x="3" y="6"/>
                    <a:pt x="4" y="6"/>
                    <a:pt x="5" y="6"/>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9"/>
            <p:cNvSpPr/>
            <p:nvPr/>
          </p:nvSpPr>
          <p:spPr>
            <a:xfrm>
              <a:off x="2183300" y="4347400"/>
              <a:ext cx="3500" cy="17925"/>
            </a:xfrm>
            <a:custGeom>
              <a:avLst/>
              <a:gdLst/>
              <a:ahLst/>
              <a:cxnLst/>
              <a:rect l="l" t="t" r="r" b="b"/>
              <a:pathLst>
                <a:path w="140" h="717" extrusionOk="0">
                  <a:moveTo>
                    <a:pt x="1" y="1"/>
                  </a:moveTo>
                  <a:lnTo>
                    <a:pt x="1" y="7"/>
                  </a:lnTo>
                  <a:cubicBezTo>
                    <a:pt x="48" y="244"/>
                    <a:pt x="97" y="480"/>
                    <a:pt x="140" y="717"/>
                  </a:cubicBezTo>
                  <a:lnTo>
                    <a:pt x="140" y="715"/>
                  </a:lnTo>
                  <a:cubicBezTo>
                    <a:pt x="99" y="478"/>
                    <a:pt x="48" y="240"/>
                    <a:pt x="1"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9"/>
            <p:cNvSpPr/>
            <p:nvPr/>
          </p:nvSpPr>
          <p:spPr>
            <a:xfrm>
              <a:off x="2107650" y="4293200"/>
              <a:ext cx="80850" cy="71975"/>
            </a:xfrm>
            <a:custGeom>
              <a:avLst/>
              <a:gdLst/>
              <a:ahLst/>
              <a:cxnLst/>
              <a:rect l="l" t="t" r="r" b="b"/>
              <a:pathLst>
                <a:path w="3234" h="2879" extrusionOk="0">
                  <a:moveTo>
                    <a:pt x="2595" y="0"/>
                  </a:moveTo>
                  <a:lnTo>
                    <a:pt x="2595" y="0"/>
                  </a:lnTo>
                  <a:cubicBezTo>
                    <a:pt x="2493" y="4"/>
                    <a:pt x="2388" y="8"/>
                    <a:pt x="2278" y="10"/>
                  </a:cubicBezTo>
                  <a:cubicBezTo>
                    <a:pt x="2388" y="8"/>
                    <a:pt x="2497" y="4"/>
                    <a:pt x="2595" y="0"/>
                  </a:cubicBezTo>
                  <a:close/>
                  <a:moveTo>
                    <a:pt x="2278" y="10"/>
                  </a:moveTo>
                  <a:cubicBezTo>
                    <a:pt x="2265" y="12"/>
                    <a:pt x="2255" y="12"/>
                    <a:pt x="2243" y="17"/>
                  </a:cubicBezTo>
                  <a:cubicBezTo>
                    <a:pt x="2255" y="14"/>
                    <a:pt x="2265" y="14"/>
                    <a:pt x="2278" y="10"/>
                  </a:cubicBezTo>
                  <a:close/>
                  <a:moveTo>
                    <a:pt x="2214" y="17"/>
                  </a:moveTo>
                  <a:lnTo>
                    <a:pt x="2214" y="17"/>
                  </a:lnTo>
                  <a:cubicBezTo>
                    <a:pt x="1879" y="70"/>
                    <a:pt x="1541" y="121"/>
                    <a:pt x="1204" y="170"/>
                  </a:cubicBezTo>
                  <a:cubicBezTo>
                    <a:pt x="1541" y="121"/>
                    <a:pt x="1879" y="72"/>
                    <a:pt x="2214" y="17"/>
                  </a:cubicBezTo>
                  <a:close/>
                  <a:moveTo>
                    <a:pt x="1203" y="170"/>
                  </a:moveTo>
                  <a:lnTo>
                    <a:pt x="1203" y="170"/>
                  </a:lnTo>
                  <a:cubicBezTo>
                    <a:pt x="901" y="211"/>
                    <a:pt x="594" y="246"/>
                    <a:pt x="287" y="280"/>
                  </a:cubicBezTo>
                  <a:cubicBezTo>
                    <a:pt x="594" y="250"/>
                    <a:pt x="901" y="211"/>
                    <a:pt x="1203" y="170"/>
                  </a:cubicBezTo>
                  <a:close/>
                  <a:moveTo>
                    <a:pt x="287" y="280"/>
                  </a:moveTo>
                  <a:cubicBezTo>
                    <a:pt x="191" y="289"/>
                    <a:pt x="95" y="297"/>
                    <a:pt x="1" y="307"/>
                  </a:cubicBezTo>
                  <a:lnTo>
                    <a:pt x="3" y="307"/>
                  </a:lnTo>
                  <a:cubicBezTo>
                    <a:pt x="97" y="301"/>
                    <a:pt x="191" y="291"/>
                    <a:pt x="287" y="280"/>
                  </a:cubicBezTo>
                  <a:close/>
                  <a:moveTo>
                    <a:pt x="2601" y="17"/>
                  </a:moveTo>
                  <a:lnTo>
                    <a:pt x="2601" y="17"/>
                  </a:lnTo>
                  <a:cubicBezTo>
                    <a:pt x="2677" y="331"/>
                    <a:pt x="2753" y="648"/>
                    <a:pt x="2826" y="964"/>
                  </a:cubicBezTo>
                  <a:lnTo>
                    <a:pt x="2826" y="964"/>
                  </a:lnTo>
                  <a:cubicBezTo>
                    <a:pt x="2753" y="648"/>
                    <a:pt x="2678" y="332"/>
                    <a:pt x="2601" y="17"/>
                  </a:cubicBezTo>
                  <a:close/>
                  <a:moveTo>
                    <a:pt x="2826" y="964"/>
                  </a:moveTo>
                  <a:cubicBezTo>
                    <a:pt x="2863" y="1124"/>
                    <a:pt x="2900" y="1283"/>
                    <a:pt x="2937" y="1443"/>
                  </a:cubicBezTo>
                  <a:lnTo>
                    <a:pt x="3092" y="2159"/>
                  </a:lnTo>
                  <a:cubicBezTo>
                    <a:pt x="3093" y="2166"/>
                    <a:pt x="3095" y="2173"/>
                    <a:pt x="3096" y="2180"/>
                  </a:cubicBezTo>
                  <a:lnTo>
                    <a:pt x="3096" y="2180"/>
                  </a:lnTo>
                  <a:cubicBezTo>
                    <a:pt x="3095" y="2172"/>
                    <a:pt x="3093" y="2165"/>
                    <a:pt x="3092" y="2157"/>
                  </a:cubicBezTo>
                  <a:lnTo>
                    <a:pt x="2937" y="1440"/>
                  </a:lnTo>
                  <a:cubicBezTo>
                    <a:pt x="2900" y="1282"/>
                    <a:pt x="2864" y="1123"/>
                    <a:pt x="2826" y="964"/>
                  </a:cubicBezTo>
                  <a:close/>
                  <a:moveTo>
                    <a:pt x="3096" y="2180"/>
                  </a:moveTo>
                  <a:lnTo>
                    <a:pt x="3096" y="2180"/>
                  </a:lnTo>
                  <a:cubicBezTo>
                    <a:pt x="3140" y="2414"/>
                    <a:pt x="3190" y="2645"/>
                    <a:pt x="3233" y="2879"/>
                  </a:cubicBezTo>
                  <a:lnTo>
                    <a:pt x="3233" y="2875"/>
                  </a:lnTo>
                  <a:cubicBezTo>
                    <a:pt x="3190" y="2643"/>
                    <a:pt x="3144" y="2412"/>
                    <a:pt x="3096" y="218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9"/>
            <p:cNvSpPr/>
            <p:nvPr/>
          </p:nvSpPr>
          <p:spPr>
            <a:xfrm>
              <a:off x="2027050" y="4317700"/>
              <a:ext cx="1300" cy="1550"/>
            </a:xfrm>
            <a:custGeom>
              <a:avLst/>
              <a:gdLst/>
              <a:ahLst/>
              <a:cxnLst/>
              <a:rect l="l" t="t" r="r" b="b"/>
              <a:pathLst>
                <a:path w="52" h="62" extrusionOk="0">
                  <a:moveTo>
                    <a:pt x="0" y="0"/>
                  </a:moveTo>
                  <a:cubicBezTo>
                    <a:pt x="0" y="0"/>
                    <a:pt x="0" y="0"/>
                    <a:pt x="0" y="0"/>
                  </a:cubicBezTo>
                  <a:cubicBezTo>
                    <a:pt x="2" y="2"/>
                    <a:pt x="16" y="26"/>
                    <a:pt x="50" y="60"/>
                  </a:cubicBezTo>
                  <a:lnTo>
                    <a:pt x="50" y="60"/>
                  </a:lnTo>
                  <a:cubicBezTo>
                    <a:pt x="50" y="60"/>
                    <a:pt x="50" y="60"/>
                    <a:pt x="50" y="60"/>
                  </a:cubicBezTo>
                  <a:lnTo>
                    <a:pt x="50" y="60"/>
                  </a:lnTo>
                  <a:cubicBezTo>
                    <a:pt x="16" y="22"/>
                    <a:pt x="1" y="0"/>
                    <a:pt x="0" y="0"/>
                  </a:cubicBezTo>
                  <a:close/>
                  <a:moveTo>
                    <a:pt x="50" y="60"/>
                  </a:moveTo>
                  <a:cubicBezTo>
                    <a:pt x="49" y="60"/>
                    <a:pt x="49" y="61"/>
                    <a:pt x="51" y="62"/>
                  </a:cubicBezTo>
                  <a:cubicBezTo>
                    <a:pt x="51" y="61"/>
                    <a:pt x="50" y="61"/>
                    <a:pt x="50" y="60"/>
                  </a:cubicBezTo>
                  <a:lnTo>
                    <a:pt x="50" y="60"/>
                  </a:lnTo>
                  <a:cubicBezTo>
                    <a:pt x="50" y="60"/>
                    <a:pt x="50" y="60"/>
                    <a:pt x="50" y="60"/>
                  </a:cubicBezTo>
                  <a:close/>
                  <a:moveTo>
                    <a:pt x="50" y="60"/>
                  </a:moveTo>
                  <a:cubicBezTo>
                    <a:pt x="50" y="61"/>
                    <a:pt x="51" y="61"/>
                    <a:pt x="51" y="62"/>
                  </a:cubicBezTo>
                  <a:cubicBezTo>
                    <a:pt x="51" y="61"/>
                    <a:pt x="51" y="60"/>
                    <a:pt x="50" y="6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9"/>
            <p:cNvSpPr/>
            <p:nvPr/>
          </p:nvSpPr>
          <p:spPr>
            <a:xfrm>
              <a:off x="2127450" y="4223225"/>
              <a:ext cx="2025" cy="1450"/>
            </a:xfrm>
            <a:custGeom>
              <a:avLst/>
              <a:gdLst/>
              <a:ahLst/>
              <a:cxnLst/>
              <a:rect l="l" t="t" r="r" b="b"/>
              <a:pathLst>
                <a:path w="81" h="58" extrusionOk="0">
                  <a:moveTo>
                    <a:pt x="0" y="0"/>
                  </a:moveTo>
                  <a:lnTo>
                    <a:pt x="0" y="0"/>
                  </a:lnTo>
                  <a:cubicBezTo>
                    <a:pt x="27" y="17"/>
                    <a:pt x="54" y="37"/>
                    <a:pt x="80" y="58"/>
                  </a:cubicBezTo>
                  <a:cubicBezTo>
                    <a:pt x="56" y="37"/>
                    <a:pt x="29" y="17"/>
                    <a:pt x="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9"/>
            <p:cNvSpPr/>
            <p:nvPr/>
          </p:nvSpPr>
          <p:spPr>
            <a:xfrm>
              <a:off x="2178500" y="4209225"/>
              <a:ext cx="51100" cy="50175"/>
            </a:xfrm>
            <a:custGeom>
              <a:avLst/>
              <a:gdLst/>
              <a:ahLst/>
              <a:cxnLst/>
              <a:rect l="l" t="t" r="r" b="b"/>
              <a:pathLst>
                <a:path w="2044" h="2007" extrusionOk="0">
                  <a:moveTo>
                    <a:pt x="2044" y="0"/>
                  </a:moveTo>
                  <a:cubicBezTo>
                    <a:pt x="1862" y="164"/>
                    <a:pt x="1686" y="331"/>
                    <a:pt x="1508" y="501"/>
                  </a:cubicBezTo>
                  <a:lnTo>
                    <a:pt x="984" y="1012"/>
                  </a:lnTo>
                  <a:cubicBezTo>
                    <a:pt x="863" y="1132"/>
                    <a:pt x="742" y="1253"/>
                    <a:pt x="622" y="1374"/>
                  </a:cubicBezTo>
                  <a:lnTo>
                    <a:pt x="622" y="1374"/>
                  </a:lnTo>
                  <a:cubicBezTo>
                    <a:pt x="742" y="1253"/>
                    <a:pt x="863" y="1133"/>
                    <a:pt x="984" y="1015"/>
                  </a:cubicBezTo>
                  <a:lnTo>
                    <a:pt x="1508" y="503"/>
                  </a:lnTo>
                  <a:cubicBezTo>
                    <a:pt x="1686" y="335"/>
                    <a:pt x="1862" y="164"/>
                    <a:pt x="2044" y="0"/>
                  </a:cubicBezTo>
                  <a:close/>
                  <a:moveTo>
                    <a:pt x="622" y="1374"/>
                  </a:moveTo>
                  <a:cubicBezTo>
                    <a:pt x="413" y="1583"/>
                    <a:pt x="205" y="1794"/>
                    <a:pt x="0" y="2007"/>
                  </a:cubicBezTo>
                  <a:cubicBezTo>
                    <a:pt x="206" y="1794"/>
                    <a:pt x="414" y="1583"/>
                    <a:pt x="622" y="1374"/>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9"/>
            <p:cNvSpPr/>
            <p:nvPr/>
          </p:nvSpPr>
          <p:spPr>
            <a:xfrm>
              <a:off x="2179975" y="4262250"/>
              <a:ext cx="75" cy="125"/>
            </a:xfrm>
            <a:custGeom>
              <a:avLst/>
              <a:gdLst/>
              <a:ahLst/>
              <a:cxnLst/>
              <a:rect l="l" t="t" r="r" b="b"/>
              <a:pathLst>
                <a:path w="3" h="5" extrusionOk="0">
                  <a:moveTo>
                    <a:pt x="1" y="0"/>
                  </a:moveTo>
                  <a:lnTo>
                    <a:pt x="3" y="4"/>
                  </a:lnTo>
                  <a:lnTo>
                    <a:pt x="3" y="4"/>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9"/>
            <p:cNvSpPr/>
            <p:nvPr/>
          </p:nvSpPr>
          <p:spPr>
            <a:xfrm>
              <a:off x="2127225" y="4223350"/>
              <a:ext cx="52525" cy="39125"/>
            </a:xfrm>
            <a:custGeom>
              <a:avLst/>
              <a:gdLst/>
              <a:ahLst/>
              <a:cxnLst/>
              <a:rect l="l" t="t" r="r" b="b"/>
              <a:pathLst>
                <a:path w="2101" h="1565" extrusionOk="0">
                  <a:moveTo>
                    <a:pt x="0" y="0"/>
                  </a:moveTo>
                  <a:cubicBezTo>
                    <a:pt x="348" y="252"/>
                    <a:pt x="685" y="507"/>
                    <a:pt x="1020" y="769"/>
                  </a:cubicBezTo>
                  <a:cubicBezTo>
                    <a:pt x="687" y="507"/>
                    <a:pt x="348" y="252"/>
                    <a:pt x="0" y="0"/>
                  </a:cubicBezTo>
                  <a:close/>
                  <a:moveTo>
                    <a:pt x="1020" y="769"/>
                  </a:moveTo>
                  <a:lnTo>
                    <a:pt x="1020" y="769"/>
                  </a:lnTo>
                  <a:cubicBezTo>
                    <a:pt x="1225" y="936"/>
                    <a:pt x="1431" y="1102"/>
                    <a:pt x="1634" y="1268"/>
                  </a:cubicBezTo>
                  <a:cubicBezTo>
                    <a:pt x="1431" y="1102"/>
                    <a:pt x="1227" y="936"/>
                    <a:pt x="1020" y="769"/>
                  </a:cubicBezTo>
                  <a:close/>
                  <a:moveTo>
                    <a:pt x="1634" y="1268"/>
                  </a:moveTo>
                  <a:cubicBezTo>
                    <a:pt x="1800" y="1372"/>
                    <a:pt x="1955" y="1473"/>
                    <a:pt x="2100" y="1565"/>
                  </a:cubicBezTo>
                  <a:cubicBezTo>
                    <a:pt x="1957" y="1473"/>
                    <a:pt x="1800" y="1372"/>
                    <a:pt x="1634" y="1268"/>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9"/>
            <p:cNvSpPr/>
            <p:nvPr/>
          </p:nvSpPr>
          <p:spPr>
            <a:xfrm>
              <a:off x="2229225" y="4209000"/>
              <a:ext cx="550" cy="550"/>
            </a:xfrm>
            <a:custGeom>
              <a:avLst/>
              <a:gdLst/>
              <a:ahLst/>
              <a:cxnLst/>
              <a:rect l="l" t="t" r="r" b="b"/>
              <a:pathLst>
                <a:path w="22" h="22" extrusionOk="0">
                  <a:moveTo>
                    <a:pt x="21" y="1"/>
                  </a:moveTo>
                  <a:cubicBezTo>
                    <a:pt x="15" y="7"/>
                    <a:pt x="9" y="11"/>
                    <a:pt x="1" y="21"/>
                  </a:cubicBezTo>
                  <a:lnTo>
                    <a:pt x="5" y="19"/>
                  </a:lnTo>
                  <a:cubicBezTo>
                    <a:pt x="9" y="11"/>
                    <a:pt x="17" y="7"/>
                    <a:pt x="21"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9"/>
            <p:cNvSpPr/>
            <p:nvPr/>
          </p:nvSpPr>
          <p:spPr>
            <a:xfrm>
              <a:off x="2071175" y="4248550"/>
              <a:ext cx="172100" cy="46975"/>
            </a:xfrm>
            <a:custGeom>
              <a:avLst/>
              <a:gdLst/>
              <a:ahLst/>
              <a:cxnLst/>
              <a:rect l="l" t="t" r="r" b="b"/>
              <a:pathLst>
                <a:path w="6884" h="1879" extrusionOk="0">
                  <a:moveTo>
                    <a:pt x="1" y="0"/>
                  </a:moveTo>
                  <a:cubicBezTo>
                    <a:pt x="570" y="180"/>
                    <a:pt x="1140" y="350"/>
                    <a:pt x="1709" y="516"/>
                  </a:cubicBezTo>
                  <a:cubicBezTo>
                    <a:pt x="1140" y="350"/>
                    <a:pt x="570" y="180"/>
                    <a:pt x="5" y="0"/>
                  </a:cubicBezTo>
                  <a:close/>
                  <a:moveTo>
                    <a:pt x="1711" y="516"/>
                  </a:moveTo>
                  <a:cubicBezTo>
                    <a:pt x="2281" y="682"/>
                    <a:pt x="2854" y="839"/>
                    <a:pt x="3426" y="998"/>
                  </a:cubicBezTo>
                  <a:cubicBezTo>
                    <a:pt x="2856" y="839"/>
                    <a:pt x="2281" y="682"/>
                    <a:pt x="1711" y="516"/>
                  </a:cubicBezTo>
                  <a:close/>
                  <a:moveTo>
                    <a:pt x="3428" y="999"/>
                  </a:moveTo>
                  <a:lnTo>
                    <a:pt x="3428" y="999"/>
                  </a:lnTo>
                  <a:cubicBezTo>
                    <a:pt x="4000" y="1152"/>
                    <a:pt x="4572" y="1310"/>
                    <a:pt x="5150" y="1457"/>
                  </a:cubicBezTo>
                  <a:cubicBezTo>
                    <a:pt x="4574" y="1310"/>
                    <a:pt x="4000" y="1152"/>
                    <a:pt x="3428" y="999"/>
                  </a:cubicBezTo>
                  <a:close/>
                  <a:moveTo>
                    <a:pt x="6014" y="1674"/>
                  </a:moveTo>
                  <a:lnTo>
                    <a:pt x="6014" y="1674"/>
                  </a:lnTo>
                  <a:cubicBezTo>
                    <a:pt x="6240" y="1728"/>
                    <a:pt x="6467" y="1784"/>
                    <a:pt x="6694" y="1836"/>
                  </a:cubicBezTo>
                  <a:lnTo>
                    <a:pt x="6694" y="1836"/>
                  </a:lnTo>
                  <a:cubicBezTo>
                    <a:pt x="6467" y="1783"/>
                    <a:pt x="6240" y="1727"/>
                    <a:pt x="6014" y="1674"/>
                  </a:cubicBezTo>
                  <a:close/>
                  <a:moveTo>
                    <a:pt x="6694" y="1836"/>
                  </a:moveTo>
                  <a:cubicBezTo>
                    <a:pt x="6756" y="1850"/>
                    <a:pt x="6819" y="1864"/>
                    <a:pt x="6881" y="1878"/>
                  </a:cubicBezTo>
                  <a:lnTo>
                    <a:pt x="6883" y="1878"/>
                  </a:lnTo>
                  <a:cubicBezTo>
                    <a:pt x="6820" y="1864"/>
                    <a:pt x="6757" y="1850"/>
                    <a:pt x="6694" y="1836"/>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9"/>
            <p:cNvSpPr/>
            <p:nvPr/>
          </p:nvSpPr>
          <p:spPr>
            <a:xfrm>
              <a:off x="2071400" y="4248375"/>
              <a:ext cx="2525" cy="800"/>
            </a:xfrm>
            <a:custGeom>
              <a:avLst/>
              <a:gdLst/>
              <a:ahLst/>
              <a:cxnLst/>
              <a:rect l="l" t="t" r="r" b="b"/>
              <a:pathLst>
                <a:path w="101" h="32" extrusionOk="0">
                  <a:moveTo>
                    <a:pt x="0" y="1"/>
                  </a:moveTo>
                  <a:lnTo>
                    <a:pt x="0" y="1"/>
                  </a:lnTo>
                  <a:cubicBezTo>
                    <a:pt x="31" y="11"/>
                    <a:pt x="63" y="21"/>
                    <a:pt x="98" y="32"/>
                  </a:cubicBezTo>
                  <a:lnTo>
                    <a:pt x="100" y="32"/>
                  </a:lnTo>
                  <a:lnTo>
                    <a:pt x="0" y="1"/>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9"/>
            <p:cNvSpPr/>
            <p:nvPr/>
          </p:nvSpPr>
          <p:spPr>
            <a:xfrm>
              <a:off x="2240850" y="4294825"/>
              <a:ext cx="2675" cy="650"/>
            </a:xfrm>
            <a:custGeom>
              <a:avLst/>
              <a:gdLst/>
              <a:ahLst/>
              <a:cxnLst/>
              <a:rect l="l" t="t" r="r" b="b"/>
              <a:pathLst>
                <a:path w="107" h="26" extrusionOk="0">
                  <a:moveTo>
                    <a:pt x="0" y="1"/>
                  </a:moveTo>
                  <a:cubicBezTo>
                    <a:pt x="33" y="7"/>
                    <a:pt x="68" y="15"/>
                    <a:pt x="105" y="25"/>
                  </a:cubicBezTo>
                  <a:lnTo>
                    <a:pt x="107" y="25"/>
                  </a:lnTo>
                  <a:cubicBezTo>
                    <a:pt x="72" y="15"/>
                    <a:pt x="35" y="7"/>
                    <a:pt x="0"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9"/>
            <p:cNvSpPr/>
            <p:nvPr/>
          </p:nvSpPr>
          <p:spPr>
            <a:xfrm>
              <a:off x="2045775" y="4332775"/>
              <a:ext cx="30950" cy="14000"/>
            </a:xfrm>
            <a:custGeom>
              <a:avLst/>
              <a:gdLst/>
              <a:ahLst/>
              <a:cxnLst/>
              <a:rect l="l" t="t" r="r" b="b"/>
              <a:pathLst>
                <a:path w="1238" h="560" extrusionOk="0">
                  <a:moveTo>
                    <a:pt x="0" y="1"/>
                  </a:moveTo>
                  <a:lnTo>
                    <a:pt x="0" y="1"/>
                  </a:lnTo>
                  <a:cubicBezTo>
                    <a:pt x="1" y="1"/>
                    <a:pt x="1" y="2"/>
                    <a:pt x="2" y="2"/>
                  </a:cubicBezTo>
                  <a:lnTo>
                    <a:pt x="2" y="2"/>
                  </a:lnTo>
                  <a:cubicBezTo>
                    <a:pt x="1" y="2"/>
                    <a:pt x="1" y="1"/>
                    <a:pt x="0" y="1"/>
                  </a:cubicBezTo>
                  <a:close/>
                  <a:moveTo>
                    <a:pt x="2" y="2"/>
                  </a:moveTo>
                  <a:cubicBezTo>
                    <a:pt x="5" y="3"/>
                    <a:pt x="7" y="5"/>
                    <a:pt x="10" y="7"/>
                  </a:cubicBezTo>
                  <a:lnTo>
                    <a:pt x="10" y="7"/>
                  </a:lnTo>
                  <a:cubicBezTo>
                    <a:pt x="8" y="4"/>
                    <a:pt x="5" y="3"/>
                    <a:pt x="2" y="2"/>
                  </a:cubicBezTo>
                  <a:close/>
                  <a:moveTo>
                    <a:pt x="10" y="7"/>
                  </a:moveTo>
                  <a:cubicBezTo>
                    <a:pt x="10" y="7"/>
                    <a:pt x="10" y="7"/>
                    <a:pt x="10" y="7"/>
                  </a:cubicBezTo>
                  <a:cubicBezTo>
                    <a:pt x="155" y="90"/>
                    <a:pt x="325" y="179"/>
                    <a:pt x="523" y="270"/>
                  </a:cubicBezTo>
                  <a:lnTo>
                    <a:pt x="523" y="270"/>
                  </a:lnTo>
                  <a:cubicBezTo>
                    <a:pt x="325" y="179"/>
                    <a:pt x="155" y="90"/>
                    <a:pt x="10" y="7"/>
                  </a:cubicBezTo>
                  <a:close/>
                  <a:moveTo>
                    <a:pt x="523" y="270"/>
                  </a:moveTo>
                  <a:cubicBezTo>
                    <a:pt x="729" y="365"/>
                    <a:pt x="966" y="462"/>
                    <a:pt x="1238" y="559"/>
                  </a:cubicBezTo>
                  <a:cubicBezTo>
                    <a:pt x="1226" y="553"/>
                    <a:pt x="1211" y="549"/>
                    <a:pt x="1195" y="543"/>
                  </a:cubicBezTo>
                  <a:cubicBezTo>
                    <a:pt x="941" y="452"/>
                    <a:pt x="719" y="360"/>
                    <a:pt x="523" y="27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9"/>
            <p:cNvSpPr/>
            <p:nvPr/>
          </p:nvSpPr>
          <p:spPr>
            <a:xfrm>
              <a:off x="2026825" y="4317900"/>
              <a:ext cx="1275" cy="1500"/>
            </a:xfrm>
            <a:custGeom>
              <a:avLst/>
              <a:gdLst/>
              <a:ahLst/>
              <a:cxnLst/>
              <a:rect l="l" t="t" r="r" b="b"/>
              <a:pathLst>
                <a:path w="51" h="60" extrusionOk="0">
                  <a:moveTo>
                    <a:pt x="1" y="0"/>
                  </a:moveTo>
                  <a:cubicBezTo>
                    <a:pt x="0" y="0"/>
                    <a:pt x="12" y="18"/>
                    <a:pt x="39" y="48"/>
                  </a:cubicBezTo>
                  <a:lnTo>
                    <a:pt x="39" y="48"/>
                  </a:lnTo>
                  <a:cubicBezTo>
                    <a:pt x="18" y="22"/>
                    <a:pt x="5" y="4"/>
                    <a:pt x="1" y="0"/>
                  </a:cubicBezTo>
                  <a:cubicBezTo>
                    <a:pt x="1" y="0"/>
                    <a:pt x="1" y="0"/>
                    <a:pt x="1" y="0"/>
                  </a:cubicBezTo>
                  <a:close/>
                  <a:moveTo>
                    <a:pt x="39" y="48"/>
                  </a:moveTo>
                  <a:cubicBezTo>
                    <a:pt x="41" y="50"/>
                    <a:pt x="42" y="52"/>
                    <a:pt x="44" y="54"/>
                  </a:cubicBezTo>
                  <a:lnTo>
                    <a:pt x="50" y="60"/>
                  </a:lnTo>
                  <a:cubicBezTo>
                    <a:pt x="46" y="56"/>
                    <a:pt x="43" y="52"/>
                    <a:pt x="39" y="48"/>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9"/>
            <p:cNvSpPr/>
            <p:nvPr/>
          </p:nvSpPr>
          <p:spPr>
            <a:xfrm>
              <a:off x="2076700" y="4346750"/>
              <a:ext cx="250" cy="75"/>
            </a:xfrm>
            <a:custGeom>
              <a:avLst/>
              <a:gdLst/>
              <a:ahLst/>
              <a:cxnLst/>
              <a:rect l="l" t="t" r="r" b="b"/>
              <a:pathLst>
                <a:path w="10" h="3" extrusionOk="0">
                  <a:moveTo>
                    <a:pt x="1" y="0"/>
                  </a:moveTo>
                  <a:cubicBezTo>
                    <a:pt x="3" y="0"/>
                    <a:pt x="5" y="2"/>
                    <a:pt x="9" y="2"/>
                  </a:cubicBezTo>
                  <a:cubicBezTo>
                    <a:pt x="5" y="2"/>
                    <a:pt x="3" y="0"/>
                    <a:pt x="1"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9"/>
            <p:cNvSpPr/>
            <p:nvPr/>
          </p:nvSpPr>
          <p:spPr>
            <a:xfrm>
              <a:off x="2011300" y="4300050"/>
              <a:ext cx="80875" cy="12850"/>
            </a:xfrm>
            <a:custGeom>
              <a:avLst/>
              <a:gdLst/>
              <a:ahLst/>
              <a:cxnLst/>
              <a:rect l="l" t="t" r="r" b="b"/>
              <a:pathLst>
                <a:path w="3235" h="514" extrusionOk="0">
                  <a:moveTo>
                    <a:pt x="3223" y="0"/>
                  </a:moveTo>
                  <a:cubicBezTo>
                    <a:pt x="3224" y="0"/>
                    <a:pt x="3224" y="0"/>
                    <a:pt x="3224" y="0"/>
                  </a:cubicBezTo>
                  <a:lnTo>
                    <a:pt x="3235" y="0"/>
                  </a:lnTo>
                  <a:cubicBezTo>
                    <a:pt x="3235" y="0"/>
                    <a:pt x="3231" y="0"/>
                    <a:pt x="3223" y="0"/>
                  </a:cubicBezTo>
                  <a:close/>
                  <a:moveTo>
                    <a:pt x="3182" y="0"/>
                  </a:moveTo>
                  <a:cubicBezTo>
                    <a:pt x="2961" y="0"/>
                    <a:pt x="2069" y="9"/>
                    <a:pt x="1285" y="91"/>
                  </a:cubicBezTo>
                  <a:lnTo>
                    <a:pt x="1285" y="91"/>
                  </a:lnTo>
                  <a:cubicBezTo>
                    <a:pt x="2128" y="3"/>
                    <a:pt x="3097" y="0"/>
                    <a:pt x="3221" y="0"/>
                  </a:cubicBezTo>
                  <a:cubicBezTo>
                    <a:pt x="3222" y="0"/>
                    <a:pt x="3223" y="0"/>
                    <a:pt x="3223" y="0"/>
                  </a:cubicBezTo>
                  <a:lnTo>
                    <a:pt x="3223" y="0"/>
                  </a:lnTo>
                  <a:cubicBezTo>
                    <a:pt x="3214" y="0"/>
                    <a:pt x="3201" y="0"/>
                    <a:pt x="3182" y="0"/>
                  </a:cubicBezTo>
                  <a:close/>
                  <a:moveTo>
                    <a:pt x="1285" y="91"/>
                  </a:moveTo>
                  <a:cubicBezTo>
                    <a:pt x="604" y="162"/>
                    <a:pt x="5" y="288"/>
                    <a:pt x="0" y="514"/>
                  </a:cubicBezTo>
                  <a:cubicBezTo>
                    <a:pt x="5" y="289"/>
                    <a:pt x="604" y="162"/>
                    <a:pt x="1285" y="9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9"/>
            <p:cNvSpPr/>
            <p:nvPr/>
          </p:nvSpPr>
          <p:spPr>
            <a:xfrm>
              <a:off x="1985250" y="4300050"/>
              <a:ext cx="171125" cy="70000"/>
            </a:xfrm>
            <a:custGeom>
              <a:avLst/>
              <a:gdLst/>
              <a:ahLst/>
              <a:cxnLst/>
              <a:rect l="l" t="t" r="r" b="b"/>
              <a:pathLst>
                <a:path w="6845" h="2800" extrusionOk="0">
                  <a:moveTo>
                    <a:pt x="0" y="0"/>
                  </a:moveTo>
                  <a:cubicBezTo>
                    <a:pt x="926" y="1117"/>
                    <a:pt x="1155" y="1936"/>
                    <a:pt x="1662" y="2138"/>
                  </a:cubicBezTo>
                  <a:cubicBezTo>
                    <a:pt x="1155" y="1934"/>
                    <a:pt x="926" y="1117"/>
                    <a:pt x="0" y="0"/>
                  </a:cubicBezTo>
                  <a:close/>
                  <a:moveTo>
                    <a:pt x="1662" y="2138"/>
                  </a:moveTo>
                  <a:lnTo>
                    <a:pt x="1662" y="2138"/>
                  </a:lnTo>
                  <a:cubicBezTo>
                    <a:pt x="2167" y="2343"/>
                    <a:pt x="6844" y="2799"/>
                    <a:pt x="6844" y="2799"/>
                  </a:cubicBezTo>
                  <a:cubicBezTo>
                    <a:pt x="6797" y="2793"/>
                    <a:pt x="2165" y="2341"/>
                    <a:pt x="1662" y="2138"/>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9"/>
            <p:cNvSpPr/>
            <p:nvPr/>
          </p:nvSpPr>
          <p:spPr>
            <a:xfrm>
              <a:off x="2076925" y="4346800"/>
              <a:ext cx="675" cy="225"/>
            </a:xfrm>
            <a:custGeom>
              <a:avLst/>
              <a:gdLst/>
              <a:ahLst/>
              <a:cxnLst/>
              <a:rect l="l" t="t" r="r" b="b"/>
              <a:pathLst>
                <a:path w="27" h="9" extrusionOk="0">
                  <a:moveTo>
                    <a:pt x="0" y="0"/>
                  </a:moveTo>
                  <a:lnTo>
                    <a:pt x="0" y="0"/>
                  </a:lnTo>
                  <a:cubicBezTo>
                    <a:pt x="5" y="2"/>
                    <a:pt x="10" y="4"/>
                    <a:pt x="13" y="5"/>
                  </a:cubicBezTo>
                  <a:lnTo>
                    <a:pt x="13" y="5"/>
                  </a:lnTo>
                  <a:cubicBezTo>
                    <a:pt x="9" y="3"/>
                    <a:pt x="5" y="1"/>
                    <a:pt x="0" y="0"/>
                  </a:cubicBezTo>
                  <a:close/>
                  <a:moveTo>
                    <a:pt x="13" y="5"/>
                  </a:moveTo>
                  <a:lnTo>
                    <a:pt x="13" y="5"/>
                  </a:lnTo>
                  <a:cubicBezTo>
                    <a:pt x="16" y="6"/>
                    <a:pt x="18" y="7"/>
                    <a:pt x="21" y="8"/>
                  </a:cubicBezTo>
                  <a:lnTo>
                    <a:pt x="21" y="8"/>
                  </a:lnTo>
                  <a:cubicBezTo>
                    <a:pt x="19" y="7"/>
                    <a:pt x="16" y="6"/>
                    <a:pt x="13" y="5"/>
                  </a:cubicBezTo>
                  <a:close/>
                  <a:moveTo>
                    <a:pt x="21" y="8"/>
                  </a:moveTo>
                  <a:cubicBezTo>
                    <a:pt x="22" y="8"/>
                    <a:pt x="24" y="8"/>
                    <a:pt x="25" y="8"/>
                  </a:cubicBezTo>
                  <a:lnTo>
                    <a:pt x="27" y="8"/>
                  </a:lnTo>
                  <a:cubicBezTo>
                    <a:pt x="25" y="8"/>
                    <a:pt x="23" y="8"/>
                    <a:pt x="21" y="8"/>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9"/>
            <p:cNvSpPr/>
            <p:nvPr/>
          </p:nvSpPr>
          <p:spPr>
            <a:xfrm>
              <a:off x="2027975" y="4319375"/>
              <a:ext cx="17775" cy="13425"/>
            </a:xfrm>
            <a:custGeom>
              <a:avLst/>
              <a:gdLst/>
              <a:ahLst/>
              <a:cxnLst/>
              <a:rect l="l" t="t" r="r" b="b"/>
              <a:pathLst>
                <a:path w="711" h="537" extrusionOk="0">
                  <a:moveTo>
                    <a:pt x="0" y="1"/>
                  </a:moveTo>
                  <a:lnTo>
                    <a:pt x="0" y="1"/>
                  </a:lnTo>
                  <a:cubicBezTo>
                    <a:pt x="155" y="190"/>
                    <a:pt x="420" y="373"/>
                    <a:pt x="704" y="533"/>
                  </a:cubicBezTo>
                  <a:lnTo>
                    <a:pt x="704" y="533"/>
                  </a:lnTo>
                  <a:cubicBezTo>
                    <a:pt x="702" y="532"/>
                    <a:pt x="701" y="531"/>
                    <a:pt x="700" y="529"/>
                  </a:cubicBezTo>
                  <a:cubicBezTo>
                    <a:pt x="419" y="373"/>
                    <a:pt x="162" y="191"/>
                    <a:pt x="6" y="5"/>
                  </a:cubicBezTo>
                  <a:lnTo>
                    <a:pt x="0" y="1"/>
                  </a:lnTo>
                  <a:close/>
                  <a:moveTo>
                    <a:pt x="704" y="533"/>
                  </a:moveTo>
                  <a:lnTo>
                    <a:pt x="704" y="533"/>
                  </a:lnTo>
                  <a:cubicBezTo>
                    <a:pt x="706" y="535"/>
                    <a:pt x="708" y="536"/>
                    <a:pt x="710" y="537"/>
                  </a:cubicBezTo>
                  <a:cubicBezTo>
                    <a:pt x="708" y="536"/>
                    <a:pt x="706" y="534"/>
                    <a:pt x="704" y="533"/>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9"/>
            <p:cNvSpPr/>
            <p:nvPr/>
          </p:nvSpPr>
          <p:spPr>
            <a:xfrm>
              <a:off x="1629625" y="4059450"/>
              <a:ext cx="22675" cy="15925"/>
            </a:xfrm>
            <a:custGeom>
              <a:avLst/>
              <a:gdLst/>
              <a:ahLst/>
              <a:cxnLst/>
              <a:rect l="l" t="t" r="r" b="b"/>
              <a:pathLst>
                <a:path w="907" h="637" extrusionOk="0">
                  <a:moveTo>
                    <a:pt x="0" y="0"/>
                  </a:moveTo>
                  <a:cubicBezTo>
                    <a:pt x="655" y="353"/>
                    <a:pt x="903" y="637"/>
                    <a:pt x="907" y="637"/>
                  </a:cubicBezTo>
                  <a:cubicBezTo>
                    <a:pt x="907" y="637"/>
                    <a:pt x="907" y="637"/>
                    <a:pt x="907" y="637"/>
                  </a:cubicBezTo>
                  <a:cubicBezTo>
                    <a:pt x="907" y="637"/>
                    <a:pt x="659" y="354"/>
                    <a:pt x="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9"/>
            <p:cNvSpPr/>
            <p:nvPr/>
          </p:nvSpPr>
          <p:spPr>
            <a:xfrm>
              <a:off x="1732750" y="4069325"/>
              <a:ext cx="125" cy="25"/>
            </a:xfrm>
            <a:custGeom>
              <a:avLst/>
              <a:gdLst/>
              <a:ahLst/>
              <a:cxnLst/>
              <a:rect l="l" t="t" r="r" b="b"/>
              <a:pathLst>
                <a:path w="5" h="1" extrusionOk="0">
                  <a:moveTo>
                    <a:pt x="4" y="0"/>
                  </a:moveTo>
                  <a:lnTo>
                    <a:pt x="4" y="0"/>
                  </a:lnTo>
                  <a:lnTo>
                    <a:pt x="0"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9"/>
            <p:cNvSpPr/>
            <p:nvPr/>
          </p:nvSpPr>
          <p:spPr>
            <a:xfrm>
              <a:off x="1702150" y="4085225"/>
              <a:ext cx="43600" cy="159300"/>
            </a:xfrm>
            <a:custGeom>
              <a:avLst/>
              <a:gdLst/>
              <a:ahLst/>
              <a:cxnLst/>
              <a:rect l="l" t="t" r="r" b="b"/>
              <a:pathLst>
                <a:path w="1744" h="6372" extrusionOk="0">
                  <a:moveTo>
                    <a:pt x="1744" y="0"/>
                  </a:moveTo>
                  <a:lnTo>
                    <a:pt x="1" y="6369"/>
                  </a:lnTo>
                  <a:lnTo>
                    <a:pt x="1" y="6371"/>
                  </a:lnTo>
                  <a:lnTo>
                    <a:pt x="1744"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9"/>
            <p:cNvSpPr/>
            <p:nvPr/>
          </p:nvSpPr>
          <p:spPr>
            <a:xfrm>
              <a:off x="1751250" y="4057475"/>
              <a:ext cx="17425" cy="5775"/>
            </a:xfrm>
            <a:custGeom>
              <a:avLst/>
              <a:gdLst/>
              <a:ahLst/>
              <a:cxnLst/>
              <a:rect l="l" t="t" r="r" b="b"/>
              <a:pathLst>
                <a:path w="697" h="231" extrusionOk="0">
                  <a:moveTo>
                    <a:pt x="473" y="0"/>
                  </a:moveTo>
                  <a:cubicBezTo>
                    <a:pt x="387" y="0"/>
                    <a:pt x="313" y="18"/>
                    <a:pt x="249" y="44"/>
                  </a:cubicBezTo>
                  <a:lnTo>
                    <a:pt x="249" y="44"/>
                  </a:lnTo>
                  <a:cubicBezTo>
                    <a:pt x="313" y="18"/>
                    <a:pt x="387" y="1"/>
                    <a:pt x="473" y="1"/>
                  </a:cubicBezTo>
                  <a:cubicBezTo>
                    <a:pt x="541" y="1"/>
                    <a:pt x="615" y="12"/>
                    <a:pt x="696" y="38"/>
                  </a:cubicBezTo>
                  <a:cubicBezTo>
                    <a:pt x="615" y="11"/>
                    <a:pt x="541" y="0"/>
                    <a:pt x="473" y="0"/>
                  </a:cubicBezTo>
                  <a:close/>
                  <a:moveTo>
                    <a:pt x="249" y="44"/>
                  </a:moveTo>
                  <a:cubicBezTo>
                    <a:pt x="86" y="111"/>
                    <a:pt x="1" y="231"/>
                    <a:pt x="1" y="231"/>
                  </a:cubicBezTo>
                  <a:cubicBezTo>
                    <a:pt x="2" y="229"/>
                    <a:pt x="87" y="111"/>
                    <a:pt x="249" y="44"/>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9"/>
            <p:cNvSpPr/>
            <p:nvPr/>
          </p:nvSpPr>
          <p:spPr>
            <a:xfrm>
              <a:off x="1740150" y="4060325"/>
              <a:ext cx="2900" cy="625"/>
            </a:xfrm>
            <a:custGeom>
              <a:avLst/>
              <a:gdLst/>
              <a:ahLst/>
              <a:cxnLst/>
              <a:rect l="l" t="t" r="r" b="b"/>
              <a:pathLst>
                <a:path w="116" h="25" extrusionOk="0">
                  <a:moveTo>
                    <a:pt x="1" y="0"/>
                  </a:moveTo>
                  <a:cubicBezTo>
                    <a:pt x="35" y="6"/>
                    <a:pt x="72" y="16"/>
                    <a:pt x="111" y="25"/>
                  </a:cubicBezTo>
                  <a:lnTo>
                    <a:pt x="115" y="25"/>
                  </a:lnTo>
                  <a:cubicBezTo>
                    <a:pt x="80" y="16"/>
                    <a:pt x="44" y="6"/>
                    <a:pt x="5"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9"/>
            <p:cNvSpPr/>
            <p:nvPr/>
          </p:nvSpPr>
          <p:spPr>
            <a:xfrm>
              <a:off x="2042550" y="4192800"/>
              <a:ext cx="33625" cy="19050"/>
            </a:xfrm>
            <a:custGeom>
              <a:avLst/>
              <a:gdLst/>
              <a:ahLst/>
              <a:cxnLst/>
              <a:rect l="l" t="t" r="r" b="b"/>
              <a:pathLst>
                <a:path w="1345" h="762" extrusionOk="0">
                  <a:moveTo>
                    <a:pt x="0" y="0"/>
                  </a:moveTo>
                  <a:lnTo>
                    <a:pt x="0" y="0"/>
                  </a:lnTo>
                  <a:cubicBezTo>
                    <a:pt x="450" y="250"/>
                    <a:pt x="898" y="503"/>
                    <a:pt x="1344" y="761"/>
                  </a:cubicBezTo>
                  <a:cubicBezTo>
                    <a:pt x="898" y="503"/>
                    <a:pt x="450" y="248"/>
                    <a:pt x="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9"/>
            <p:cNvSpPr/>
            <p:nvPr/>
          </p:nvSpPr>
          <p:spPr>
            <a:xfrm>
              <a:off x="1962725" y="4151125"/>
              <a:ext cx="65825" cy="34075"/>
            </a:xfrm>
            <a:custGeom>
              <a:avLst/>
              <a:gdLst/>
              <a:ahLst/>
              <a:cxnLst/>
              <a:rect l="l" t="t" r="r" b="b"/>
              <a:pathLst>
                <a:path w="2633" h="1363" extrusionOk="0">
                  <a:moveTo>
                    <a:pt x="1" y="0"/>
                  </a:moveTo>
                  <a:lnTo>
                    <a:pt x="1" y="0"/>
                  </a:lnTo>
                  <a:cubicBezTo>
                    <a:pt x="307" y="149"/>
                    <a:pt x="614" y="303"/>
                    <a:pt x="918" y="462"/>
                  </a:cubicBezTo>
                  <a:cubicBezTo>
                    <a:pt x="616" y="303"/>
                    <a:pt x="307" y="149"/>
                    <a:pt x="1" y="0"/>
                  </a:cubicBezTo>
                  <a:close/>
                  <a:moveTo>
                    <a:pt x="918" y="462"/>
                  </a:moveTo>
                  <a:cubicBezTo>
                    <a:pt x="1115" y="561"/>
                    <a:pt x="1311" y="662"/>
                    <a:pt x="1507" y="764"/>
                  </a:cubicBezTo>
                  <a:lnTo>
                    <a:pt x="1507" y="764"/>
                  </a:lnTo>
                  <a:cubicBezTo>
                    <a:pt x="1312" y="662"/>
                    <a:pt x="1115" y="561"/>
                    <a:pt x="918" y="462"/>
                  </a:cubicBezTo>
                  <a:close/>
                  <a:moveTo>
                    <a:pt x="1507" y="764"/>
                  </a:moveTo>
                  <a:cubicBezTo>
                    <a:pt x="1885" y="960"/>
                    <a:pt x="2259" y="1160"/>
                    <a:pt x="2633" y="1362"/>
                  </a:cubicBezTo>
                  <a:cubicBezTo>
                    <a:pt x="2260" y="1159"/>
                    <a:pt x="1884" y="959"/>
                    <a:pt x="1507" y="764"/>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9"/>
            <p:cNvSpPr/>
            <p:nvPr/>
          </p:nvSpPr>
          <p:spPr>
            <a:xfrm>
              <a:off x="1892625" y="4118725"/>
              <a:ext cx="23550" cy="10450"/>
            </a:xfrm>
            <a:custGeom>
              <a:avLst/>
              <a:gdLst/>
              <a:ahLst/>
              <a:cxnLst/>
              <a:rect l="l" t="t" r="r" b="b"/>
              <a:pathLst>
                <a:path w="942" h="418" extrusionOk="0">
                  <a:moveTo>
                    <a:pt x="1" y="1"/>
                  </a:moveTo>
                  <a:lnTo>
                    <a:pt x="1" y="1"/>
                  </a:lnTo>
                  <a:cubicBezTo>
                    <a:pt x="123" y="52"/>
                    <a:pt x="245" y="104"/>
                    <a:pt x="366" y="158"/>
                  </a:cubicBezTo>
                  <a:lnTo>
                    <a:pt x="366" y="158"/>
                  </a:lnTo>
                  <a:cubicBezTo>
                    <a:pt x="245" y="104"/>
                    <a:pt x="123" y="51"/>
                    <a:pt x="1" y="1"/>
                  </a:cubicBezTo>
                  <a:close/>
                  <a:moveTo>
                    <a:pt x="366" y="158"/>
                  </a:moveTo>
                  <a:lnTo>
                    <a:pt x="366" y="158"/>
                  </a:lnTo>
                  <a:cubicBezTo>
                    <a:pt x="558" y="243"/>
                    <a:pt x="749" y="330"/>
                    <a:pt x="942" y="418"/>
                  </a:cubicBezTo>
                  <a:cubicBezTo>
                    <a:pt x="751" y="330"/>
                    <a:pt x="559" y="243"/>
                    <a:pt x="366" y="158"/>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9"/>
            <p:cNvSpPr/>
            <p:nvPr/>
          </p:nvSpPr>
          <p:spPr>
            <a:xfrm>
              <a:off x="1796675" y="4081375"/>
              <a:ext cx="24275" cy="8725"/>
            </a:xfrm>
            <a:custGeom>
              <a:avLst/>
              <a:gdLst/>
              <a:ahLst/>
              <a:cxnLst/>
              <a:rect l="l" t="t" r="r" b="b"/>
              <a:pathLst>
                <a:path w="971" h="349" extrusionOk="0">
                  <a:moveTo>
                    <a:pt x="0" y="1"/>
                  </a:moveTo>
                  <a:lnTo>
                    <a:pt x="970" y="349"/>
                  </a:lnTo>
                  <a:lnTo>
                    <a:pt x="5" y="1"/>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9"/>
            <p:cNvSpPr/>
            <p:nvPr/>
          </p:nvSpPr>
          <p:spPr>
            <a:xfrm>
              <a:off x="2031250" y="4186550"/>
              <a:ext cx="11050" cy="6100"/>
            </a:xfrm>
            <a:custGeom>
              <a:avLst/>
              <a:gdLst/>
              <a:ahLst/>
              <a:cxnLst/>
              <a:rect l="l" t="t" r="r" b="b"/>
              <a:pathLst>
                <a:path w="442" h="244" extrusionOk="0">
                  <a:moveTo>
                    <a:pt x="0" y="0"/>
                  </a:moveTo>
                  <a:lnTo>
                    <a:pt x="0" y="0"/>
                  </a:lnTo>
                  <a:cubicBezTo>
                    <a:pt x="96" y="53"/>
                    <a:pt x="191" y="105"/>
                    <a:pt x="285" y="157"/>
                  </a:cubicBezTo>
                  <a:lnTo>
                    <a:pt x="285" y="157"/>
                  </a:lnTo>
                  <a:cubicBezTo>
                    <a:pt x="191" y="104"/>
                    <a:pt x="96" y="52"/>
                    <a:pt x="0" y="0"/>
                  </a:cubicBezTo>
                  <a:close/>
                  <a:moveTo>
                    <a:pt x="285" y="157"/>
                  </a:moveTo>
                  <a:cubicBezTo>
                    <a:pt x="337" y="186"/>
                    <a:pt x="390" y="215"/>
                    <a:pt x="442" y="244"/>
                  </a:cubicBezTo>
                  <a:cubicBezTo>
                    <a:pt x="390" y="215"/>
                    <a:pt x="338" y="186"/>
                    <a:pt x="285" y="157"/>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9"/>
            <p:cNvSpPr/>
            <p:nvPr/>
          </p:nvSpPr>
          <p:spPr>
            <a:xfrm>
              <a:off x="1583175" y="4060975"/>
              <a:ext cx="1700" cy="1200"/>
            </a:xfrm>
            <a:custGeom>
              <a:avLst/>
              <a:gdLst/>
              <a:ahLst/>
              <a:cxnLst/>
              <a:rect l="l" t="t" r="r" b="b"/>
              <a:pathLst>
                <a:path w="68" h="48" extrusionOk="0">
                  <a:moveTo>
                    <a:pt x="68" y="1"/>
                  </a:moveTo>
                  <a:cubicBezTo>
                    <a:pt x="54" y="11"/>
                    <a:pt x="39" y="19"/>
                    <a:pt x="23" y="27"/>
                  </a:cubicBezTo>
                  <a:cubicBezTo>
                    <a:pt x="23" y="27"/>
                    <a:pt x="23" y="27"/>
                    <a:pt x="23" y="27"/>
                  </a:cubicBezTo>
                  <a:lnTo>
                    <a:pt x="23" y="27"/>
                  </a:lnTo>
                  <a:cubicBezTo>
                    <a:pt x="21" y="31"/>
                    <a:pt x="18" y="35"/>
                    <a:pt x="14" y="39"/>
                  </a:cubicBezTo>
                  <a:lnTo>
                    <a:pt x="14" y="39"/>
                  </a:lnTo>
                  <a:cubicBezTo>
                    <a:pt x="19" y="36"/>
                    <a:pt x="23" y="32"/>
                    <a:pt x="27" y="29"/>
                  </a:cubicBezTo>
                  <a:cubicBezTo>
                    <a:pt x="39" y="19"/>
                    <a:pt x="54" y="11"/>
                    <a:pt x="68" y="1"/>
                  </a:cubicBezTo>
                  <a:close/>
                  <a:moveTo>
                    <a:pt x="14" y="39"/>
                  </a:moveTo>
                  <a:lnTo>
                    <a:pt x="14" y="39"/>
                  </a:lnTo>
                  <a:cubicBezTo>
                    <a:pt x="9" y="42"/>
                    <a:pt x="5" y="45"/>
                    <a:pt x="1" y="48"/>
                  </a:cubicBezTo>
                  <a:cubicBezTo>
                    <a:pt x="6" y="45"/>
                    <a:pt x="10" y="42"/>
                    <a:pt x="14" y="39"/>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9"/>
            <p:cNvSpPr/>
            <p:nvPr/>
          </p:nvSpPr>
          <p:spPr>
            <a:xfrm>
              <a:off x="1581850" y="4061700"/>
              <a:ext cx="2025" cy="1350"/>
            </a:xfrm>
            <a:custGeom>
              <a:avLst/>
              <a:gdLst/>
              <a:ahLst/>
              <a:cxnLst/>
              <a:rect l="l" t="t" r="r" b="b"/>
              <a:pathLst>
                <a:path w="81" h="54" extrusionOk="0">
                  <a:moveTo>
                    <a:pt x="80" y="0"/>
                  </a:moveTo>
                  <a:cubicBezTo>
                    <a:pt x="60" y="14"/>
                    <a:pt x="40" y="27"/>
                    <a:pt x="21" y="41"/>
                  </a:cubicBezTo>
                  <a:lnTo>
                    <a:pt x="21" y="41"/>
                  </a:lnTo>
                  <a:cubicBezTo>
                    <a:pt x="33" y="34"/>
                    <a:pt x="44" y="27"/>
                    <a:pt x="54" y="19"/>
                  </a:cubicBezTo>
                  <a:cubicBezTo>
                    <a:pt x="62" y="13"/>
                    <a:pt x="72" y="6"/>
                    <a:pt x="80" y="0"/>
                  </a:cubicBezTo>
                  <a:close/>
                  <a:moveTo>
                    <a:pt x="21" y="41"/>
                  </a:moveTo>
                  <a:cubicBezTo>
                    <a:pt x="15" y="45"/>
                    <a:pt x="8" y="49"/>
                    <a:pt x="1" y="53"/>
                  </a:cubicBezTo>
                  <a:cubicBezTo>
                    <a:pt x="5" y="53"/>
                    <a:pt x="9" y="51"/>
                    <a:pt x="11" y="49"/>
                  </a:cubicBezTo>
                  <a:cubicBezTo>
                    <a:pt x="14" y="47"/>
                    <a:pt x="18" y="44"/>
                    <a:pt x="21" y="4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9"/>
            <p:cNvSpPr/>
            <p:nvPr/>
          </p:nvSpPr>
          <p:spPr>
            <a:xfrm>
              <a:off x="1730175" y="4164300"/>
              <a:ext cx="1575" cy="2825"/>
            </a:xfrm>
            <a:custGeom>
              <a:avLst/>
              <a:gdLst/>
              <a:ahLst/>
              <a:cxnLst/>
              <a:rect l="l" t="t" r="r" b="b"/>
              <a:pathLst>
                <a:path w="63" h="113" extrusionOk="0">
                  <a:moveTo>
                    <a:pt x="62" y="0"/>
                  </a:moveTo>
                  <a:cubicBezTo>
                    <a:pt x="44" y="29"/>
                    <a:pt x="23" y="66"/>
                    <a:pt x="1" y="111"/>
                  </a:cubicBezTo>
                  <a:lnTo>
                    <a:pt x="1" y="113"/>
                  </a:lnTo>
                  <a:cubicBezTo>
                    <a:pt x="21" y="68"/>
                    <a:pt x="44" y="31"/>
                    <a:pt x="62"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9"/>
            <p:cNvSpPr/>
            <p:nvPr/>
          </p:nvSpPr>
          <p:spPr>
            <a:xfrm>
              <a:off x="1717200" y="4167100"/>
              <a:ext cx="12950" cy="34400"/>
            </a:xfrm>
            <a:custGeom>
              <a:avLst/>
              <a:gdLst/>
              <a:ahLst/>
              <a:cxnLst/>
              <a:rect l="l" t="t" r="r" b="b"/>
              <a:pathLst>
                <a:path w="518" h="1376" extrusionOk="0">
                  <a:moveTo>
                    <a:pt x="518" y="1"/>
                  </a:moveTo>
                  <a:cubicBezTo>
                    <a:pt x="462" y="143"/>
                    <a:pt x="407" y="282"/>
                    <a:pt x="355" y="417"/>
                  </a:cubicBezTo>
                  <a:lnTo>
                    <a:pt x="355" y="417"/>
                  </a:lnTo>
                  <a:cubicBezTo>
                    <a:pt x="407" y="282"/>
                    <a:pt x="462" y="143"/>
                    <a:pt x="518" y="1"/>
                  </a:cubicBezTo>
                  <a:close/>
                  <a:moveTo>
                    <a:pt x="355" y="417"/>
                  </a:moveTo>
                  <a:cubicBezTo>
                    <a:pt x="219" y="767"/>
                    <a:pt x="97" y="1092"/>
                    <a:pt x="0" y="1376"/>
                  </a:cubicBezTo>
                  <a:cubicBezTo>
                    <a:pt x="99" y="1093"/>
                    <a:pt x="220" y="767"/>
                    <a:pt x="355" y="417"/>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9"/>
            <p:cNvSpPr/>
            <p:nvPr/>
          </p:nvSpPr>
          <p:spPr>
            <a:xfrm>
              <a:off x="1731725" y="4164250"/>
              <a:ext cx="25" cy="75"/>
            </a:xfrm>
            <a:custGeom>
              <a:avLst/>
              <a:gdLst/>
              <a:ahLst/>
              <a:cxnLst/>
              <a:rect l="l" t="t" r="r" b="b"/>
              <a:pathLst>
                <a:path w="1" h="3" extrusionOk="0">
                  <a:moveTo>
                    <a:pt x="0" y="0"/>
                  </a:moveTo>
                  <a:cubicBezTo>
                    <a:pt x="0" y="0"/>
                    <a:pt x="0" y="2"/>
                    <a:pt x="0" y="0"/>
                  </a:cubicBezTo>
                  <a:cubicBezTo>
                    <a:pt x="0" y="2"/>
                    <a:pt x="0" y="2"/>
                    <a:pt x="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9"/>
            <p:cNvSpPr/>
            <p:nvPr/>
          </p:nvSpPr>
          <p:spPr>
            <a:xfrm>
              <a:off x="1731725" y="4164250"/>
              <a:ext cx="25" cy="25"/>
            </a:xfrm>
            <a:custGeom>
              <a:avLst/>
              <a:gdLst/>
              <a:ahLst/>
              <a:cxnLst/>
              <a:rect l="l" t="t" r="r" b="b"/>
              <a:pathLst>
                <a:path w="1" h="1" extrusionOk="0">
                  <a:moveTo>
                    <a:pt x="0" y="0"/>
                  </a:moveTo>
                  <a:lnTo>
                    <a:pt x="0" y="0"/>
                  </a:lnTo>
                  <a:lnTo>
                    <a:pt x="0" y="0"/>
                  </a:lnTo>
                  <a:lnTo>
                    <a:pt x="0"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9"/>
            <p:cNvSpPr/>
            <p:nvPr/>
          </p:nvSpPr>
          <p:spPr>
            <a:xfrm>
              <a:off x="1731725" y="4164250"/>
              <a:ext cx="75" cy="75"/>
            </a:xfrm>
            <a:custGeom>
              <a:avLst/>
              <a:gdLst/>
              <a:ahLst/>
              <a:cxnLst/>
              <a:rect l="l" t="t" r="r" b="b"/>
              <a:pathLst>
                <a:path w="3" h="3" extrusionOk="0">
                  <a:moveTo>
                    <a:pt x="0" y="0"/>
                  </a:moveTo>
                  <a:lnTo>
                    <a:pt x="0" y="0"/>
                  </a:lnTo>
                  <a:lnTo>
                    <a:pt x="0" y="0"/>
                  </a:lnTo>
                  <a:lnTo>
                    <a:pt x="0" y="0"/>
                  </a:lnTo>
                  <a:lnTo>
                    <a:pt x="0" y="0"/>
                  </a:lnTo>
                  <a:lnTo>
                    <a:pt x="0" y="0"/>
                  </a:lnTo>
                  <a:cubicBezTo>
                    <a:pt x="0" y="2"/>
                    <a:pt x="0" y="0"/>
                    <a:pt x="0" y="0"/>
                  </a:cubicBezTo>
                  <a:cubicBezTo>
                    <a:pt x="2" y="0"/>
                    <a:pt x="0" y="0"/>
                    <a:pt x="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9"/>
            <p:cNvSpPr/>
            <p:nvPr/>
          </p:nvSpPr>
          <p:spPr>
            <a:xfrm>
              <a:off x="1731725" y="4164200"/>
              <a:ext cx="75" cy="75"/>
            </a:xfrm>
            <a:custGeom>
              <a:avLst/>
              <a:gdLst/>
              <a:ahLst/>
              <a:cxnLst/>
              <a:rect l="l" t="t" r="r" b="b"/>
              <a:pathLst>
                <a:path w="3" h="3" extrusionOk="0">
                  <a:moveTo>
                    <a:pt x="2" y="0"/>
                  </a:moveTo>
                  <a:lnTo>
                    <a:pt x="0" y="2"/>
                  </a:lnTo>
                  <a:cubicBezTo>
                    <a:pt x="2" y="2"/>
                    <a:pt x="2" y="2"/>
                    <a:pt x="2"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9"/>
            <p:cNvSpPr/>
            <p:nvPr/>
          </p:nvSpPr>
          <p:spPr>
            <a:xfrm>
              <a:off x="1731725" y="4164200"/>
              <a:ext cx="75" cy="75"/>
            </a:xfrm>
            <a:custGeom>
              <a:avLst/>
              <a:gdLst/>
              <a:ahLst/>
              <a:cxnLst/>
              <a:rect l="l" t="t" r="r" b="b"/>
              <a:pathLst>
                <a:path w="3" h="3" extrusionOk="0">
                  <a:moveTo>
                    <a:pt x="2" y="0"/>
                  </a:moveTo>
                  <a:cubicBezTo>
                    <a:pt x="2" y="0"/>
                    <a:pt x="0" y="0"/>
                    <a:pt x="0" y="2"/>
                  </a:cubicBezTo>
                  <a:cubicBezTo>
                    <a:pt x="2" y="2"/>
                    <a:pt x="2" y="2"/>
                    <a:pt x="2"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9"/>
            <p:cNvSpPr/>
            <p:nvPr/>
          </p:nvSpPr>
          <p:spPr>
            <a:xfrm>
              <a:off x="1731725" y="4164250"/>
              <a:ext cx="25" cy="25"/>
            </a:xfrm>
            <a:custGeom>
              <a:avLst/>
              <a:gdLst/>
              <a:ahLst/>
              <a:cxnLst/>
              <a:rect l="l" t="t" r="r" b="b"/>
              <a:pathLst>
                <a:path w="1" h="1" extrusionOk="0">
                  <a:moveTo>
                    <a:pt x="0" y="0"/>
                  </a:move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9"/>
            <p:cNvSpPr/>
            <p:nvPr/>
          </p:nvSpPr>
          <p:spPr>
            <a:xfrm>
              <a:off x="1731725" y="4164250"/>
              <a:ext cx="25" cy="25"/>
            </a:xfrm>
            <a:custGeom>
              <a:avLst/>
              <a:gdLst/>
              <a:ahLst/>
              <a:cxnLst/>
              <a:rect l="l" t="t" r="r" b="b"/>
              <a:pathLst>
                <a:path w="1" h="1" extrusionOk="0">
                  <a:moveTo>
                    <a:pt x="0" y="0"/>
                  </a:move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9"/>
            <p:cNvSpPr/>
            <p:nvPr/>
          </p:nvSpPr>
          <p:spPr>
            <a:xfrm>
              <a:off x="1731725" y="4103675"/>
              <a:ext cx="29625" cy="60600"/>
            </a:xfrm>
            <a:custGeom>
              <a:avLst/>
              <a:gdLst/>
              <a:ahLst/>
              <a:cxnLst/>
              <a:rect l="l" t="t" r="r" b="b"/>
              <a:pathLst>
                <a:path w="1185" h="2424" extrusionOk="0">
                  <a:moveTo>
                    <a:pt x="1183" y="1"/>
                  </a:moveTo>
                  <a:cubicBezTo>
                    <a:pt x="1161" y="1"/>
                    <a:pt x="907" y="58"/>
                    <a:pt x="0" y="2423"/>
                  </a:cubicBezTo>
                  <a:cubicBezTo>
                    <a:pt x="438" y="1347"/>
                    <a:pt x="988" y="71"/>
                    <a:pt x="1185" y="1"/>
                  </a:cubicBezTo>
                  <a:cubicBezTo>
                    <a:pt x="1185" y="1"/>
                    <a:pt x="1184" y="1"/>
                    <a:pt x="1183"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9"/>
            <p:cNvSpPr/>
            <p:nvPr/>
          </p:nvSpPr>
          <p:spPr>
            <a:xfrm>
              <a:off x="1731725" y="4164250"/>
              <a:ext cx="25" cy="25"/>
            </a:xfrm>
            <a:custGeom>
              <a:avLst/>
              <a:gdLst/>
              <a:ahLst/>
              <a:cxnLst/>
              <a:rect l="l" t="t" r="r" b="b"/>
              <a:pathLst>
                <a:path w="1" h="1" extrusionOk="0">
                  <a:moveTo>
                    <a:pt x="0" y="0"/>
                  </a:move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9"/>
            <p:cNvSpPr/>
            <p:nvPr/>
          </p:nvSpPr>
          <p:spPr>
            <a:xfrm>
              <a:off x="1731725" y="4164250"/>
              <a:ext cx="25" cy="25"/>
            </a:xfrm>
            <a:custGeom>
              <a:avLst/>
              <a:gdLst/>
              <a:ahLst/>
              <a:cxnLst/>
              <a:rect l="l" t="t" r="r" b="b"/>
              <a:pathLst>
                <a:path w="1" h="1" extrusionOk="0">
                  <a:moveTo>
                    <a:pt x="0" y="0"/>
                  </a:moveTo>
                  <a:lnTo>
                    <a:pt x="0" y="0"/>
                  </a:lnTo>
                  <a:lnTo>
                    <a:pt x="0"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9"/>
            <p:cNvSpPr/>
            <p:nvPr/>
          </p:nvSpPr>
          <p:spPr>
            <a:xfrm>
              <a:off x="1731725" y="4164250"/>
              <a:ext cx="25" cy="25"/>
            </a:xfrm>
            <a:custGeom>
              <a:avLst/>
              <a:gdLst/>
              <a:ahLst/>
              <a:cxnLst/>
              <a:rect l="l" t="t" r="r" b="b"/>
              <a:pathLst>
                <a:path w="1" h="1" extrusionOk="0">
                  <a:moveTo>
                    <a:pt x="0" y="0"/>
                  </a:moveTo>
                  <a:lnTo>
                    <a:pt x="0"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9"/>
            <p:cNvSpPr/>
            <p:nvPr/>
          </p:nvSpPr>
          <p:spPr>
            <a:xfrm>
              <a:off x="1716575" y="4147675"/>
              <a:ext cx="2075" cy="400"/>
            </a:xfrm>
            <a:custGeom>
              <a:avLst/>
              <a:gdLst/>
              <a:ahLst/>
              <a:cxnLst/>
              <a:rect l="l" t="t" r="r" b="b"/>
              <a:pathLst>
                <a:path w="83" h="16" extrusionOk="0">
                  <a:moveTo>
                    <a:pt x="1" y="0"/>
                  </a:moveTo>
                  <a:lnTo>
                    <a:pt x="1" y="0"/>
                  </a:lnTo>
                  <a:cubicBezTo>
                    <a:pt x="21" y="11"/>
                    <a:pt x="39" y="15"/>
                    <a:pt x="55" y="15"/>
                  </a:cubicBezTo>
                  <a:cubicBezTo>
                    <a:pt x="65" y="15"/>
                    <a:pt x="74" y="14"/>
                    <a:pt x="82" y="11"/>
                  </a:cubicBezTo>
                  <a:cubicBezTo>
                    <a:pt x="54" y="9"/>
                    <a:pt x="27" y="5"/>
                    <a:pt x="1"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9"/>
            <p:cNvSpPr/>
            <p:nvPr/>
          </p:nvSpPr>
          <p:spPr>
            <a:xfrm>
              <a:off x="1734625" y="4170650"/>
              <a:ext cx="25" cy="25"/>
            </a:xfrm>
            <a:custGeom>
              <a:avLst/>
              <a:gdLst/>
              <a:ahLst/>
              <a:cxnLst/>
              <a:rect l="l" t="t" r="r" b="b"/>
              <a:pathLst>
                <a:path w="1" h="1" extrusionOk="0">
                  <a:moveTo>
                    <a:pt x="1" y="0"/>
                  </a:moveTo>
                  <a:lnTo>
                    <a:pt x="1" y="0"/>
                  </a:lnTo>
                  <a:lnTo>
                    <a:pt x="1" y="0"/>
                  </a:lnTo>
                  <a:lnTo>
                    <a:pt x="1"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9"/>
            <p:cNvSpPr/>
            <p:nvPr/>
          </p:nvSpPr>
          <p:spPr>
            <a:xfrm>
              <a:off x="1731725" y="4162075"/>
              <a:ext cx="3400" cy="8600"/>
            </a:xfrm>
            <a:custGeom>
              <a:avLst/>
              <a:gdLst/>
              <a:ahLst/>
              <a:cxnLst/>
              <a:rect l="l" t="t" r="r" b="b"/>
              <a:pathLst>
                <a:path w="136" h="344" extrusionOk="0">
                  <a:moveTo>
                    <a:pt x="8" y="75"/>
                  </a:moveTo>
                  <a:cubicBezTo>
                    <a:pt x="8" y="76"/>
                    <a:pt x="7" y="76"/>
                    <a:pt x="7" y="77"/>
                  </a:cubicBezTo>
                  <a:lnTo>
                    <a:pt x="7" y="77"/>
                  </a:lnTo>
                  <a:cubicBezTo>
                    <a:pt x="8" y="76"/>
                    <a:pt x="8" y="76"/>
                    <a:pt x="8" y="75"/>
                  </a:cubicBezTo>
                  <a:close/>
                  <a:moveTo>
                    <a:pt x="87" y="1"/>
                  </a:moveTo>
                  <a:cubicBezTo>
                    <a:pt x="66" y="1"/>
                    <a:pt x="39" y="27"/>
                    <a:pt x="4" y="83"/>
                  </a:cubicBezTo>
                  <a:lnTo>
                    <a:pt x="4" y="83"/>
                  </a:lnTo>
                  <a:cubicBezTo>
                    <a:pt x="4" y="81"/>
                    <a:pt x="5" y="79"/>
                    <a:pt x="7" y="77"/>
                  </a:cubicBezTo>
                  <a:lnTo>
                    <a:pt x="7" y="77"/>
                  </a:lnTo>
                  <a:cubicBezTo>
                    <a:pt x="6" y="78"/>
                    <a:pt x="4" y="78"/>
                    <a:pt x="4" y="79"/>
                  </a:cubicBezTo>
                  <a:cubicBezTo>
                    <a:pt x="4" y="83"/>
                    <a:pt x="2" y="85"/>
                    <a:pt x="0" y="87"/>
                  </a:cubicBezTo>
                  <a:cubicBezTo>
                    <a:pt x="0" y="87"/>
                    <a:pt x="104" y="231"/>
                    <a:pt x="115" y="343"/>
                  </a:cubicBezTo>
                  <a:cubicBezTo>
                    <a:pt x="135" y="161"/>
                    <a:pt x="133" y="44"/>
                    <a:pt x="106" y="12"/>
                  </a:cubicBezTo>
                  <a:cubicBezTo>
                    <a:pt x="101" y="4"/>
                    <a:pt x="94" y="1"/>
                    <a:pt x="87"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9"/>
            <p:cNvSpPr/>
            <p:nvPr/>
          </p:nvSpPr>
          <p:spPr>
            <a:xfrm>
              <a:off x="1731825" y="4162075"/>
              <a:ext cx="2675" cy="2150"/>
            </a:xfrm>
            <a:custGeom>
              <a:avLst/>
              <a:gdLst/>
              <a:ahLst/>
              <a:cxnLst/>
              <a:rect l="l" t="t" r="r" b="b"/>
              <a:pathLst>
                <a:path w="107" h="86" extrusionOk="0">
                  <a:moveTo>
                    <a:pt x="87" y="0"/>
                  </a:moveTo>
                  <a:cubicBezTo>
                    <a:pt x="84" y="0"/>
                    <a:pt x="82" y="1"/>
                    <a:pt x="80" y="1"/>
                  </a:cubicBezTo>
                  <a:lnTo>
                    <a:pt x="80" y="1"/>
                  </a:lnTo>
                  <a:cubicBezTo>
                    <a:pt x="82" y="1"/>
                    <a:pt x="84" y="1"/>
                    <a:pt x="86" y="1"/>
                  </a:cubicBezTo>
                  <a:cubicBezTo>
                    <a:pt x="94" y="1"/>
                    <a:pt x="101" y="4"/>
                    <a:pt x="107" y="12"/>
                  </a:cubicBezTo>
                  <a:cubicBezTo>
                    <a:pt x="101" y="4"/>
                    <a:pt x="94" y="0"/>
                    <a:pt x="87" y="0"/>
                  </a:cubicBezTo>
                  <a:close/>
                  <a:moveTo>
                    <a:pt x="80" y="1"/>
                  </a:moveTo>
                  <a:cubicBezTo>
                    <a:pt x="61" y="6"/>
                    <a:pt x="38" y="28"/>
                    <a:pt x="10" y="70"/>
                  </a:cubicBezTo>
                  <a:lnTo>
                    <a:pt x="10" y="70"/>
                  </a:lnTo>
                  <a:cubicBezTo>
                    <a:pt x="39" y="29"/>
                    <a:pt x="62" y="6"/>
                    <a:pt x="80" y="1"/>
                  </a:cubicBezTo>
                  <a:close/>
                  <a:moveTo>
                    <a:pt x="10" y="70"/>
                  </a:moveTo>
                  <a:cubicBezTo>
                    <a:pt x="9" y="72"/>
                    <a:pt x="8" y="73"/>
                    <a:pt x="6" y="75"/>
                  </a:cubicBezTo>
                  <a:cubicBezTo>
                    <a:pt x="4" y="79"/>
                    <a:pt x="0" y="83"/>
                    <a:pt x="0" y="85"/>
                  </a:cubicBezTo>
                  <a:cubicBezTo>
                    <a:pt x="3" y="80"/>
                    <a:pt x="7" y="75"/>
                    <a:pt x="10" y="7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9"/>
            <p:cNvSpPr/>
            <p:nvPr/>
          </p:nvSpPr>
          <p:spPr>
            <a:xfrm>
              <a:off x="1731725" y="4164050"/>
              <a:ext cx="125" cy="225"/>
            </a:xfrm>
            <a:custGeom>
              <a:avLst/>
              <a:gdLst/>
              <a:ahLst/>
              <a:cxnLst/>
              <a:rect l="l" t="t" r="r" b="b"/>
              <a:pathLst>
                <a:path w="5" h="9" extrusionOk="0">
                  <a:moveTo>
                    <a:pt x="4" y="0"/>
                  </a:moveTo>
                  <a:cubicBezTo>
                    <a:pt x="2" y="4"/>
                    <a:pt x="2" y="6"/>
                    <a:pt x="0" y="8"/>
                  </a:cubicBezTo>
                  <a:lnTo>
                    <a:pt x="2" y="6"/>
                  </a:lnTo>
                  <a:cubicBezTo>
                    <a:pt x="4" y="4"/>
                    <a:pt x="4" y="4"/>
                    <a:pt x="4"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9"/>
            <p:cNvSpPr/>
            <p:nvPr/>
          </p:nvSpPr>
          <p:spPr>
            <a:xfrm>
              <a:off x="1734575" y="4170650"/>
              <a:ext cx="75" cy="25"/>
            </a:xfrm>
            <a:custGeom>
              <a:avLst/>
              <a:gdLst/>
              <a:ahLst/>
              <a:cxnLst/>
              <a:rect l="l" t="t" r="r" b="b"/>
              <a:pathLst>
                <a:path w="3" h="1" extrusionOk="0">
                  <a:moveTo>
                    <a:pt x="1" y="0"/>
                  </a:moveTo>
                  <a:lnTo>
                    <a:pt x="1" y="0"/>
                  </a:lnTo>
                  <a:cubicBezTo>
                    <a:pt x="3" y="0"/>
                    <a:pt x="3" y="0"/>
                    <a:pt x="1"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9"/>
            <p:cNvSpPr/>
            <p:nvPr/>
          </p:nvSpPr>
          <p:spPr>
            <a:xfrm>
              <a:off x="1731775" y="4164200"/>
              <a:ext cx="25" cy="25"/>
            </a:xfrm>
            <a:custGeom>
              <a:avLst/>
              <a:gdLst/>
              <a:ahLst/>
              <a:cxnLst/>
              <a:rect l="l" t="t" r="r" b="b"/>
              <a:pathLst>
                <a:path w="1" h="1" extrusionOk="0">
                  <a:moveTo>
                    <a:pt x="0" y="0"/>
                  </a:moveTo>
                  <a:lnTo>
                    <a:pt x="0"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9"/>
            <p:cNvSpPr/>
            <p:nvPr/>
          </p:nvSpPr>
          <p:spPr>
            <a:xfrm>
              <a:off x="1585675" y="4046625"/>
              <a:ext cx="157375" cy="14275"/>
            </a:xfrm>
            <a:custGeom>
              <a:avLst/>
              <a:gdLst/>
              <a:ahLst/>
              <a:cxnLst/>
              <a:rect l="l" t="t" r="r" b="b"/>
              <a:pathLst>
                <a:path w="6295" h="571" extrusionOk="0">
                  <a:moveTo>
                    <a:pt x="2391" y="1"/>
                  </a:moveTo>
                  <a:cubicBezTo>
                    <a:pt x="2220" y="1"/>
                    <a:pt x="2048" y="6"/>
                    <a:pt x="1875" y="18"/>
                  </a:cubicBezTo>
                  <a:cubicBezTo>
                    <a:pt x="1503" y="47"/>
                    <a:pt x="1128" y="104"/>
                    <a:pt x="766" y="217"/>
                  </a:cubicBezTo>
                  <a:cubicBezTo>
                    <a:pt x="500" y="296"/>
                    <a:pt x="238" y="409"/>
                    <a:pt x="1" y="558"/>
                  </a:cubicBezTo>
                  <a:cubicBezTo>
                    <a:pt x="236" y="411"/>
                    <a:pt x="492" y="305"/>
                    <a:pt x="756" y="225"/>
                  </a:cubicBezTo>
                  <a:cubicBezTo>
                    <a:pt x="1116" y="114"/>
                    <a:pt x="1488" y="57"/>
                    <a:pt x="1865" y="26"/>
                  </a:cubicBezTo>
                  <a:cubicBezTo>
                    <a:pt x="2037" y="14"/>
                    <a:pt x="2208" y="9"/>
                    <a:pt x="2380" y="9"/>
                  </a:cubicBezTo>
                  <a:cubicBezTo>
                    <a:pt x="2583" y="9"/>
                    <a:pt x="2785" y="16"/>
                    <a:pt x="2988" y="28"/>
                  </a:cubicBezTo>
                  <a:cubicBezTo>
                    <a:pt x="3360" y="51"/>
                    <a:pt x="3733" y="84"/>
                    <a:pt x="4101" y="143"/>
                  </a:cubicBezTo>
                  <a:cubicBezTo>
                    <a:pt x="4801" y="243"/>
                    <a:pt x="5492" y="384"/>
                    <a:pt x="6178" y="550"/>
                  </a:cubicBezTo>
                  <a:cubicBezTo>
                    <a:pt x="6214" y="558"/>
                    <a:pt x="6255" y="562"/>
                    <a:pt x="6294" y="571"/>
                  </a:cubicBezTo>
                  <a:cubicBezTo>
                    <a:pt x="5574" y="391"/>
                    <a:pt x="4844" y="243"/>
                    <a:pt x="4107" y="135"/>
                  </a:cubicBezTo>
                  <a:cubicBezTo>
                    <a:pt x="3745" y="77"/>
                    <a:pt x="3371" y="43"/>
                    <a:pt x="2998" y="20"/>
                  </a:cubicBezTo>
                  <a:cubicBezTo>
                    <a:pt x="2796" y="8"/>
                    <a:pt x="2594" y="1"/>
                    <a:pt x="2391" y="1"/>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9"/>
            <p:cNvSpPr/>
            <p:nvPr/>
          </p:nvSpPr>
          <p:spPr>
            <a:xfrm>
              <a:off x="1740150" y="4060325"/>
              <a:ext cx="25" cy="25"/>
            </a:xfrm>
            <a:custGeom>
              <a:avLst/>
              <a:gdLst/>
              <a:ahLst/>
              <a:cxnLst/>
              <a:rect l="l" t="t" r="r" b="b"/>
              <a:pathLst>
                <a:path w="1" h="1" extrusionOk="0">
                  <a:moveTo>
                    <a:pt x="1" y="0"/>
                  </a:moveTo>
                  <a:lnTo>
                    <a:pt x="1" y="0"/>
                  </a:lnTo>
                  <a:lnTo>
                    <a:pt x="1" y="0"/>
                  </a:lnTo>
                  <a:lnTo>
                    <a:pt x="1" y="0"/>
                  </a:ln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9"/>
            <p:cNvSpPr/>
            <p:nvPr/>
          </p:nvSpPr>
          <p:spPr>
            <a:xfrm>
              <a:off x="1584775" y="4047175"/>
              <a:ext cx="155400" cy="13975"/>
            </a:xfrm>
            <a:custGeom>
              <a:avLst/>
              <a:gdLst/>
              <a:ahLst/>
              <a:cxnLst/>
              <a:rect l="l" t="t" r="r" b="b"/>
              <a:pathLst>
                <a:path w="6216" h="559" extrusionOk="0">
                  <a:moveTo>
                    <a:pt x="1903" y="0"/>
                  </a:moveTo>
                  <a:lnTo>
                    <a:pt x="1903" y="0"/>
                  </a:lnTo>
                  <a:cubicBezTo>
                    <a:pt x="1868" y="3"/>
                    <a:pt x="1833" y="6"/>
                    <a:pt x="1799" y="9"/>
                  </a:cubicBezTo>
                  <a:lnTo>
                    <a:pt x="1799" y="9"/>
                  </a:lnTo>
                  <a:cubicBezTo>
                    <a:pt x="1833" y="6"/>
                    <a:pt x="1868" y="3"/>
                    <a:pt x="1903" y="0"/>
                  </a:cubicBezTo>
                  <a:close/>
                  <a:moveTo>
                    <a:pt x="3026" y="4"/>
                  </a:moveTo>
                  <a:lnTo>
                    <a:pt x="3026" y="4"/>
                  </a:lnTo>
                  <a:cubicBezTo>
                    <a:pt x="3396" y="29"/>
                    <a:pt x="3771" y="62"/>
                    <a:pt x="4139" y="119"/>
                  </a:cubicBezTo>
                  <a:cubicBezTo>
                    <a:pt x="3771" y="60"/>
                    <a:pt x="3400" y="27"/>
                    <a:pt x="3026" y="4"/>
                  </a:cubicBezTo>
                  <a:close/>
                  <a:moveTo>
                    <a:pt x="1799" y="9"/>
                  </a:moveTo>
                  <a:cubicBezTo>
                    <a:pt x="1461" y="40"/>
                    <a:pt x="1122" y="99"/>
                    <a:pt x="794" y="201"/>
                  </a:cubicBezTo>
                  <a:cubicBezTo>
                    <a:pt x="1121" y="101"/>
                    <a:pt x="1459" y="41"/>
                    <a:pt x="1799" y="9"/>
                  </a:cubicBezTo>
                  <a:close/>
                  <a:moveTo>
                    <a:pt x="4164" y="122"/>
                  </a:moveTo>
                  <a:cubicBezTo>
                    <a:pt x="4853" y="222"/>
                    <a:pt x="5538" y="360"/>
                    <a:pt x="6212" y="526"/>
                  </a:cubicBezTo>
                  <a:lnTo>
                    <a:pt x="6216" y="526"/>
                  </a:lnTo>
                  <a:cubicBezTo>
                    <a:pt x="5538" y="360"/>
                    <a:pt x="4853" y="222"/>
                    <a:pt x="4164" y="122"/>
                  </a:cubicBezTo>
                  <a:close/>
                  <a:moveTo>
                    <a:pt x="794" y="201"/>
                  </a:moveTo>
                  <a:cubicBezTo>
                    <a:pt x="530" y="281"/>
                    <a:pt x="274" y="389"/>
                    <a:pt x="39" y="532"/>
                  </a:cubicBezTo>
                  <a:cubicBezTo>
                    <a:pt x="30" y="538"/>
                    <a:pt x="22" y="545"/>
                    <a:pt x="12" y="551"/>
                  </a:cubicBezTo>
                  <a:lnTo>
                    <a:pt x="12" y="551"/>
                  </a:lnTo>
                  <a:cubicBezTo>
                    <a:pt x="255" y="399"/>
                    <a:pt x="522" y="283"/>
                    <a:pt x="794" y="201"/>
                  </a:cubicBezTo>
                  <a:close/>
                  <a:moveTo>
                    <a:pt x="12" y="551"/>
                  </a:moveTo>
                  <a:lnTo>
                    <a:pt x="12" y="551"/>
                  </a:lnTo>
                  <a:cubicBezTo>
                    <a:pt x="8" y="554"/>
                    <a:pt x="4" y="556"/>
                    <a:pt x="0" y="559"/>
                  </a:cubicBezTo>
                  <a:cubicBezTo>
                    <a:pt x="4" y="556"/>
                    <a:pt x="9" y="554"/>
                    <a:pt x="12" y="551"/>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9"/>
            <p:cNvSpPr/>
            <p:nvPr/>
          </p:nvSpPr>
          <p:spPr>
            <a:xfrm>
              <a:off x="1584925" y="4046575"/>
              <a:ext cx="158375" cy="14425"/>
            </a:xfrm>
            <a:custGeom>
              <a:avLst/>
              <a:gdLst/>
              <a:ahLst/>
              <a:cxnLst/>
              <a:rect l="l" t="t" r="r" b="b"/>
              <a:pathLst>
                <a:path w="6335" h="577" extrusionOk="0">
                  <a:moveTo>
                    <a:pt x="2423" y="1"/>
                  </a:moveTo>
                  <a:cubicBezTo>
                    <a:pt x="2251" y="1"/>
                    <a:pt x="2079" y="6"/>
                    <a:pt x="1907" y="18"/>
                  </a:cubicBezTo>
                  <a:cubicBezTo>
                    <a:pt x="2080" y="6"/>
                    <a:pt x="2252" y="1"/>
                    <a:pt x="2424" y="1"/>
                  </a:cubicBezTo>
                  <a:lnTo>
                    <a:pt x="2424" y="1"/>
                  </a:lnTo>
                  <a:cubicBezTo>
                    <a:pt x="2424" y="1"/>
                    <a:pt x="2423" y="1"/>
                    <a:pt x="2423" y="1"/>
                  </a:cubicBezTo>
                  <a:close/>
                  <a:moveTo>
                    <a:pt x="2424" y="1"/>
                  </a:moveTo>
                  <a:cubicBezTo>
                    <a:pt x="2424" y="1"/>
                    <a:pt x="2424" y="1"/>
                    <a:pt x="2424" y="1"/>
                  </a:cubicBezTo>
                  <a:lnTo>
                    <a:pt x="2424" y="1"/>
                  </a:lnTo>
                  <a:cubicBezTo>
                    <a:pt x="2626" y="1"/>
                    <a:pt x="2829" y="8"/>
                    <a:pt x="3030" y="20"/>
                  </a:cubicBezTo>
                  <a:cubicBezTo>
                    <a:pt x="2829" y="8"/>
                    <a:pt x="2627" y="1"/>
                    <a:pt x="2424" y="1"/>
                  </a:cubicBezTo>
                  <a:close/>
                  <a:moveTo>
                    <a:pt x="3030" y="20"/>
                  </a:moveTo>
                  <a:lnTo>
                    <a:pt x="3030" y="20"/>
                  </a:lnTo>
                  <a:cubicBezTo>
                    <a:pt x="3401" y="45"/>
                    <a:pt x="3775" y="79"/>
                    <a:pt x="4143" y="135"/>
                  </a:cubicBezTo>
                  <a:cubicBezTo>
                    <a:pt x="3775" y="75"/>
                    <a:pt x="3405" y="43"/>
                    <a:pt x="3030" y="20"/>
                  </a:cubicBezTo>
                  <a:close/>
                  <a:moveTo>
                    <a:pt x="798" y="217"/>
                  </a:moveTo>
                  <a:cubicBezTo>
                    <a:pt x="598" y="277"/>
                    <a:pt x="401" y="355"/>
                    <a:pt x="214" y="453"/>
                  </a:cubicBezTo>
                  <a:lnTo>
                    <a:pt x="214" y="453"/>
                  </a:lnTo>
                  <a:cubicBezTo>
                    <a:pt x="400" y="356"/>
                    <a:pt x="598" y="278"/>
                    <a:pt x="798" y="217"/>
                  </a:cubicBezTo>
                  <a:close/>
                  <a:moveTo>
                    <a:pt x="214" y="453"/>
                  </a:moveTo>
                  <a:cubicBezTo>
                    <a:pt x="159" y="482"/>
                    <a:pt x="106" y="512"/>
                    <a:pt x="53" y="544"/>
                  </a:cubicBezTo>
                  <a:lnTo>
                    <a:pt x="53" y="544"/>
                  </a:lnTo>
                  <a:cubicBezTo>
                    <a:pt x="106" y="512"/>
                    <a:pt x="159" y="482"/>
                    <a:pt x="214" y="453"/>
                  </a:cubicBezTo>
                  <a:close/>
                  <a:moveTo>
                    <a:pt x="4143" y="135"/>
                  </a:moveTo>
                  <a:cubicBezTo>
                    <a:pt x="4880" y="239"/>
                    <a:pt x="5608" y="390"/>
                    <a:pt x="6330" y="571"/>
                  </a:cubicBezTo>
                  <a:lnTo>
                    <a:pt x="6334" y="571"/>
                  </a:lnTo>
                  <a:cubicBezTo>
                    <a:pt x="5614" y="390"/>
                    <a:pt x="4882" y="239"/>
                    <a:pt x="4143" y="135"/>
                  </a:cubicBezTo>
                  <a:close/>
                  <a:moveTo>
                    <a:pt x="53" y="544"/>
                  </a:moveTo>
                  <a:cubicBezTo>
                    <a:pt x="35" y="555"/>
                    <a:pt x="18" y="566"/>
                    <a:pt x="0" y="577"/>
                  </a:cubicBezTo>
                  <a:cubicBezTo>
                    <a:pt x="11" y="571"/>
                    <a:pt x="23" y="562"/>
                    <a:pt x="33" y="556"/>
                  </a:cubicBezTo>
                  <a:cubicBezTo>
                    <a:pt x="40" y="552"/>
                    <a:pt x="46" y="548"/>
                    <a:pt x="53" y="544"/>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9"/>
            <p:cNvSpPr/>
            <p:nvPr/>
          </p:nvSpPr>
          <p:spPr>
            <a:xfrm>
              <a:off x="1583900" y="4060475"/>
              <a:ext cx="1875" cy="1250"/>
            </a:xfrm>
            <a:custGeom>
              <a:avLst/>
              <a:gdLst/>
              <a:ahLst/>
              <a:cxnLst/>
              <a:rect l="l" t="t" r="r" b="b"/>
              <a:pathLst>
                <a:path w="75" h="50" extrusionOk="0">
                  <a:moveTo>
                    <a:pt x="74" y="0"/>
                  </a:moveTo>
                  <a:lnTo>
                    <a:pt x="74" y="0"/>
                  </a:lnTo>
                  <a:cubicBezTo>
                    <a:pt x="70" y="3"/>
                    <a:pt x="67" y="5"/>
                    <a:pt x="63" y="8"/>
                  </a:cubicBezTo>
                  <a:lnTo>
                    <a:pt x="63" y="8"/>
                  </a:lnTo>
                  <a:cubicBezTo>
                    <a:pt x="67" y="6"/>
                    <a:pt x="71" y="3"/>
                    <a:pt x="74" y="0"/>
                  </a:cubicBezTo>
                  <a:close/>
                  <a:moveTo>
                    <a:pt x="63" y="8"/>
                  </a:moveTo>
                  <a:cubicBezTo>
                    <a:pt x="56" y="13"/>
                    <a:pt x="48" y="17"/>
                    <a:pt x="41" y="21"/>
                  </a:cubicBezTo>
                  <a:cubicBezTo>
                    <a:pt x="29" y="31"/>
                    <a:pt x="13" y="39"/>
                    <a:pt x="0" y="49"/>
                  </a:cubicBezTo>
                  <a:cubicBezTo>
                    <a:pt x="13" y="41"/>
                    <a:pt x="23" y="35"/>
                    <a:pt x="35" y="27"/>
                  </a:cubicBezTo>
                  <a:cubicBezTo>
                    <a:pt x="45" y="21"/>
                    <a:pt x="54" y="14"/>
                    <a:pt x="63" y="8"/>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9"/>
            <p:cNvSpPr/>
            <p:nvPr/>
          </p:nvSpPr>
          <p:spPr>
            <a:xfrm>
              <a:off x="1629875" y="4058775"/>
              <a:ext cx="103200" cy="10350"/>
            </a:xfrm>
            <a:custGeom>
              <a:avLst/>
              <a:gdLst/>
              <a:ahLst/>
              <a:cxnLst/>
              <a:rect l="l" t="t" r="r" b="b"/>
              <a:pathLst>
                <a:path w="4128" h="414" extrusionOk="0">
                  <a:moveTo>
                    <a:pt x="563" y="0"/>
                  </a:moveTo>
                  <a:cubicBezTo>
                    <a:pt x="202" y="0"/>
                    <a:pt x="9" y="20"/>
                    <a:pt x="1" y="21"/>
                  </a:cubicBezTo>
                  <a:cubicBezTo>
                    <a:pt x="3" y="23"/>
                    <a:pt x="5" y="25"/>
                    <a:pt x="7" y="25"/>
                  </a:cubicBezTo>
                  <a:cubicBezTo>
                    <a:pt x="64" y="21"/>
                    <a:pt x="249" y="7"/>
                    <a:pt x="552" y="7"/>
                  </a:cubicBezTo>
                  <a:cubicBezTo>
                    <a:pt x="1201" y="7"/>
                    <a:pt x="2394" y="68"/>
                    <a:pt x="4045" y="406"/>
                  </a:cubicBezTo>
                  <a:lnTo>
                    <a:pt x="4048" y="406"/>
                  </a:lnTo>
                  <a:cubicBezTo>
                    <a:pt x="4088" y="412"/>
                    <a:pt x="4117" y="414"/>
                    <a:pt x="4127" y="414"/>
                  </a:cubicBezTo>
                  <a:cubicBezTo>
                    <a:pt x="2439" y="64"/>
                    <a:pt x="1221" y="0"/>
                    <a:pt x="563" y="0"/>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9"/>
            <p:cNvSpPr/>
            <p:nvPr/>
          </p:nvSpPr>
          <p:spPr>
            <a:xfrm>
              <a:off x="1731000" y="4068900"/>
              <a:ext cx="75" cy="25"/>
            </a:xfrm>
            <a:custGeom>
              <a:avLst/>
              <a:gdLst/>
              <a:ahLst/>
              <a:cxnLst/>
              <a:rect l="l" t="t" r="r" b="b"/>
              <a:pathLst>
                <a:path w="3" h="1" extrusionOk="0">
                  <a:moveTo>
                    <a:pt x="0" y="1"/>
                  </a:moveTo>
                  <a:cubicBezTo>
                    <a:pt x="0" y="1"/>
                    <a:pt x="3" y="1"/>
                    <a:pt x="0" y="1"/>
                  </a:cubicBezTo>
                  <a:cubicBezTo>
                    <a:pt x="3" y="1"/>
                    <a:pt x="3" y="1"/>
                    <a:pt x="0" y="1"/>
                  </a:cubicBezTo>
                  <a:cubicBezTo>
                    <a:pt x="3" y="1"/>
                    <a:pt x="3" y="1"/>
                    <a:pt x="0" y="1"/>
                  </a:cubicBezTo>
                  <a:cubicBezTo>
                    <a:pt x="3" y="1"/>
                    <a:pt x="0" y="1"/>
                    <a:pt x="0" y="1"/>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9"/>
            <p:cNvSpPr/>
            <p:nvPr/>
          </p:nvSpPr>
          <p:spPr>
            <a:xfrm>
              <a:off x="1630025" y="4059400"/>
              <a:ext cx="25" cy="25"/>
            </a:xfrm>
            <a:custGeom>
              <a:avLst/>
              <a:gdLst/>
              <a:ahLst/>
              <a:cxnLst/>
              <a:rect l="l" t="t" r="r" b="b"/>
              <a:pathLst>
                <a:path w="1" h="1" extrusionOk="0">
                  <a:moveTo>
                    <a:pt x="1" y="0"/>
                  </a:moveTo>
                  <a:lnTo>
                    <a:pt x="1" y="0"/>
                  </a:ln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9"/>
            <p:cNvSpPr/>
            <p:nvPr/>
          </p:nvSpPr>
          <p:spPr>
            <a:xfrm>
              <a:off x="1629775" y="4059300"/>
              <a:ext cx="125" cy="25"/>
            </a:xfrm>
            <a:custGeom>
              <a:avLst/>
              <a:gdLst/>
              <a:ahLst/>
              <a:cxnLst/>
              <a:rect l="l" t="t" r="r" b="b"/>
              <a:pathLst>
                <a:path w="5" h="1" extrusionOk="0">
                  <a:moveTo>
                    <a:pt x="1" y="0"/>
                  </a:moveTo>
                  <a:lnTo>
                    <a:pt x="5" y="0"/>
                  </a:ln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9"/>
            <p:cNvSpPr/>
            <p:nvPr/>
          </p:nvSpPr>
          <p:spPr>
            <a:xfrm>
              <a:off x="1731050" y="4068900"/>
              <a:ext cx="2075" cy="225"/>
            </a:xfrm>
            <a:custGeom>
              <a:avLst/>
              <a:gdLst/>
              <a:ahLst/>
              <a:cxnLst/>
              <a:rect l="l" t="t" r="r" b="b"/>
              <a:pathLst>
                <a:path w="83" h="9" extrusionOk="0">
                  <a:moveTo>
                    <a:pt x="1" y="1"/>
                  </a:moveTo>
                  <a:cubicBezTo>
                    <a:pt x="6" y="1"/>
                    <a:pt x="10" y="2"/>
                    <a:pt x="15" y="2"/>
                  </a:cubicBezTo>
                  <a:lnTo>
                    <a:pt x="15" y="2"/>
                  </a:lnTo>
                  <a:cubicBezTo>
                    <a:pt x="12" y="2"/>
                    <a:pt x="8" y="1"/>
                    <a:pt x="5" y="1"/>
                  </a:cubicBezTo>
                  <a:close/>
                  <a:moveTo>
                    <a:pt x="15" y="2"/>
                  </a:moveTo>
                  <a:cubicBezTo>
                    <a:pt x="36" y="5"/>
                    <a:pt x="53" y="7"/>
                    <a:pt x="65" y="8"/>
                  </a:cubicBezTo>
                  <a:lnTo>
                    <a:pt x="65" y="8"/>
                  </a:lnTo>
                  <a:cubicBezTo>
                    <a:pt x="54" y="6"/>
                    <a:pt x="37" y="4"/>
                    <a:pt x="15" y="2"/>
                  </a:cubicBezTo>
                  <a:close/>
                  <a:moveTo>
                    <a:pt x="65" y="8"/>
                  </a:moveTo>
                  <a:cubicBezTo>
                    <a:pt x="72" y="9"/>
                    <a:pt x="77" y="9"/>
                    <a:pt x="80" y="9"/>
                  </a:cubicBezTo>
                  <a:lnTo>
                    <a:pt x="82" y="9"/>
                  </a:lnTo>
                  <a:cubicBezTo>
                    <a:pt x="81" y="9"/>
                    <a:pt x="75" y="9"/>
                    <a:pt x="65" y="8"/>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9"/>
            <p:cNvSpPr/>
            <p:nvPr/>
          </p:nvSpPr>
          <p:spPr>
            <a:xfrm>
              <a:off x="1629875" y="4059300"/>
              <a:ext cx="175" cy="125"/>
            </a:xfrm>
            <a:custGeom>
              <a:avLst/>
              <a:gdLst/>
              <a:ahLst/>
              <a:cxnLst/>
              <a:rect l="l" t="t" r="r" b="b"/>
              <a:pathLst>
                <a:path w="7" h="5" extrusionOk="0">
                  <a:moveTo>
                    <a:pt x="1" y="0"/>
                  </a:moveTo>
                  <a:lnTo>
                    <a:pt x="1" y="0"/>
                  </a:lnTo>
                  <a:cubicBezTo>
                    <a:pt x="3" y="2"/>
                    <a:pt x="5" y="4"/>
                    <a:pt x="7" y="4"/>
                  </a:cubicBezTo>
                  <a:cubicBezTo>
                    <a:pt x="5" y="2"/>
                    <a:pt x="3" y="2"/>
                    <a:pt x="1" y="0"/>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9"/>
            <p:cNvSpPr/>
            <p:nvPr/>
          </p:nvSpPr>
          <p:spPr>
            <a:xfrm>
              <a:off x="1630025" y="4059400"/>
              <a:ext cx="25" cy="25"/>
            </a:xfrm>
            <a:custGeom>
              <a:avLst/>
              <a:gdLst/>
              <a:ahLst/>
              <a:cxnLst/>
              <a:rect l="l" t="t" r="r" b="b"/>
              <a:pathLst>
                <a:path w="1" h="1" extrusionOk="0">
                  <a:moveTo>
                    <a:pt x="1" y="0"/>
                  </a:moveTo>
                  <a:lnTo>
                    <a:pt x="1" y="0"/>
                  </a:ln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9"/>
            <p:cNvSpPr/>
            <p:nvPr/>
          </p:nvSpPr>
          <p:spPr>
            <a:xfrm>
              <a:off x="1796975" y="4081125"/>
              <a:ext cx="366450" cy="184425"/>
            </a:xfrm>
            <a:custGeom>
              <a:avLst/>
              <a:gdLst/>
              <a:ahLst/>
              <a:cxnLst/>
              <a:rect l="l" t="t" r="r" b="b"/>
              <a:pathLst>
                <a:path w="14658" h="7377" extrusionOk="0">
                  <a:moveTo>
                    <a:pt x="1" y="1"/>
                  </a:moveTo>
                  <a:lnTo>
                    <a:pt x="230" y="85"/>
                  </a:lnTo>
                  <a:cubicBezTo>
                    <a:pt x="234" y="89"/>
                    <a:pt x="234" y="89"/>
                    <a:pt x="236" y="89"/>
                  </a:cubicBezTo>
                  <a:lnTo>
                    <a:pt x="232" y="85"/>
                  </a:lnTo>
                  <a:lnTo>
                    <a:pt x="232" y="85"/>
                  </a:lnTo>
                  <a:cubicBezTo>
                    <a:pt x="1459" y="479"/>
                    <a:pt x="2677" y="909"/>
                    <a:pt x="3863" y="1414"/>
                  </a:cubicBezTo>
                  <a:cubicBezTo>
                    <a:pt x="5132" y="1944"/>
                    <a:pt x="6378" y="2525"/>
                    <a:pt x="7603" y="3149"/>
                  </a:cubicBezTo>
                  <a:cubicBezTo>
                    <a:pt x="8827" y="3778"/>
                    <a:pt x="10034" y="4438"/>
                    <a:pt x="11212" y="5146"/>
                  </a:cubicBezTo>
                  <a:cubicBezTo>
                    <a:pt x="12300" y="5800"/>
                    <a:pt x="13371" y="6481"/>
                    <a:pt x="14409" y="7213"/>
                  </a:cubicBezTo>
                  <a:lnTo>
                    <a:pt x="14409" y="7213"/>
                  </a:lnTo>
                  <a:cubicBezTo>
                    <a:pt x="14409" y="7213"/>
                    <a:pt x="14408" y="7213"/>
                    <a:pt x="14408" y="7213"/>
                  </a:cubicBezTo>
                  <a:lnTo>
                    <a:pt x="14408" y="7213"/>
                  </a:lnTo>
                  <a:cubicBezTo>
                    <a:pt x="14408" y="7215"/>
                    <a:pt x="14412" y="7215"/>
                    <a:pt x="14412" y="7215"/>
                  </a:cubicBezTo>
                  <a:cubicBezTo>
                    <a:pt x="14411" y="7214"/>
                    <a:pt x="14410" y="7213"/>
                    <a:pt x="14409" y="7213"/>
                  </a:cubicBezTo>
                  <a:lnTo>
                    <a:pt x="14409" y="7213"/>
                  </a:lnTo>
                  <a:cubicBezTo>
                    <a:pt x="14411" y="7213"/>
                    <a:pt x="14412" y="7213"/>
                    <a:pt x="14412" y="7215"/>
                  </a:cubicBezTo>
                  <a:cubicBezTo>
                    <a:pt x="14412" y="7215"/>
                    <a:pt x="14412" y="7215"/>
                    <a:pt x="14412" y="7215"/>
                  </a:cubicBezTo>
                  <a:lnTo>
                    <a:pt x="14412" y="7215"/>
                  </a:lnTo>
                  <a:lnTo>
                    <a:pt x="14412" y="7215"/>
                  </a:lnTo>
                  <a:lnTo>
                    <a:pt x="14412" y="7215"/>
                  </a:lnTo>
                  <a:cubicBezTo>
                    <a:pt x="14412" y="7215"/>
                    <a:pt x="14413" y="7215"/>
                    <a:pt x="14414" y="7216"/>
                  </a:cubicBezTo>
                  <a:lnTo>
                    <a:pt x="14414" y="7216"/>
                  </a:lnTo>
                  <a:cubicBezTo>
                    <a:pt x="14413" y="7215"/>
                    <a:pt x="14413" y="7215"/>
                    <a:pt x="14412" y="7215"/>
                  </a:cubicBezTo>
                  <a:lnTo>
                    <a:pt x="14412" y="7215"/>
                  </a:lnTo>
                  <a:lnTo>
                    <a:pt x="14414" y="7219"/>
                  </a:lnTo>
                  <a:cubicBezTo>
                    <a:pt x="14414" y="7217"/>
                    <a:pt x="14414" y="7216"/>
                    <a:pt x="14414" y="7216"/>
                  </a:cubicBezTo>
                  <a:lnTo>
                    <a:pt x="14414" y="7216"/>
                  </a:lnTo>
                  <a:cubicBezTo>
                    <a:pt x="14495" y="7271"/>
                    <a:pt x="14572" y="7323"/>
                    <a:pt x="14654" y="7376"/>
                  </a:cubicBezTo>
                  <a:lnTo>
                    <a:pt x="14658" y="7376"/>
                  </a:lnTo>
                  <a:cubicBezTo>
                    <a:pt x="13547" y="6578"/>
                    <a:pt x="12393" y="5844"/>
                    <a:pt x="11223" y="5138"/>
                  </a:cubicBezTo>
                  <a:cubicBezTo>
                    <a:pt x="10044" y="4430"/>
                    <a:pt x="8837" y="3773"/>
                    <a:pt x="7614" y="3141"/>
                  </a:cubicBezTo>
                  <a:cubicBezTo>
                    <a:pt x="6388" y="2517"/>
                    <a:pt x="5140" y="1936"/>
                    <a:pt x="3872" y="1406"/>
                  </a:cubicBezTo>
                  <a:cubicBezTo>
                    <a:pt x="2609" y="868"/>
                    <a:pt x="1308" y="418"/>
                    <a:pt x="1" y="1"/>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9"/>
            <p:cNvSpPr/>
            <p:nvPr/>
          </p:nvSpPr>
          <p:spPr>
            <a:xfrm>
              <a:off x="1802800" y="4083225"/>
              <a:ext cx="354550" cy="178275"/>
            </a:xfrm>
            <a:custGeom>
              <a:avLst/>
              <a:gdLst/>
              <a:ahLst/>
              <a:cxnLst/>
              <a:rect l="l" t="t" r="r" b="b"/>
              <a:pathLst>
                <a:path w="14182" h="7131" extrusionOk="0">
                  <a:moveTo>
                    <a:pt x="1" y="1"/>
                  </a:moveTo>
                  <a:lnTo>
                    <a:pt x="5" y="5"/>
                  </a:lnTo>
                  <a:cubicBezTo>
                    <a:pt x="1231" y="398"/>
                    <a:pt x="2448" y="827"/>
                    <a:pt x="3632" y="1330"/>
                  </a:cubicBezTo>
                  <a:cubicBezTo>
                    <a:pt x="2446" y="825"/>
                    <a:pt x="1228" y="395"/>
                    <a:pt x="1" y="1"/>
                  </a:cubicBezTo>
                  <a:close/>
                  <a:moveTo>
                    <a:pt x="3691" y="1355"/>
                  </a:moveTo>
                  <a:cubicBezTo>
                    <a:pt x="4940" y="1878"/>
                    <a:pt x="6168" y="2451"/>
                    <a:pt x="7372" y="3065"/>
                  </a:cubicBezTo>
                  <a:cubicBezTo>
                    <a:pt x="7470" y="3116"/>
                    <a:pt x="7568" y="3166"/>
                    <a:pt x="7666" y="3217"/>
                  </a:cubicBezTo>
                  <a:lnTo>
                    <a:pt x="7666" y="3217"/>
                  </a:lnTo>
                  <a:cubicBezTo>
                    <a:pt x="7569" y="3166"/>
                    <a:pt x="7472" y="3116"/>
                    <a:pt x="7374" y="3065"/>
                  </a:cubicBezTo>
                  <a:cubicBezTo>
                    <a:pt x="6168" y="2451"/>
                    <a:pt x="4940" y="1878"/>
                    <a:pt x="3691" y="1355"/>
                  </a:cubicBezTo>
                  <a:close/>
                  <a:moveTo>
                    <a:pt x="7666" y="3217"/>
                  </a:moveTo>
                  <a:lnTo>
                    <a:pt x="7666" y="3217"/>
                  </a:lnTo>
                  <a:cubicBezTo>
                    <a:pt x="8788" y="3802"/>
                    <a:pt x="9897" y="4411"/>
                    <a:pt x="10981" y="5062"/>
                  </a:cubicBezTo>
                  <a:cubicBezTo>
                    <a:pt x="9897" y="4411"/>
                    <a:pt x="8789" y="3800"/>
                    <a:pt x="7666" y="3217"/>
                  </a:cubicBezTo>
                  <a:close/>
                  <a:moveTo>
                    <a:pt x="10981" y="5062"/>
                  </a:moveTo>
                  <a:cubicBezTo>
                    <a:pt x="11801" y="5554"/>
                    <a:pt x="12611" y="6062"/>
                    <a:pt x="13402" y="6594"/>
                  </a:cubicBezTo>
                  <a:lnTo>
                    <a:pt x="13402" y="6594"/>
                  </a:lnTo>
                  <a:cubicBezTo>
                    <a:pt x="12610" y="6061"/>
                    <a:pt x="11801" y="5553"/>
                    <a:pt x="10981" y="5062"/>
                  </a:cubicBezTo>
                  <a:close/>
                  <a:moveTo>
                    <a:pt x="13402" y="6594"/>
                  </a:moveTo>
                  <a:cubicBezTo>
                    <a:pt x="13664" y="6770"/>
                    <a:pt x="13924" y="6949"/>
                    <a:pt x="14181" y="7131"/>
                  </a:cubicBezTo>
                  <a:cubicBezTo>
                    <a:pt x="14181" y="7129"/>
                    <a:pt x="14179" y="7129"/>
                    <a:pt x="14179" y="7129"/>
                  </a:cubicBezTo>
                  <a:cubicBezTo>
                    <a:pt x="13922" y="6947"/>
                    <a:pt x="13663" y="6769"/>
                    <a:pt x="13402" y="6594"/>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9"/>
            <p:cNvSpPr/>
            <p:nvPr/>
          </p:nvSpPr>
          <p:spPr>
            <a:xfrm>
              <a:off x="2157325" y="4261475"/>
              <a:ext cx="6100" cy="4075"/>
            </a:xfrm>
            <a:custGeom>
              <a:avLst/>
              <a:gdLst/>
              <a:ahLst/>
              <a:cxnLst/>
              <a:rect l="l" t="t" r="r" b="b"/>
              <a:pathLst>
                <a:path w="244" h="163" extrusionOk="0">
                  <a:moveTo>
                    <a:pt x="0" y="1"/>
                  </a:moveTo>
                  <a:lnTo>
                    <a:pt x="2" y="5"/>
                  </a:lnTo>
                  <a:cubicBezTo>
                    <a:pt x="82" y="58"/>
                    <a:pt x="164" y="109"/>
                    <a:pt x="244" y="162"/>
                  </a:cubicBezTo>
                  <a:cubicBezTo>
                    <a:pt x="162" y="107"/>
                    <a:pt x="80" y="52"/>
                    <a:pt x="0" y="1"/>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9"/>
            <p:cNvSpPr/>
            <p:nvPr/>
          </p:nvSpPr>
          <p:spPr>
            <a:xfrm>
              <a:off x="1796925" y="4081175"/>
              <a:ext cx="5850" cy="2175"/>
            </a:xfrm>
            <a:custGeom>
              <a:avLst/>
              <a:gdLst/>
              <a:ahLst/>
              <a:cxnLst/>
              <a:rect l="l" t="t" r="r" b="b"/>
              <a:pathLst>
                <a:path w="234" h="87" extrusionOk="0">
                  <a:moveTo>
                    <a:pt x="1" y="1"/>
                  </a:moveTo>
                  <a:lnTo>
                    <a:pt x="230" y="87"/>
                  </a:lnTo>
                  <a:lnTo>
                    <a:pt x="234" y="87"/>
                  </a:lnTo>
                  <a:lnTo>
                    <a:pt x="3" y="1"/>
                  </a:ln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16"/>
        <p:cNvGrpSpPr/>
        <p:nvPr/>
      </p:nvGrpSpPr>
      <p:grpSpPr>
        <a:xfrm>
          <a:off x="0" y="0"/>
          <a:ext cx="0" cy="0"/>
          <a:chOff x="0" y="0"/>
          <a:chExt cx="0" cy="0"/>
        </a:xfrm>
      </p:grpSpPr>
      <p:sp>
        <p:nvSpPr>
          <p:cNvPr id="1217" name="Google Shape;1217;p10"/>
          <p:cNvSpPr/>
          <p:nvPr/>
        </p:nvSpPr>
        <p:spPr>
          <a:xfrm>
            <a:off x="-8250" y="0"/>
            <a:ext cx="9160500" cy="5143500"/>
          </a:xfrm>
          <a:prstGeom prst="rect">
            <a:avLst/>
          </a:prstGeom>
          <a:noFill/>
          <a:ln w="2286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0"/>
          <p:cNvSpPr txBox="1">
            <a:spLocks noGrp="1"/>
          </p:cNvSpPr>
          <p:nvPr>
            <p:ph type="title"/>
          </p:nvPr>
        </p:nvSpPr>
        <p:spPr>
          <a:xfrm>
            <a:off x="715100" y="4012825"/>
            <a:ext cx="7713900" cy="595800"/>
          </a:xfrm>
          <a:prstGeom prst="rect">
            <a:avLst/>
          </a:prstGeom>
          <a:solidFill>
            <a:schemeClr val="accent3"/>
          </a:solidFill>
        </p:spPr>
        <p:txBody>
          <a:bodyPr spcFirstLastPara="1" wrap="square" lIns="91425" tIns="91425" rIns="91425" bIns="91425" anchor="t" anchorCtr="0">
            <a:noAutofit/>
          </a:bodyPr>
          <a:lstStyle>
            <a:lvl1pPr lvl="0" algn="ctr" rtl="0">
              <a:spcBef>
                <a:spcPts val="0"/>
              </a:spcBef>
              <a:spcAft>
                <a:spcPts val="0"/>
              </a:spcAft>
              <a:buSzPts val="3500"/>
              <a:buNone/>
              <a:defRPr sz="2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219" name="Google Shape;1219;p10"/>
          <p:cNvGrpSpPr/>
          <p:nvPr/>
        </p:nvGrpSpPr>
        <p:grpSpPr>
          <a:xfrm>
            <a:off x="23438" y="76200"/>
            <a:ext cx="9097125" cy="1538400"/>
            <a:chOff x="23438" y="76200"/>
            <a:chExt cx="9097125" cy="1538400"/>
          </a:xfrm>
        </p:grpSpPr>
        <p:grpSp>
          <p:nvGrpSpPr>
            <p:cNvPr id="1220" name="Google Shape;1220;p10"/>
            <p:cNvGrpSpPr/>
            <p:nvPr/>
          </p:nvGrpSpPr>
          <p:grpSpPr>
            <a:xfrm flipH="1">
              <a:off x="23438" y="76200"/>
              <a:ext cx="1467600" cy="1538400"/>
              <a:chOff x="7628425" y="0"/>
              <a:chExt cx="1467600" cy="1538400"/>
            </a:xfrm>
          </p:grpSpPr>
          <p:cxnSp>
            <p:nvCxnSpPr>
              <p:cNvPr id="1221" name="Google Shape;1221;p10"/>
              <p:cNvCxnSpPr/>
              <p:nvPr/>
            </p:nvCxnSpPr>
            <p:spPr>
              <a:xfrm rot="10800000">
                <a:off x="7628425" y="0"/>
                <a:ext cx="1467600" cy="1538400"/>
              </a:xfrm>
              <a:prstGeom prst="straightConnector1">
                <a:avLst/>
              </a:prstGeom>
              <a:noFill/>
              <a:ln w="28575" cap="flat" cmpd="sng">
                <a:solidFill>
                  <a:schemeClr val="accent2"/>
                </a:solidFill>
                <a:prstDash val="solid"/>
                <a:round/>
                <a:headEnd type="none" w="med" len="med"/>
                <a:tailEnd type="none" w="med" len="med"/>
              </a:ln>
            </p:spPr>
          </p:cxnSp>
          <p:cxnSp>
            <p:nvCxnSpPr>
              <p:cNvPr id="1222" name="Google Shape;1222;p10"/>
              <p:cNvCxnSpPr/>
              <p:nvPr/>
            </p:nvCxnSpPr>
            <p:spPr>
              <a:xfrm rot="10800000">
                <a:off x="8238318" y="0"/>
                <a:ext cx="857700" cy="899100"/>
              </a:xfrm>
              <a:prstGeom prst="straightConnector1">
                <a:avLst/>
              </a:prstGeom>
              <a:noFill/>
              <a:ln w="28575" cap="flat" cmpd="sng">
                <a:solidFill>
                  <a:schemeClr val="accent2"/>
                </a:solidFill>
                <a:prstDash val="solid"/>
                <a:round/>
                <a:headEnd type="none" w="med" len="med"/>
                <a:tailEnd type="none" w="med" len="med"/>
              </a:ln>
            </p:spPr>
          </p:cxnSp>
        </p:grpSp>
        <p:grpSp>
          <p:nvGrpSpPr>
            <p:cNvPr id="1223" name="Google Shape;1223;p10"/>
            <p:cNvGrpSpPr/>
            <p:nvPr/>
          </p:nvGrpSpPr>
          <p:grpSpPr>
            <a:xfrm>
              <a:off x="7652963" y="76200"/>
              <a:ext cx="1467600" cy="1538400"/>
              <a:chOff x="7628425" y="0"/>
              <a:chExt cx="1467600" cy="1538400"/>
            </a:xfrm>
          </p:grpSpPr>
          <p:cxnSp>
            <p:nvCxnSpPr>
              <p:cNvPr id="1224" name="Google Shape;1224;p10"/>
              <p:cNvCxnSpPr/>
              <p:nvPr/>
            </p:nvCxnSpPr>
            <p:spPr>
              <a:xfrm rot="10800000">
                <a:off x="7628425" y="0"/>
                <a:ext cx="1467600" cy="1538400"/>
              </a:xfrm>
              <a:prstGeom prst="straightConnector1">
                <a:avLst/>
              </a:prstGeom>
              <a:noFill/>
              <a:ln w="28575" cap="flat" cmpd="sng">
                <a:solidFill>
                  <a:schemeClr val="accent2"/>
                </a:solidFill>
                <a:prstDash val="solid"/>
                <a:round/>
                <a:headEnd type="none" w="med" len="med"/>
                <a:tailEnd type="none" w="med" len="med"/>
              </a:ln>
            </p:spPr>
          </p:cxnSp>
          <p:cxnSp>
            <p:nvCxnSpPr>
              <p:cNvPr id="1225" name="Google Shape;1225;p10"/>
              <p:cNvCxnSpPr/>
              <p:nvPr/>
            </p:nvCxnSpPr>
            <p:spPr>
              <a:xfrm rot="10800000">
                <a:off x="8238318" y="0"/>
                <a:ext cx="857700" cy="899100"/>
              </a:xfrm>
              <a:prstGeom prst="straightConnector1">
                <a:avLst/>
              </a:prstGeom>
              <a:noFill/>
              <a:ln w="28575" cap="flat" cmpd="sng">
                <a:solidFill>
                  <a:schemeClr val="accent2"/>
                </a:solidFill>
                <a:prstDash val="solid"/>
                <a:round/>
                <a:headEnd type="none" w="med" len="med"/>
                <a:tailEnd type="none"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257"/>
        <p:cNvGrpSpPr/>
        <p:nvPr/>
      </p:nvGrpSpPr>
      <p:grpSpPr>
        <a:xfrm>
          <a:off x="0" y="0"/>
          <a:ext cx="0" cy="0"/>
          <a:chOff x="0" y="0"/>
          <a:chExt cx="0" cy="0"/>
        </a:xfrm>
      </p:grpSpPr>
      <p:sp>
        <p:nvSpPr>
          <p:cNvPr id="1258" name="Google Shape;1258;p12"/>
          <p:cNvSpPr/>
          <p:nvPr/>
        </p:nvSpPr>
        <p:spPr>
          <a:xfrm>
            <a:off x="0" y="-33300"/>
            <a:ext cx="9144000" cy="521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259"/>
        <p:cNvGrpSpPr/>
        <p:nvPr/>
      </p:nvGrpSpPr>
      <p:grpSpPr>
        <a:xfrm>
          <a:off x="0" y="0"/>
          <a:ext cx="0" cy="0"/>
          <a:chOff x="0" y="0"/>
          <a:chExt cx="0" cy="0"/>
        </a:xfrm>
      </p:grpSpPr>
      <p:sp>
        <p:nvSpPr>
          <p:cNvPr id="1260" name="Google Shape;1260;p13"/>
          <p:cNvSpPr/>
          <p:nvPr/>
        </p:nvSpPr>
        <p:spPr>
          <a:xfrm>
            <a:off x="-8250" y="0"/>
            <a:ext cx="9160500" cy="5143500"/>
          </a:xfrm>
          <a:prstGeom prst="rect">
            <a:avLst/>
          </a:prstGeom>
          <a:noFill/>
          <a:ln w="2286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1" name="Google Shape;1261;p13"/>
          <p:cNvGrpSpPr/>
          <p:nvPr/>
        </p:nvGrpSpPr>
        <p:grpSpPr>
          <a:xfrm flipH="1">
            <a:off x="8154419" y="9525"/>
            <a:ext cx="925312" cy="5105700"/>
            <a:chOff x="28575" y="9525"/>
            <a:chExt cx="2019450" cy="5105700"/>
          </a:xfrm>
        </p:grpSpPr>
        <p:cxnSp>
          <p:nvCxnSpPr>
            <p:cNvPr id="1262" name="Google Shape;1262;p13"/>
            <p:cNvCxnSpPr/>
            <p:nvPr/>
          </p:nvCxnSpPr>
          <p:spPr>
            <a:xfrm>
              <a:off x="85725" y="9525"/>
              <a:ext cx="1962300" cy="5105700"/>
            </a:xfrm>
            <a:prstGeom prst="straightConnector1">
              <a:avLst/>
            </a:prstGeom>
            <a:noFill/>
            <a:ln w="28575" cap="flat" cmpd="sng">
              <a:solidFill>
                <a:schemeClr val="accent2"/>
              </a:solidFill>
              <a:prstDash val="solid"/>
              <a:round/>
              <a:headEnd type="none" w="med" len="med"/>
              <a:tailEnd type="none" w="med" len="med"/>
            </a:ln>
          </p:spPr>
        </p:cxnSp>
        <p:grpSp>
          <p:nvGrpSpPr>
            <p:cNvPr id="1263" name="Google Shape;1263;p13"/>
            <p:cNvGrpSpPr/>
            <p:nvPr/>
          </p:nvGrpSpPr>
          <p:grpSpPr>
            <a:xfrm>
              <a:off x="28575" y="9525"/>
              <a:ext cx="2019450" cy="5105700"/>
              <a:chOff x="28575" y="9525"/>
              <a:chExt cx="2019450" cy="5105700"/>
            </a:xfrm>
          </p:grpSpPr>
          <p:cxnSp>
            <p:nvCxnSpPr>
              <p:cNvPr id="1264" name="Google Shape;1264;p13"/>
              <p:cNvCxnSpPr/>
              <p:nvPr/>
            </p:nvCxnSpPr>
            <p:spPr>
              <a:xfrm>
                <a:off x="38100" y="2362200"/>
                <a:ext cx="1990800" cy="2733600"/>
              </a:xfrm>
              <a:prstGeom prst="straightConnector1">
                <a:avLst/>
              </a:prstGeom>
              <a:noFill/>
              <a:ln w="28575" cap="flat" cmpd="sng">
                <a:solidFill>
                  <a:schemeClr val="accent2"/>
                </a:solidFill>
                <a:prstDash val="solid"/>
                <a:round/>
                <a:headEnd type="none" w="med" len="med"/>
                <a:tailEnd type="none" w="med" len="med"/>
              </a:ln>
            </p:spPr>
          </p:cxnSp>
          <p:cxnSp>
            <p:nvCxnSpPr>
              <p:cNvPr id="1265" name="Google Shape;1265;p13"/>
              <p:cNvCxnSpPr/>
              <p:nvPr/>
            </p:nvCxnSpPr>
            <p:spPr>
              <a:xfrm>
                <a:off x="28575" y="3771900"/>
                <a:ext cx="1976700" cy="1300800"/>
              </a:xfrm>
              <a:prstGeom prst="straightConnector1">
                <a:avLst/>
              </a:prstGeom>
              <a:noFill/>
              <a:ln w="28575" cap="flat" cmpd="sng">
                <a:solidFill>
                  <a:schemeClr val="accent2"/>
                </a:solidFill>
                <a:prstDash val="solid"/>
                <a:round/>
                <a:headEnd type="none" w="med" len="med"/>
                <a:tailEnd type="none" w="med" len="med"/>
              </a:ln>
            </p:spPr>
          </p:cxnSp>
          <p:cxnSp>
            <p:nvCxnSpPr>
              <p:cNvPr id="1266" name="Google Shape;1266;p13"/>
              <p:cNvCxnSpPr/>
              <p:nvPr/>
            </p:nvCxnSpPr>
            <p:spPr>
              <a:xfrm>
                <a:off x="85725" y="9525"/>
                <a:ext cx="1962300" cy="5105700"/>
              </a:xfrm>
              <a:prstGeom prst="straightConnector1">
                <a:avLst/>
              </a:prstGeom>
              <a:noFill/>
              <a:ln w="28575" cap="flat" cmpd="sng">
                <a:solidFill>
                  <a:schemeClr val="accent2"/>
                </a:solidFill>
                <a:prstDash val="solid"/>
                <a:round/>
                <a:headEnd type="none" w="med" len="med"/>
                <a:tailEnd type="none" w="med" len="med"/>
              </a:ln>
            </p:spPr>
          </p:cxnSp>
        </p:grpSp>
        <p:cxnSp>
          <p:nvCxnSpPr>
            <p:cNvPr id="1267" name="Google Shape;1267;p13"/>
            <p:cNvCxnSpPr/>
            <p:nvPr/>
          </p:nvCxnSpPr>
          <p:spPr>
            <a:xfrm>
              <a:off x="1222651" y="57150"/>
              <a:ext cx="796200" cy="5010600"/>
            </a:xfrm>
            <a:prstGeom prst="straightConnector1">
              <a:avLst/>
            </a:prstGeom>
            <a:noFill/>
            <a:ln w="28575" cap="flat" cmpd="sng">
              <a:solidFill>
                <a:schemeClr val="accent2"/>
              </a:solidFill>
              <a:prstDash val="solid"/>
              <a:round/>
              <a:headEnd type="none" w="med" len="med"/>
              <a:tailEnd type="none" w="med" len="med"/>
            </a:ln>
          </p:spPr>
        </p:cxnSp>
      </p:grpSp>
      <p:grpSp>
        <p:nvGrpSpPr>
          <p:cNvPr id="1268" name="Google Shape;1268;p13"/>
          <p:cNvGrpSpPr/>
          <p:nvPr/>
        </p:nvGrpSpPr>
        <p:grpSpPr>
          <a:xfrm>
            <a:off x="64269" y="9525"/>
            <a:ext cx="925312" cy="5105700"/>
            <a:chOff x="28575" y="9525"/>
            <a:chExt cx="2019450" cy="5105700"/>
          </a:xfrm>
        </p:grpSpPr>
        <p:cxnSp>
          <p:nvCxnSpPr>
            <p:cNvPr id="1269" name="Google Shape;1269;p13"/>
            <p:cNvCxnSpPr/>
            <p:nvPr/>
          </p:nvCxnSpPr>
          <p:spPr>
            <a:xfrm>
              <a:off x="85725" y="9525"/>
              <a:ext cx="1962300" cy="5105700"/>
            </a:xfrm>
            <a:prstGeom prst="straightConnector1">
              <a:avLst/>
            </a:prstGeom>
            <a:noFill/>
            <a:ln w="28575" cap="flat" cmpd="sng">
              <a:solidFill>
                <a:schemeClr val="accent2"/>
              </a:solidFill>
              <a:prstDash val="solid"/>
              <a:round/>
              <a:headEnd type="none" w="med" len="med"/>
              <a:tailEnd type="none" w="med" len="med"/>
            </a:ln>
          </p:spPr>
        </p:cxnSp>
        <p:grpSp>
          <p:nvGrpSpPr>
            <p:cNvPr id="1270" name="Google Shape;1270;p13"/>
            <p:cNvGrpSpPr/>
            <p:nvPr/>
          </p:nvGrpSpPr>
          <p:grpSpPr>
            <a:xfrm>
              <a:off x="28575" y="9525"/>
              <a:ext cx="2019450" cy="5105700"/>
              <a:chOff x="28575" y="9525"/>
              <a:chExt cx="2019450" cy="5105700"/>
            </a:xfrm>
          </p:grpSpPr>
          <p:cxnSp>
            <p:nvCxnSpPr>
              <p:cNvPr id="1271" name="Google Shape;1271;p13"/>
              <p:cNvCxnSpPr/>
              <p:nvPr/>
            </p:nvCxnSpPr>
            <p:spPr>
              <a:xfrm>
                <a:off x="38100" y="2362200"/>
                <a:ext cx="1990800" cy="2733600"/>
              </a:xfrm>
              <a:prstGeom prst="straightConnector1">
                <a:avLst/>
              </a:prstGeom>
              <a:noFill/>
              <a:ln w="28575" cap="flat" cmpd="sng">
                <a:solidFill>
                  <a:schemeClr val="accent2"/>
                </a:solidFill>
                <a:prstDash val="solid"/>
                <a:round/>
                <a:headEnd type="none" w="med" len="med"/>
                <a:tailEnd type="none" w="med" len="med"/>
              </a:ln>
            </p:spPr>
          </p:cxnSp>
          <p:cxnSp>
            <p:nvCxnSpPr>
              <p:cNvPr id="1272" name="Google Shape;1272;p13"/>
              <p:cNvCxnSpPr/>
              <p:nvPr/>
            </p:nvCxnSpPr>
            <p:spPr>
              <a:xfrm>
                <a:off x="28575" y="3771900"/>
                <a:ext cx="1976700" cy="1300800"/>
              </a:xfrm>
              <a:prstGeom prst="straightConnector1">
                <a:avLst/>
              </a:prstGeom>
              <a:noFill/>
              <a:ln w="28575" cap="flat" cmpd="sng">
                <a:solidFill>
                  <a:schemeClr val="accent2"/>
                </a:solidFill>
                <a:prstDash val="solid"/>
                <a:round/>
                <a:headEnd type="none" w="med" len="med"/>
                <a:tailEnd type="none" w="med" len="med"/>
              </a:ln>
            </p:spPr>
          </p:cxnSp>
          <p:cxnSp>
            <p:nvCxnSpPr>
              <p:cNvPr id="1273" name="Google Shape;1273;p13"/>
              <p:cNvCxnSpPr/>
              <p:nvPr/>
            </p:nvCxnSpPr>
            <p:spPr>
              <a:xfrm>
                <a:off x="85725" y="9525"/>
                <a:ext cx="1962300" cy="5105700"/>
              </a:xfrm>
              <a:prstGeom prst="straightConnector1">
                <a:avLst/>
              </a:prstGeom>
              <a:noFill/>
              <a:ln w="28575" cap="flat" cmpd="sng">
                <a:solidFill>
                  <a:schemeClr val="accent2"/>
                </a:solidFill>
                <a:prstDash val="solid"/>
                <a:round/>
                <a:headEnd type="none" w="med" len="med"/>
                <a:tailEnd type="none" w="med" len="med"/>
              </a:ln>
            </p:spPr>
          </p:cxnSp>
        </p:grpSp>
        <p:cxnSp>
          <p:nvCxnSpPr>
            <p:cNvPr id="1274" name="Google Shape;1274;p13"/>
            <p:cNvCxnSpPr/>
            <p:nvPr/>
          </p:nvCxnSpPr>
          <p:spPr>
            <a:xfrm>
              <a:off x="1222651" y="57150"/>
              <a:ext cx="796200" cy="5010600"/>
            </a:xfrm>
            <a:prstGeom prst="straightConnector1">
              <a:avLst/>
            </a:prstGeom>
            <a:noFill/>
            <a:ln w="28575" cap="flat" cmpd="sng">
              <a:solidFill>
                <a:schemeClr val="accent2"/>
              </a:solidFill>
              <a:prstDash val="solid"/>
              <a:round/>
              <a:headEnd type="none" w="med" len="med"/>
              <a:tailEnd type="none" w="med" len="med"/>
            </a:ln>
          </p:spPr>
        </p:cxnSp>
      </p:grpSp>
      <p:grpSp>
        <p:nvGrpSpPr>
          <p:cNvPr id="1275" name="Google Shape;1275;p13"/>
          <p:cNvGrpSpPr/>
          <p:nvPr/>
        </p:nvGrpSpPr>
        <p:grpSpPr>
          <a:xfrm>
            <a:off x="102375" y="3974068"/>
            <a:ext cx="8937050" cy="1057336"/>
            <a:chOff x="104775" y="4516925"/>
            <a:chExt cx="4723100" cy="537975"/>
          </a:xfrm>
        </p:grpSpPr>
        <p:sp>
          <p:nvSpPr>
            <p:cNvPr id="1276" name="Google Shape;1276;p13"/>
            <p:cNvSpPr/>
            <p:nvPr/>
          </p:nvSpPr>
          <p:spPr>
            <a:xfrm>
              <a:off x="104775" y="4516925"/>
              <a:ext cx="2405600" cy="537975"/>
            </a:xfrm>
            <a:custGeom>
              <a:avLst/>
              <a:gdLst/>
              <a:ahLst/>
              <a:cxnLst/>
              <a:rect l="l" t="t" r="r" b="b"/>
              <a:pathLst>
                <a:path w="96224" h="21519" extrusionOk="0">
                  <a:moveTo>
                    <a:pt x="14824" y="1"/>
                  </a:moveTo>
                  <a:lnTo>
                    <a:pt x="14824" y="2558"/>
                  </a:lnTo>
                  <a:lnTo>
                    <a:pt x="13090" y="2558"/>
                  </a:lnTo>
                  <a:lnTo>
                    <a:pt x="13090" y="17815"/>
                  </a:lnTo>
                  <a:lnTo>
                    <a:pt x="11876" y="17815"/>
                  </a:lnTo>
                  <a:lnTo>
                    <a:pt x="11876" y="11357"/>
                  </a:lnTo>
                  <a:lnTo>
                    <a:pt x="8366" y="11357"/>
                  </a:lnTo>
                  <a:lnTo>
                    <a:pt x="8366" y="19636"/>
                  </a:lnTo>
                  <a:lnTo>
                    <a:pt x="7542" y="19636"/>
                  </a:lnTo>
                  <a:lnTo>
                    <a:pt x="7542" y="12137"/>
                  </a:lnTo>
                  <a:lnTo>
                    <a:pt x="4378" y="12137"/>
                  </a:lnTo>
                  <a:lnTo>
                    <a:pt x="4378" y="13697"/>
                  </a:lnTo>
                  <a:lnTo>
                    <a:pt x="3165" y="13697"/>
                  </a:lnTo>
                  <a:lnTo>
                    <a:pt x="3165" y="5115"/>
                  </a:lnTo>
                  <a:lnTo>
                    <a:pt x="1" y="5115"/>
                  </a:lnTo>
                  <a:lnTo>
                    <a:pt x="1" y="21499"/>
                  </a:lnTo>
                  <a:cubicBezTo>
                    <a:pt x="1" y="21514"/>
                    <a:pt x="10692" y="21518"/>
                    <a:pt x="24947" y="21518"/>
                  </a:cubicBezTo>
                  <a:cubicBezTo>
                    <a:pt x="53458" y="21518"/>
                    <a:pt x="96223" y="21499"/>
                    <a:pt x="96223" y="21499"/>
                  </a:cubicBezTo>
                  <a:lnTo>
                    <a:pt x="96223" y="17294"/>
                  </a:lnTo>
                  <a:lnTo>
                    <a:pt x="95833" y="17294"/>
                  </a:lnTo>
                  <a:lnTo>
                    <a:pt x="95833" y="11400"/>
                  </a:lnTo>
                  <a:lnTo>
                    <a:pt x="95314" y="11400"/>
                  </a:lnTo>
                  <a:lnTo>
                    <a:pt x="95314" y="10403"/>
                  </a:lnTo>
                  <a:lnTo>
                    <a:pt x="93406" y="10403"/>
                  </a:lnTo>
                  <a:lnTo>
                    <a:pt x="93406" y="11574"/>
                  </a:lnTo>
                  <a:lnTo>
                    <a:pt x="91933" y="11574"/>
                  </a:lnTo>
                  <a:lnTo>
                    <a:pt x="91933" y="17642"/>
                  </a:lnTo>
                  <a:lnTo>
                    <a:pt x="91239" y="17642"/>
                  </a:lnTo>
                  <a:lnTo>
                    <a:pt x="91239" y="12397"/>
                  </a:lnTo>
                  <a:lnTo>
                    <a:pt x="86991" y="12397"/>
                  </a:lnTo>
                  <a:lnTo>
                    <a:pt x="86991" y="20285"/>
                  </a:lnTo>
                  <a:lnTo>
                    <a:pt x="86428" y="20285"/>
                  </a:lnTo>
                  <a:lnTo>
                    <a:pt x="86428" y="10403"/>
                  </a:lnTo>
                  <a:lnTo>
                    <a:pt x="82744" y="10403"/>
                  </a:lnTo>
                  <a:lnTo>
                    <a:pt x="82744" y="15215"/>
                  </a:lnTo>
                  <a:lnTo>
                    <a:pt x="82224" y="15215"/>
                  </a:lnTo>
                  <a:lnTo>
                    <a:pt x="82224" y="13653"/>
                  </a:lnTo>
                  <a:lnTo>
                    <a:pt x="78367" y="13653"/>
                  </a:lnTo>
                  <a:lnTo>
                    <a:pt x="78367" y="18681"/>
                  </a:lnTo>
                  <a:lnTo>
                    <a:pt x="77760" y="18681"/>
                  </a:lnTo>
                  <a:lnTo>
                    <a:pt x="77760" y="7586"/>
                  </a:lnTo>
                  <a:lnTo>
                    <a:pt x="77326" y="7586"/>
                  </a:lnTo>
                  <a:lnTo>
                    <a:pt x="77326" y="6372"/>
                  </a:lnTo>
                  <a:lnTo>
                    <a:pt x="75245" y="6372"/>
                  </a:lnTo>
                  <a:lnTo>
                    <a:pt x="75245" y="7672"/>
                  </a:lnTo>
                  <a:lnTo>
                    <a:pt x="73035" y="7672"/>
                  </a:lnTo>
                  <a:lnTo>
                    <a:pt x="73035" y="17208"/>
                  </a:lnTo>
                  <a:lnTo>
                    <a:pt x="72428" y="17208"/>
                  </a:lnTo>
                  <a:lnTo>
                    <a:pt x="72428" y="10447"/>
                  </a:lnTo>
                  <a:lnTo>
                    <a:pt x="70607" y="10447"/>
                  </a:lnTo>
                  <a:lnTo>
                    <a:pt x="70607" y="9753"/>
                  </a:lnTo>
                  <a:lnTo>
                    <a:pt x="69047" y="9753"/>
                  </a:lnTo>
                  <a:lnTo>
                    <a:pt x="69047" y="17252"/>
                  </a:lnTo>
                  <a:lnTo>
                    <a:pt x="68050" y="17252"/>
                  </a:lnTo>
                  <a:lnTo>
                    <a:pt x="68050" y="12180"/>
                  </a:lnTo>
                  <a:lnTo>
                    <a:pt x="64323" y="12180"/>
                  </a:lnTo>
                  <a:lnTo>
                    <a:pt x="64323" y="18985"/>
                  </a:lnTo>
                  <a:lnTo>
                    <a:pt x="63629" y="18985"/>
                  </a:lnTo>
                  <a:lnTo>
                    <a:pt x="63629" y="9363"/>
                  </a:lnTo>
                  <a:lnTo>
                    <a:pt x="63152" y="9363"/>
                  </a:lnTo>
                  <a:lnTo>
                    <a:pt x="63152" y="8452"/>
                  </a:lnTo>
                  <a:lnTo>
                    <a:pt x="61333" y="8452"/>
                  </a:lnTo>
                  <a:lnTo>
                    <a:pt x="61333" y="9536"/>
                  </a:lnTo>
                  <a:lnTo>
                    <a:pt x="59381" y="9536"/>
                  </a:lnTo>
                  <a:lnTo>
                    <a:pt x="59381" y="19073"/>
                  </a:lnTo>
                  <a:lnTo>
                    <a:pt x="58797" y="19073"/>
                  </a:lnTo>
                  <a:lnTo>
                    <a:pt x="58797" y="13676"/>
                  </a:lnTo>
                  <a:lnTo>
                    <a:pt x="57821" y="12700"/>
                  </a:lnTo>
                  <a:lnTo>
                    <a:pt x="55133" y="12700"/>
                  </a:lnTo>
                  <a:lnTo>
                    <a:pt x="54224" y="13611"/>
                  </a:lnTo>
                  <a:lnTo>
                    <a:pt x="54224" y="19202"/>
                  </a:lnTo>
                  <a:lnTo>
                    <a:pt x="50973" y="19202"/>
                  </a:lnTo>
                  <a:lnTo>
                    <a:pt x="50973" y="6026"/>
                  </a:lnTo>
                  <a:lnTo>
                    <a:pt x="50713" y="6026"/>
                  </a:lnTo>
                  <a:lnTo>
                    <a:pt x="50713" y="5592"/>
                  </a:lnTo>
                  <a:lnTo>
                    <a:pt x="47245" y="5592"/>
                  </a:lnTo>
                  <a:lnTo>
                    <a:pt x="47245" y="16298"/>
                  </a:lnTo>
                  <a:lnTo>
                    <a:pt x="46119" y="16298"/>
                  </a:lnTo>
                  <a:lnTo>
                    <a:pt x="46119" y="17252"/>
                  </a:lnTo>
                  <a:lnTo>
                    <a:pt x="44905" y="17252"/>
                  </a:lnTo>
                  <a:lnTo>
                    <a:pt x="44905" y="8496"/>
                  </a:lnTo>
                  <a:lnTo>
                    <a:pt x="44428" y="8496"/>
                  </a:lnTo>
                  <a:lnTo>
                    <a:pt x="44428" y="6329"/>
                  </a:lnTo>
                  <a:lnTo>
                    <a:pt x="43258" y="6329"/>
                  </a:lnTo>
                  <a:lnTo>
                    <a:pt x="43258" y="7282"/>
                  </a:lnTo>
                  <a:lnTo>
                    <a:pt x="42434" y="7282"/>
                  </a:lnTo>
                  <a:lnTo>
                    <a:pt x="42434" y="8627"/>
                  </a:lnTo>
                  <a:lnTo>
                    <a:pt x="40224" y="8627"/>
                  </a:lnTo>
                  <a:lnTo>
                    <a:pt x="40224" y="15474"/>
                  </a:lnTo>
                  <a:lnTo>
                    <a:pt x="36409" y="15474"/>
                  </a:lnTo>
                  <a:lnTo>
                    <a:pt x="36409" y="20936"/>
                  </a:lnTo>
                  <a:lnTo>
                    <a:pt x="35586" y="20936"/>
                  </a:lnTo>
                  <a:lnTo>
                    <a:pt x="35586" y="17209"/>
                  </a:lnTo>
                  <a:lnTo>
                    <a:pt x="34503" y="17209"/>
                  </a:lnTo>
                  <a:lnTo>
                    <a:pt x="34503" y="16429"/>
                  </a:lnTo>
                  <a:lnTo>
                    <a:pt x="32465" y="16429"/>
                  </a:lnTo>
                  <a:lnTo>
                    <a:pt x="32465" y="17252"/>
                  </a:lnTo>
                  <a:lnTo>
                    <a:pt x="30688" y="17252"/>
                  </a:lnTo>
                  <a:lnTo>
                    <a:pt x="30688" y="11401"/>
                  </a:lnTo>
                  <a:lnTo>
                    <a:pt x="26657" y="11401"/>
                  </a:lnTo>
                  <a:lnTo>
                    <a:pt x="26657" y="17382"/>
                  </a:lnTo>
                  <a:lnTo>
                    <a:pt x="22409" y="17382"/>
                  </a:lnTo>
                  <a:lnTo>
                    <a:pt x="22409" y="18335"/>
                  </a:lnTo>
                  <a:lnTo>
                    <a:pt x="21413" y="18335"/>
                  </a:lnTo>
                  <a:lnTo>
                    <a:pt x="21413" y="10577"/>
                  </a:lnTo>
                  <a:lnTo>
                    <a:pt x="17469" y="10577"/>
                  </a:lnTo>
                  <a:lnTo>
                    <a:pt x="17469" y="15345"/>
                  </a:lnTo>
                  <a:lnTo>
                    <a:pt x="17035" y="15345"/>
                  </a:lnTo>
                  <a:lnTo>
                    <a:pt x="17035" y="2515"/>
                  </a:lnTo>
                  <a:lnTo>
                    <a:pt x="16601" y="2515"/>
                  </a:lnTo>
                  <a:lnTo>
                    <a:pt x="166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3"/>
            <p:cNvSpPr/>
            <p:nvPr/>
          </p:nvSpPr>
          <p:spPr>
            <a:xfrm flipH="1">
              <a:off x="2422275" y="4516925"/>
              <a:ext cx="2405600" cy="537975"/>
            </a:xfrm>
            <a:custGeom>
              <a:avLst/>
              <a:gdLst/>
              <a:ahLst/>
              <a:cxnLst/>
              <a:rect l="l" t="t" r="r" b="b"/>
              <a:pathLst>
                <a:path w="96224" h="21519" extrusionOk="0">
                  <a:moveTo>
                    <a:pt x="14824" y="1"/>
                  </a:moveTo>
                  <a:lnTo>
                    <a:pt x="14824" y="2558"/>
                  </a:lnTo>
                  <a:lnTo>
                    <a:pt x="13090" y="2558"/>
                  </a:lnTo>
                  <a:lnTo>
                    <a:pt x="13090" y="17815"/>
                  </a:lnTo>
                  <a:lnTo>
                    <a:pt x="11876" y="17815"/>
                  </a:lnTo>
                  <a:lnTo>
                    <a:pt x="11876" y="11357"/>
                  </a:lnTo>
                  <a:lnTo>
                    <a:pt x="8366" y="11357"/>
                  </a:lnTo>
                  <a:lnTo>
                    <a:pt x="8366" y="19636"/>
                  </a:lnTo>
                  <a:lnTo>
                    <a:pt x="7542" y="19636"/>
                  </a:lnTo>
                  <a:lnTo>
                    <a:pt x="7542" y="12137"/>
                  </a:lnTo>
                  <a:lnTo>
                    <a:pt x="4378" y="12137"/>
                  </a:lnTo>
                  <a:lnTo>
                    <a:pt x="4378" y="13697"/>
                  </a:lnTo>
                  <a:lnTo>
                    <a:pt x="3165" y="13697"/>
                  </a:lnTo>
                  <a:lnTo>
                    <a:pt x="3165" y="5115"/>
                  </a:lnTo>
                  <a:lnTo>
                    <a:pt x="1" y="5115"/>
                  </a:lnTo>
                  <a:lnTo>
                    <a:pt x="1" y="21499"/>
                  </a:lnTo>
                  <a:cubicBezTo>
                    <a:pt x="1" y="21514"/>
                    <a:pt x="10692" y="21518"/>
                    <a:pt x="24947" y="21518"/>
                  </a:cubicBezTo>
                  <a:cubicBezTo>
                    <a:pt x="53458" y="21518"/>
                    <a:pt x="96223" y="21499"/>
                    <a:pt x="96223" y="21499"/>
                  </a:cubicBezTo>
                  <a:lnTo>
                    <a:pt x="96223" y="17294"/>
                  </a:lnTo>
                  <a:lnTo>
                    <a:pt x="95833" y="17294"/>
                  </a:lnTo>
                  <a:lnTo>
                    <a:pt x="95833" y="11400"/>
                  </a:lnTo>
                  <a:lnTo>
                    <a:pt x="95314" y="11400"/>
                  </a:lnTo>
                  <a:lnTo>
                    <a:pt x="95314" y="10403"/>
                  </a:lnTo>
                  <a:lnTo>
                    <a:pt x="93406" y="10403"/>
                  </a:lnTo>
                  <a:lnTo>
                    <a:pt x="93406" y="11574"/>
                  </a:lnTo>
                  <a:lnTo>
                    <a:pt x="91933" y="11574"/>
                  </a:lnTo>
                  <a:lnTo>
                    <a:pt x="91933" y="17642"/>
                  </a:lnTo>
                  <a:lnTo>
                    <a:pt x="91239" y="17642"/>
                  </a:lnTo>
                  <a:lnTo>
                    <a:pt x="91239" y="12397"/>
                  </a:lnTo>
                  <a:lnTo>
                    <a:pt x="86991" y="12397"/>
                  </a:lnTo>
                  <a:lnTo>
                    <a:pt x="86991" y="20285"/>
                  </a:lnTo>
                  <a:lnTo>
                    <a:pt x="86428" y="20285"/>
                  </a:lnTo>
                  <a:lnTo>
                    <a:pt x="86428" y="10403"/>
                  </a:lnTo>
                  <a:lnTo>
                    <a:pt x="82744" y="10403"/>
                  </a:lnTo>
                  <a:lnTo>
                    <a:pt x="82744" y="15215"/>
                  </a:lnTo>
                  <a:lnTo>
                    <a:pt x="82224" y="15215"/>
                  </a:lnTo>
                  <a:lnTo>
                    <a:pt x="82224" y="13653"/>
                  </a:lnTo>
                  <a:lnTo>
                    <a:pt x="78367" y="13653"/>
                  </a:lnTo>
                  <a:lnTo>
                    <a:pt x="78367" y="18681"/>
                  </a:lnTo>
                  <a:lnTo>
                    <a:pt x="77760" y="18681"/>
                  </a:lnTo>
                  <a:lnTo>
                    <a:pt x="77760" y="7586"/>
                  </a:lnTo>
                  <a:lnTo>
                    <a:pt x="77326" y="7586"/>
                  </a:lnTo>
                  <a:lnTo>
                    <a:pt x="77326" y="6372"/>
                  </a:lnTo>
                  <a:lnTo>
                    <a:pt x="75245" y="6372"/>
                  </a:lnTo>
                  <a:lnTo>
                    <a:pt x="75245" y="7672"/>
                  </a:lnTo>
                  <a:lnTo>
                    <a:pt x="73035" y="7672"/>
                  </a:lnTo>
                  <a:lnTo>
                    <a:pt x="73035" y="17208"/>
                  </a:lnTo>
                  <a:lnTo>
                    <a:pt x="72428" y="17208"/>
                  </a:lnTo>
                  <a:lnTo>
                    <a:pt x="72428" y="10447"/>
                  </a:lnTo>
                  <a:lnTo>
                    <a:pt x="70607" y="10447"/>
                  </a:lnTo>
                  <a:lnTo>
                    <a:pt x="70607" y="9753"/>
                  </a:lnTo>
                  <a:lnTo>
                    <a:pt x="69047" y="9753"/>
                  </a:lnTo>
                  <a:lnTo>
                    <a:pt x="69047" y="17252"/>
                  </a:lnTo>
                  <a:lnTo>
                    <a:pt x="68050" y="17252"/>
                  </a:lnTo>
                  <a:lnTo>
                    <a:pt x="68050" y="12180"/>
                  </a:lnTo>
                  <a:lnTo>
                    <a:pt x="64323" y="12180"/>
                  </a:lnTo>
                  <a:lnTo>
                    <a:pt x="64323" y="18985"/>
                  </a:lnTo>
                  <a:lnTo>
                    <a:pt x="63629" y="18985"/>
                  </a:lnTo>
                  <a:lnTo>
                    <a:pt x="63629" y="9363"/>
                  </a:lnTo>
                  <a:lnTo>
                    <a:pt x="63152" y="9363"/>
                  </a:lnTo>
                  <a:lnTo>
                    <a:pt x="63152" y="8452"/>
                  </a:lnTo>
                  <a:lnTo>
                    <a:pt x="61333" y="8452"/>
                  </a:lnTo>
                  <a:lnTo>
                    <a:pt x="61333" y="9536"/>
                  </a:lnTo>
                  <a:lnTo>
                    <a:pt x="59381" y="9536"/>
                  </a:lnTo>
                  <a:lnTo>
                    <a:pt x="59381" y="19073"/>
                  </a:lnTo>
                  <a:lnTo>
                    <a:pt x="58797" y="19073"/>
                  </a:lnTo>
                  <a:lnTo>
                    <a:pt x="58797" y="13676"/>
                  </a:lnTo>
                  <a:lnTo>
                    <a:pt x="57821" y="12700"/>
                  </a:lnTo>
                  <a:lnTo>
                    <a:pt x="55133" y="12700"/>
                  </a:lnTo>
                  <a:lnTo>
                    <a:pt x="54224" y="13611"/>
                  </a:lnTo>
                  <a:lnTo>
                    <a:pt x="54224" y="19202"/>
                  </a:lnTo>
                  <a:lnTo>
                    <a:pt x="50973" y="19202"/>
                  </a:lnTo>
                  <a:lnTo>
                    <a:pt x="50973" y="6026"/>
                  </a:lnTo>
                  <a:lnTo>
                    <a:pt x="50713" y="6026"/>
                  </a:lnTo>
                  <a:lnTo>
                    <a:pt x="50713" y="5592"/>
                  </a:lnTo>
                  <a:lnTo>
                    <a:pt x="47245" y="5592"/>
                  </a:lnTo>
                  <a:lnTo>
                    <a:pt x="47245" y="16298"/>
                  </a:lnTo>
                  <a:lnTo>
                    <a:pt x="46119" y="16298"/>
                  </a:lnTo>
                  <a:lnTo>
                    <a:pt x="46119" y="17252"/>
                  </a:lnTo>
                  <a:lnTo>
                    <a:pt x="44905" y="17252"/>
                  </a:lnTo>
                  <a:lnTo>
                    <a:pt x="44905" y="8496"/>
                  </a:lnTo>
                  <a:lnTo>
                    <a:pt x="44428" y="8496"/>
                  </a:lnTo>
                  <a:lnTo>
                    <a:pt x="44428" y="6329"/>
                  </a:lnTo>
                  <a:lnTo>
                    <a:pt x="43258" y="6329"/>
                  </a:lnTo>
                  <a:lnTo>
                    <a:pt x="43258" y="7282"/>
                  </a:lnTo>
                  <a:lnTo>
                    <a:pt x="42434" y="7282"/>
                  </a:lnTo>
                  <a:lnTo>
                    <a:pt x="42434" y="8627"/>
                  </a:lnTo>
                  <a:lnTo>
                    <a:pt x="40224" y="8627"/>
                  </a:lnTo>
                  <a:lnTo>
                    <a:pt x="40224" y="15474"/>
                  </a:lnTo>
                  <a:lnTo>
                    <a:pt x="36409" y="15474"/>
                  </a:lnTo>
                  <a:lnTo>
                    <a:pt x="36409" y="20936"/>
                  </a:lnTo>
                  <a:lnTo>
                    <a:pt x="35586" y="20936"/>
                  </a:lnTo>
                  <a:lnTo>
                    <a:pt x="35586" y="17209"/>
                  </a:lnTo>
                  <a:lnTo>
                    <a:pt x="34503" y="17209"/>
                  </a:lnTo>
                  <a:lnTo>
                    <a:pt x="34503" y="16429"/>
                  </a:lnTo>
                  <a:lnTo>
                    <a:pt x="32465" y="16429"/>
                  </a:lnTo>
                  <a:lnTo>
                    <a:pt x="32465" y="17252"/>
                  </a:lnTo>
                  <a:lnTo>
                    <a:pt x="30688" y="17252"/>
                  </a:lnTo>
                  <a:lnTo>
                    <a:pt x="30688" y="11401"/>
                  </a:lnTo>
                  <a:lnTo>
                    <a:pt x="26657" y="11401"/>
                  </a:lnTo>
                  <a:lnTo>
                    <a:pt x="26657" y="17382"/>
                  </a:lnTo>
                  <a:lnTo>
                    <a:pt x="22409" y="17382"/>
                  </a:lnTo>
                  <a:lnTo>
                    <a:pt x="22409" y="18335"/>
                  </a:lnTo>
                  <a:lnTo>
                    <a:pt x="21413" y="18335"/>
                  </a:lnTo>
                  <a:lnTo>
                    <a:pt x="21413" y="10577"/>
                  </a:lnTo>
                  <a:lnTo>
                    <a:pt x="17469" y="10577"/>
                  </a:lnTo>
                  <a:lnTo>
                    <a:pt x="17469" y="15345"/>
                  </a:lnTo>
                  <a:lnTo>
                    <a:pt x="17035" y="15345"/>
                  </a:lnTo>
                  <a:lnTo>
                    <a:pt x="17035" y="2515"/>
                  </a:lnTo>
                  <a:lnTo>
                    <a:pt x="16601" y="2515"/>
                  </a:lnTo>
                  <a:lnTo>
                    <a:pt x="166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8" name="Google Shape;1278;p13"/>
          <p:cNvSpPr txBox="1">
            <a:spLocks noGrp="1"/>
          </p:cNvSpPr>
          <p:nvPr>
            <p:ph type="title" hasCustomPrompt="1"/>
          </p:nvPr>
        </p:nvSpPr>
        <p:spPr>
          <a:xfrm>
            <a:off x="907600" y="1590125"/>
            <a:ext cx="612600" cy="506400"/>
          </a:xfrm>
          <a:prstGeom prst="rect">
            <a:avLst/>
          </a:prstGeom>
          <a:solidFill>
            <a:schemeClr val="accent3"/>
          </a:solidFill>
        </p:spPr>
        <p:txBody>
          <a:bodyPr spcFirstLastPara="1" wrap="square" lIns="91425" tIns="91425" rIns="91425" bIns="91425" anchor="ctr" anchorCtr="0">
            <a:noAutofit/>
          </a:bodyPr>
          <a:lstStyle>
            <a:lvl1pPr lvl="0" rtl="0">
              <a:spcBef>
                <a:spcPts val="0"/>
              </a:spcBef>
              <a:spcAft>
                <a:spcPts val="0"/>
              </a:spcAft>
              <a:buSzPts val="3000"/>
              <a:buNone/>
              <a:defRPr sz="28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79" name="Google Shape;1279;p13"/>
          <p:cNvSpPr txBox="1">
            <a:spLocks noGrp="1"/>
          </p:cNvSpPr>
          <p:nvPr>
            <p:ph type="subTitle" idx="1"/>
          </p:nvPr>
        </p:nvSpPr>
        <p:spPr>
          <a:xfrm>
            <a:off x="1502282" y="2026749"/>
            <a:ext cx="2468100" cy="554100"/>
          </a:xfrm>
          <a:prstGeom prst="rect">
            <a:avLst/>
          </a:prstGeom>
          <a:solidFill>
            <a:schemeClr val="accent3"/>
          </a:solid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80" name="Google Shape;1280;p13"/>
          <p:cNvSpPr txBox="1">
            <a:spLocks noGrp="1"/>
          </p:cNvSpPr>
          <p:nvPr>
            <p:ph type="title" idx="2" hasCustomPrompt="1"/>
          </p:nvPr>
        </p:nvSpPr>
        <p:spPr>
          <a:xfrm>
            <a:off x="5037100" y="1590125"/>
            <a:ext cx="616200" cy="506400"/>
          </a:xfrm>
          <a:prstGeom prst="rect">
            <a:avLst/>
          </a:prstGeom>
          <a:solidFill>
            <a:schemeClr val="accent3"/>
          </a:solidFill>
        </p:spPr>
        <p:txBody>
          <a:bodyPr spcFirstLastPara="1" wrap="square" lIns="91425" tIns="91425" rIns="91425" bIns="91425" anchor="ctr" anchorCtr="0">
            <a:noAutofit/>
          </a:bodyPr>
          <a:lstStyle>
            <a:lvl1pPr lvl="0" rtl="0">
              <a:spcBef>
                <a:spcPts val="0"/>
              </a:spcBef>
              <a:spcAft>
                <a:spcPts val="0"/>
              </a:spcAft>
              <a:buSzPts val="3000"/>
              <a:buNone/>
              <a:defRPr sz="28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81" name="Google Shape;1281;p13"/>
          <p:cNvSpPr txBox="1">
            <a:spLocks noGrp="1"/>
          </p:cNvSpPr>
          <p:nvPr>
            <p:ph type="subTitle" idx="3"/>
          </p:nvPr>
        </p:nvSpPr>
        <p:spPr>
          <a:xfrm>
            <a:off x="5628200" y="2026749"/>
            <a:ext cx="2608200" cy="554100"/>
          </a:xfrm>
          <a:prstGeom prst="rect">
            <a:avLst/>
          </a:prstGeom>
          <a:solidFill>
            <a:schemeClr val="accent3"/>
          </a:solid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82" name="Google Shape;1282;p13"/>
          <p:cNvSpPr txBox="1">
            <a:spLocks noGrp="1"/>
          </p:cNvSpPr>
          <p:nvPr>
            <p:ph type="title" idx="4" hasCustomPrompt="1"/>
          </p:nvPr>
        </p:nvSpPr>
        <p:spPr>
          <a:xfrm>
            <a:off x="907600" y="2871775"/>
            <a:ext cx="612600" cy="506400"/>
          </a:xfrm>
          <a:prstGeom prst="rect">
            <a:avLst/>
          </a:prstGeom>
          <a:solidFill>
            <a:schemeClr val="accent3"/>
          </a:solidFill>
        </p:spPr>
        <p:txBody>
          <a:bodyPr spcFirstLastPara="1" wrap="square" lIns="91425" tIns="91425" rIns="91425" bIns="91425" anchor="ctr" anchorCtr="0">
            <a:noAutofit/>
          </a:bodyPr>
          <a:lstStyle>
            <a:lvl1pPr lvl="0" rtl="0">
              <a:spcBef>
                <a:spcPts val="0"/>
              </a:spcBef>
              <a:spcAft>
                <a:spcPts val="0"/>
              </a:spcAft>
              <a:buSzPts val="3000"/>
              <a:buNone/>
              <a:defRPr sz="28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83" name="Google Shape;1283;p13"/>
          <p:cNvSpPr txBox="1">
            <a:spLocks noGrp="1"/>
          </p:cNvSpPr>
          <p:nvPr>
            <p:ph type="subTitle" idx="5"/>
          </p:nvPr>
        </p:nvSpPr>
        <p:spPr>
          <a:xfrm>
            <a:off x="1502282" y="3304075"/>
            <a:ext cx="2468100" cy="554100"/>
          </a:xfrm>
          <a:prstGeom prst="rect">
            <a:avLst/>
          </a:prstGeom>
          <a:solidFill>
            <a:schemeClr val="accent3"/>
          </a:solid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84" name="Google Shape;1284;p13"/>
          <p:cNvSpPr txBox="1">
            <a:spLocks noGrp="1"/>
          </p:cNvSpPr>
          <p:nvPr>
            <p:ph type="title" idx="6" hasCustomPrompt="1"/>
          </p:nvPr>
        </p:nvSpPr>
        <p:spPr>
          <a:xfrm>
            <a:off x="5037100" y="2871775"/>
            <a:ext cx="616200" cy="506400"/>
          </a:xfrm>
          <a:prstGeom prst="rect">
            <a:avLst/>
          </a:prstGeom>
          <a:solidFill>
            <a:schemeClr val="accent3"/>
          </a:solidFill>
        </p:spPr>
        <p:txBody>
          <a:bodyPr spcFirstLastPara="1" wrap="square" lIns="91425" tIns="91425" rIns="91425" bIns="91425" anchor="ctr" anchorCtr="0">
            <a:noAutofit/>
          </a:bodyPr>
          <a:lstStyle>
            <a:lvl1pPr lvl="0" rtl="0">
              <a:spcBef>
                <a:spcPts val="0"/>
              </a:spcBef>
              <a:spcAft>
                <a:spcPts val="0"/>
              </a:spcAft>
              <a:buSzPts val="3000"/>
              <a:buNone/>
              <a:defRPr sz="28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85" name="Google Shape;1285;p13"/>
          <p:cNvSpPr txBox="1">
            <a:spLocks noGrp="1"/>
          </p:cNvSpPr>
          <p:nvPr>
            <p:ph type="subTitle" idx="7"/>
          </p:nvPr>
        </p:nvSpPr>
        <p:spPr>
          <a:xfrm>
            <a:off x="5628200" y="3304075"/>
            <a:ext cx="2608200" cy="554100"/>
          </a:xfrm>
          <a:prstGeom prst="rect">
            <a:avLst/>
          </a:prstGeom>
          <a:solidFill>
            <a:schemeClr val="accent3"/>
          </a:solid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86" name="Google Shape;1286;p13"/>
          <p:cNvSpPr txBox="1">
            <a:spLocks noGrp="1"/>
          </p:cNvSpPr>
          <p:nvPr>
            <p:ph type="subTitle" idx="8"/>
          </p:nvPr>
        </p:nvSpPr>
        <p:spPr>
          <a:xfrm>
            <a:off x="1502281" y="1590125"/>
            <a:ext cx="2468100" cy="506400"/>
          </a:xfrm>
          <a:prstGeom prst="rect">
            <a:avLst/>
          </a:prstGeom>
          <a:solidFill>
            <a:schemeClr val="accent3"/>
          </a:solid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Bebas Neue"/>
              <a:buNone/>
              <a:defRPr sz="2300" b="1">
                <a:solidFill>
                  <a:schemeClr val="dk1"/>
                </a:solidFill>
                <a:latin typeface="Raleway"/>
                <a:ea typeface="Raleway"/>
                <a:cs typeface="Raleway"/>
                <a:sym typeface="Raleway"/>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87" name="Google Shape;1287;p13"/>
          <p:cNvSpPr txBox="1">
            <a:spLocks noGrp="1"/>
          </p:cNvSpPr>
          <p:nvPr>
            <p:ph type="subTitle" idx="9"/>
          </p:nvPr>
        </p:nvSpPr>
        <p:spPr>
          <a:xfrm>
            <a:off x="5628200" y="1593725"/>
            <a:ext cx="2608200" cy="502800"/>
          </a:xfrm>
          <a:prstGeom prst="rect">
            <a:avLst/>
          </a:prstGeom>
          <a:solidFill>
            <a:schemeClr val="accent3"/>
          </a:solid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Bebas Neue"/>
              <a:buNone/>
              <a:defRPr sz="2300" b="1">
                <a:solidFill>
                  <a:schemeClr val="dk1"/>
                </a:solidFill>
                <a:latin typeface="Raleway"/>
                <a:ea typeface="Raleway"/>
                <a:cs typeface="Raleway"/>
                <a:sym typeface="Raleway"/>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88" name="Google Shape;1288;p13"/>
          <p:cNvSpPr txBox="1">
            <a:spLocks noGrp="1"/>
          </p:cNvSpPr>
          <p:nvPr>
            <p:ph type="subTitle" idx="13"/>
          </p:nvPr>
        </p:nvSpPr>
        <p:spPr>
          <a:xfrm>
            <a:off x="1502281" y="2871775"/>
            <a:ext cx="2468100" cy="506400"/>
          </a:xfrm>
          <a:prstGeom prst="rect">
            <a:avLst/>
          </a:prstGeom>
          <a:solidFill>
            <a:schemeClr val="accent3"/>
          </a:solid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Bebas Neue"/>
              <a:buNone/>
              <a:defRPr sz="2300" b="1">
                <a:solidFill>
                  <a:schemeClr val="dk1"/>
                </a:solidFill>
                <a:latin typeface="Raleway"/>
                <a:ea typeface="Raleway"/>
                <a:cs typeface="Raleway"/>
                <a:sym typeface="Raleway"/>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89" name="Google Shape;1289;p13"/>
          <p:cNvSpPr txBox="1">
            <a:spLocks noGrp="1"/>
          </p:cNvSpPr>
          <p:nvPr>
            <p:ph type="subTitle" idx="14"/>
          </p:nvPr>
        </p:nvSpPr>
        <p:spPr>
          <a:xfrm>
            <a:off x="5628200" y="2875375"/>
            <a:ext cx="2608200" cy="502800"/>
          </a:xfrm>
          <a:prstGeom prst="rect">
            <a:avLst/>
          </a:prstGeom>
          <a:solidFill>
            <a:schemeClr val="accent3"/>
          </a:solid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Bebas Neue"/>
              <a:buNone/>
              <a:defRPr sz="2300" b="1">
                <a:solidFill>
                  <a:schemeClr val="dk1"/>
                </a:solidFill>
                <a:latin typeface="Raleway"/>
                <a:ea typeface="Raleway"/>
                <a:cs typeface="Raleway"/>
                <a:sym typeface="Raleway"/>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90" name="Google Shape;1290;p13"/>
          <p:cNvSpPr txBox="1">
            <a:spLocks noGrp="1"/>
          </p:cNvSpPr>
          <p:nvPr>
            <p:ph type="title" idx="15"/>
          </p:nvPr>
        </p:nvSpPr>
        <p:spPr>
          <a:xfrm>
            <a:off x="1129050" y="535000"/>
            <a:ext cx="6885900" cy="608100"/>
          </a:xfrm>
          <a:prstGeom prst="rect">
            <a:avLst/>
          </a:prstGeom>
          <a:solidFill>
            <a:schemeClr val="accent3"/>
          </a:solidFill>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919"/>
        <p:cNvGrpSpPr/>
        <p:nvPr/>
      </p:nvGrpSpPr>
      <p:grpSpPr>
        <a:xfrm>
          <a:off x="0" y="0"/>
          <a:ext cx="0" cy="0"/>
          <a:chOff x="0" y="0"/>
          <a:chExt cx="0" cy="0"/>
        </a:xfrm>
      </p:grpSpPr>
      <p:sp>
        <p:nvSpPr>
          <p:cNvPr id="1920" name="Google Shape;1920;p36"/>
          <p:cNvSpPr/>
          <p:nvPr/>
        </p:nvSpPr>
        <p:spPr>
          <a:xfrm>
            <a:off x="-8250" y="0"/>
            <a:ext cx="9160500" cy="5143500"/>
          </a:xfrm>
          <a:prstGeom prst="rect">
            <a:avLst/>
          </a:prstGeom>
          <a:noFill/>
          <a:ln w="2286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6"/>
          <p:cNvSpPr/>
          <p:nvPr/>
        </p:nvSpPr>
        <p:spPr>
          <a:xfrm>
            <a:off x="101850" y="95100"/>
            <a:ext cx="8940300" cy="4953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2" name="Google Shape;1922;p36"/>
          <p:cNvGrpSpPr/>
          <p:nvPr/>
        </p:nvGrpSpPr>
        <p:grpSpPr>
          <a:xfrm>
            <a:off x="1381125" y="38225"/>
            <a:ext cx="7715475" cy="5076750"/>
            <a:chOff x="1362075" y="38100"/>
            <a:chExt cx="7715475" cy="5076750"/>
          </a:xfrm>
        </p:grpSpPr>
        <p:grpSp>
          <p:nvGrpSpPr>
            <p:cNvPr id="1923" name="Google Shape;1923;p36"/>
            <p:cNvGrpSpPr/>
            <p:nvPr/>
          </p:nvGrpSpPr>
          <p:grpSpPr>
            <a:xfrm>
              <a:off x="1362075" y="38100"/>
              <a:ext cx="7715475" cy="5076750"/>
              <a:chOff x="1362075" y="38100"/>
              <a:chExt cx="7715475" cy="5076750"/>
            </a:xfrm>
          </p:grpSpPr>
          <p:grpSp>
            <p:nvGrpSpPr>
              <p:cNvPr id="1924" name="Google Shape;1924;p36"/>
              <p:cNvGrpSpPr/>
              <p:nvPr/>
            </p:nvGrpSpPr>
            <p:grpSpPr>
              <a:xfrm>
                <a:off x="3457575" y="38100"/>
                <a:ext cx="5619975" cy="5048005"/>
                <a:chOff x="-2744536" y="47858"/>
                <a:chExt cx="4773613" cy="5047500"/>
              </a:xfrm>
            </p:grpSpPr>
            <p:cxnSp>
              <p:nvCxnSpPr>
                <p:cNvPr id="1925" name="Google Shape;1925;p36"/>
                <p:cNvCxnSpPr/>
                <p:nvPr/>
              </p:nvCxnSpPr>
              <p:spPr>
                <a:xfrm>
                  <a:off x="-1215423" y="47858"/>
                  <a:ext cx="3244500" cy="5047500"/>
                </a:xfrm>
                <a:prstGeom prst="straightConnector1">
                  <a:avLst/>
                </a:prstGeom>
                <a:noFill/>
                <a:ln w="28575" cap="flat" cmpd="sng">
                  <a:solidFill>
                    <a:schemeClr val="accent2"/>
                  </a:solidFill>
                  <a:prstDash val="solid"/>
                  <a:round/>
                  <a:headEnd type="none" w="med" len="med"/>
                  <a:tailEnd type="none" w="med" len="med"/>
                </a:ln>
              </p:spPr>
            </p:cxnSp>
            <p:cxnSp>
              <p:nvCxnSpPr>
                <p:cNvPr id="1926" name="Google Shape;1926;p36"/>
                <p:cNvCxnSpPr/>
                <p:nvPr/>
              </p:nvCxnSpPr>
              <p:spPr>
                <a:xfrm>
                  <a:off x="-2744536" y="66906"/>
                  <a:ext cx="4725000" cy="5009400"/>
                </a:xfrm>
                <a:prstGeom prst="straightConnector1">
                  <a:avLst/>
                </a:prstGeom>
                <a:noFill/>
                <a:ln w="28575" cap="flat" cmpd="sng">
                  <a:solidFill>
                    <a:schemeClr val="accent2"/>
                  </a:solidFill>
                  <a:prstDash val="solid"/>
                  <a:round/>
                  <a:headEnd type="none" w="med" len="med"/>
                  <a:tailEnd type="none" w="med" len="med"/>
                </a:ln>
              </p:spPr>
            </p:cxnSp>
            <p:cxnSp>
              <p:nvCxnSpPr>
                <p:cNvPr id="1927" name="Google Shape;1927;p36"/>
                <p:cNvCxnSpPr/>
                <p:nvPr/>
              </p:nvCxnSpPr>
              <p:spPr>
                <a:xfrm>
                  <a:off x="111427" y="66906"/>
                  <a:ext cx="1909500" cy="4980900"/>
                </a:xfrm>
                <a:prstGeom prst="straightConnector1">
                  <a:avLst/>
                </a:prstGeom>
                <a:noFill/>
                <a:ln w="28575" cap="flat" cmpd="sng">
                  <a:solidFill>
                    <a:schemeClr val="accent2"/>
                  </a:solidFill>
                  <a:prstDash val="solid"/>
                  <a:round/>
                  <a:headEnd type="none" w="med" len="med"/>
                  <a:tailEnd type="none" w="med" len="med"/>
                </a:ln>
              </p:spPr>
            </p:cxnSp>
          </p:grpSp>
          <p:cxnSp>
            <p:nvCxnSpPr>
              <p:cNvPr id="1928" name="Google Shape;1928;p36"/>
              <p:cNvCxnSpPr/>
              <p:nvPr/>
            </p:nvCxnSpPr>
            <p:spPr>
              <a:xfrm>
                <a:off x="1362075" y="57150"/>
                <a:ext cx="7658100" cy="5057700"/>
              </a:xfrm>
              <a:prstGeom prst="straightConnector1">
                <a:avLst/>
              </a:prstGeom>
              <a:noFill/>
              <a:ln w="28575" cap="flat" cmpd="sng">
                <a:solidFill>
                  <a:schemeClr val="accent2"/>
                </a:solidFill>
                <a:prstDash val="solid"/>
                <a:round/>
                <a:headEnd type="none" w="med" len="med"/>
                <a:tailEnd type="none" w="med" len="med"/>
              </a:ln>
            </p:spPr>
          </p:cxnSp>
        </p:grpSp>
        <p:cxnSp>
          <p:nvCxnSpPr>
            <p:cNvPr id="1929" name="Google Shape;1929;p36"/>
            <p:cNvCxnSpPr/>
            <p:nvPr/>
          </p:nvCxnSpPr>
          <p:spPr>
            <a:xfrm>
              <a:off x="8128144" y="47393"/>
              <a:ext cx="937500" cy="5011200"/>
            </a:xfrm>
            <a:prstGeom prst="straightConnector1">
              <a:avLst/>
            </a:prstGeom>
            <a:noFill/>
            <a:ln w="28575" cap="flat" cmpd="sng">
              <a:solidFill>
                <a:schemeClr val="accent2"/>
              </a:solidFill>
              <a:prstDash val="solid"/>
              <a:round/>
              <a:headEnd type="none" w="med" len="med"/>
              <a:tailEnd type="none" w="med" len="med"/>
            </a:ln>
          </p:spPr>
        </p:cxnSp>
      </p:grpSp>
      <p:sp>
        <p:nvSpPr>
          <p:cNvPr id="1930" name="Google Shape;1930;p36"/>
          <p:cNvSpPr/>
          <p:nvPr/>
        </p:nvSpPr>
        <p:spPr>
          <a:xfrm flipH="1">
            <a:off x="6560937" y="3451025"/>
            <a:ext cx="2481213" cy="1597383"/>
          </a:xfrm>
          <a:custGeom>
            <a:avLst/>
            <a:gdLst/>
            <a:ahLst/>
            <a:cxnLst/>
            <a:rect l="l" t="t" r="r" b="b"/>
            <a:pathLst>
              <a:path w="46055" h="29453" extrusionOk="0">
                <a:moveTo>
                  <a:pt x="24887" y="0"/>
                </a:moveTo>
                <a:lnTo>
                  <a:pt x="24887" y="3892"/>
                </a:lnTo>
                <a:lnTo>
                  <a:pt x="24118" y="3892"/>
                </a:lnTo>
                <a:lnTo>
                  <a:pt x="24118" y="17537"/>
                </a:lnTo>
                <a:lnTo>
                  <a:pt x="23591" y="17537"/>
                </a:lnTo>
                <a:lnTo>
                  <a:pt x="23591" y="13693"/>
                </a:lnTo>
                <a:lnTo>
                  <a:pt x="20370" y="13693"/>
                </a:lnTo>
                <a:lnTo>
                  <a:pt x="20370" y="18209"/>
                </a:lnTo>
                <a:lnTo>
                  <a:pt x="19458" y="18209"/>
                </a:lnTo>
                <a:lnTo>
                  <a:pt x="19458" y="16143"/>
                </a:lnTo>
                <a:lnTo>
                  <a:pt x="17633" y="16143"/>
                </a:lnTo>
                <a:lnTo>
                  <a:pt x="17633" y="16913"/>
                </a:lnTo>
                <a:lnTo>
                  <a:pt x="16816" y="16913"/>
                </a:lnTo>
                <a:lnTo>
                  <a:pt x="16816" y="18017"/>
                </a:lnTo>
                <a:lnTo>
                  <a:pt x="16335" y="18017"/>
                </a:lnTo>
                <a:lnTo>
                  <a:pt x="16335" y="16769"/>
                </a:lnTo>
                <a:lnTo>
                  <a:pt x="14366" y="16769"/>
                </a:lnTo>
                <a:lnTo>
                  <a:pt x="14366" y="18257"/>
                </a:lnTo>
                <a:lnTo>
                  <a:pt x="13933" y="18257"/>
                </a:lnTo>
                <a:lnTo>
                  <a:pt x="13933" y="23495"/>
                </a:lnTo>
                <a:lnTo>
                  <a:pt x="13068" y="23495"/>
                </a:lnTo>
                <a:lnTo>
                  <a:pt x="13068" y="14847"/>
                </a:lnTo>
                <a:lnTo>
                  <a:pt x="12348" y="14847"/>
                </a:lnTo>
                <a:lnTo>
                  <a:pt x="12348" y="13308"/>
                </a:lnTo>
                <a:lnTo>
                  <a:pt x="11147" y="13308"/>
                </a:lnTo>
                <a:lnTo>
                  <a:pt x="11147" y="9370"/>
                </a:lnTo>
                <a:lnTo>
                  <a:pt x="10234" y="9370"/>
                </a:lnTo>
                <a:lnTo>
                  <a:pt x="10234" y="7159"/>
                </a:lnTo>
                <a:lnTo>
                  <a:pt x="9753" y="7159"/>
                </a:lnTo>
                <a:lnTo>
                  <a:pt x="9753" y="5622"/>
                </a:lnTo>
                <a:lnTo>
                  <a:pt x="6823" y="5622"/>
                </a:lnTo>
                <a:lnTo>
                  <a:pt x="6823" y="7159"/>
                </a:lnTo>
                <a:lnTo>
                  <a:pt x="5093" y="7159"/>
                </a:lnTo>
                <a:lnTo>
                  <a:pt x="5093" y="9370"/>
                </a:lnTo>
                <a:lnTo>
                  <a:pt x="3892" y="9370"/>
                </a:lnTo>
                <a:lnTo>
                  <a:pt x="3892" y="7207"/>
                </a:lnTo>
                <a:lnTo>
                  <a:pt x="912" y="7207"/>
                </a:lnTo>
                <a:lnTo>
                  <a:pt x="912" y="9370"/>
                </a:lnTo>
                <a:lnTo>
                  <a:pt x="0" y="9370"/>
                </a:lnTo>
                <a:lnTo>
                  <a:pt x="0" y="29453"/>
                </a:lnTo>
                <a:cubicBezTo>
                  <a:pt x="0" y="29436"/>
                  <a:pt x="16055" y="29431"/>
                  <a:pt x="37371" y="29431"/>
                </a:cubicBezTo>
                <a:cubicBezTo>
                  <a:pt x="40183" y="29431"/>
                  <a:pt x="43085" y="29431"/>
                  <a:pt x="46055" y="29431"/>
                </a:cubicBezTo>
                <a:lnTo>
                  <a:pt x="46055" y="23495"/>
                </a:lnTo>
                <a:lnTo>
                  <a:pt x="44826" y="23495"/>
                </a:lnTo>
                <a:lnTo>
                  <a:pt x="44826" y="22054"/>
                </a:lnTo>
                <a:lnTo>
                  <a:pt x="42280" y="22054"/>
                </a:lnTo>
                <a:lnTo>
                  <a:pt x="42280" y="23206"/>
                </a:lnTo>
                <a:lnTo>
                  <a:pt x="40790" y="23206"/>
                </a:lnTo>
                <a:lnTo>
                  <a:pt x="40790" y="24118"/>
                </a:lnTo>
                <a:lnTo>
                  <a:pt x="39109" y="24118"/>
                </a:lnTo>
                <a:lnTo>
                  <a:pt x="39109" y="12732"/>
                </a:lnTo>
                <a:lnTo>
                  <a:pt x="36131" y="12732"/>
                </a:lnTo>
                <a:lnTo>
                  <a:pt x="36131" y="13885"/>
                </a:lnTo>
                <a:lnTo>
                  <a:pt x="34881" y="13885"/>
                </a:lnTo>
                <a:lnTo>
                  <a:pt x="34881" y="15471"/>
                </a:lnTo>
                <a:lnTo>
                  <a:pt x="34111" y="15471"/>
                </a:lnTo>
                <a:lnTo>
                  <a:pt x="34111" y="13789"/>
                </a:lnTo>
                <a:lnTo>
                  <a:pt x="33102" y="13789"/>
                </a:lnTo>
                <a:lnTo>
                  <a:pt x="33102" y="9753"/>
                </a:lnTo>
                <a:lnTo>
                  <a:pt x="32503" y="9753"/>
                </a:lnTo>
                <a:lnTo>
                  <a:pt x="32503" y="6943"/>
                </a:lnTo>
                <a:lnTo>
                  <a:pt x="31950" y="6390"/>
                </a:lnTo>
                <a:lnTo>
                  <a:pt x="31517" y="6823"/>
                </a:lnTo>
                <a:lnTo>
                  <a:pt x="31517" y="9754"/>
                </a:lnTo>
                <a:lnTo>
                  <a:pt x="30652" y="9754"/>
                </a:lnTo>
                <a:lnTo>
                  <a:pt x="30652" y="7927"/>
                </a:lnTo>
                <a:lnTo>
                  <a:pt x="28347" y="7927"/>
                </a:lnTo>
                <a:lnTo>
                  <a:pt x="28347" y="9801"/>
                </a:lnTo>
                <a:lnTo>
                  <a:pt x="27769" y="9801"/>
                </a:lnTo>
                <a:lnTo>
                  <a:pt x="27769" y="23447"/>
                </a:lnTo>
                <a:lnTo>
                  <a:pt x="27145" y="23447"/>
                </a:lnTo>
                <a:lnTo>
                  <a:pt x="27145" y="3892"/>
                </a:lnTo>
                <a:lnTo>
                  <a:pt x="26520" y="3892"/>
                </a:lnTo>
                <a:lnTo>
                  <a:pt x="265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83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2"/>
              </a:buClr>
              <a:buSzPts val="3500"/>
              <a:buFont typeface="Raleway ExtraBold"/>
              <a:buNone/>
              <a:defRPr sz="3500">
                <a:solidFill>
                  <a:schemeClr val="accent2"/>
                </a:solidFill>
                <a:latin typeface="Raleway ExtraBold"/>
                <a:ea typeface="Raleway ExtraBold"/>
                <a:cs typeface="Raleway ExtraBold"/>
                <a:sym typeface="Raleway ExtraBo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247825"/>
            <a:ext cx="7713900" cy="33609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5" r:id="rId5"/>
    <p:sldLayoutId id="2147483656" r:id="rId6"/>
    <p:sldLayoutId id="2147483658" r:id="rId7"/>
    <p:sldLayoutId id="2147483659" r:id="rId8"/>
    <p:sldLayoutId id="2147483682" r:id="rId9"/>
    <p:sldLayoutId id="2147483683" r:id="rId10"/>
    <p:sldLayoutId id="2147483684" r:id="rId11"/>
    <p:sldLayoutId id="2147483685" r:id="rId12"/>
    <p:sldLayoutId id="2147483686"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KsBG34TSJJ4"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aUcYU95kCAI"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44"/>
          <p:cNvSpPr txBox="1">
            <a:spLocks noGrp="1"/>
          </p:cNvSpPr>
          <p:nvPr>
            <p:ph type="ctrTitle"/>
          </p:nvPr>
        </p:nvSpPr>
        <p:spPr>
          <a:xfrm>
            <a:off x="1093200" y="946000"/>
            <a:ext cx="6957600" cy="134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2"/>
                </a:solidFill>
              </a:rPr>
              <a:t>The Rise of Dictators</a:t>
            </a:r>
            <a:endParaRPr dirty="0">
              <a:solidFill>
                <a:schemeClr val="dk1"/>
              </a:solidFill>
            </a:endParaRPr>
          </a:p>
        </p:txBody>
      </p:sp>
      <p:sp>
        <p:nvSpPr>
          <p:cNvPr id="2002" name="Google Shape;2002;p44"/>
          <p:cNvSpPr txBox="1"/>
          <p:nvPr/>
        </p:nvSpPr>
        <p:spPr>
          <a:xfrm>
            <a:off x="1996650" y="2244794"/>
            <a:ext cx="51507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i="1" dirty="0">
                <a:solidFill>
                  <a:schemeClr val="dk1"/>
                </a:solidFill>
                <a:latin typeface="Raleway"/>
                <a:ea typeface="Raleway"/>
                <a:cs typeface="Raleway"/>
                <a:sym typeface="Raleway"/>
              </a:rPr>
              <a:t>Causes of WWII</a:t>
            </a:r>
            <a:endParaRPr sz="2200" b="1" i="1" dirty="0">
              <a:solidFill>
                <a:schemeClr val="dk1"/>
              </a:solidFill>
              <a:latin typeface="Raleway"/>
              <a:ea typeface="Raleway"/>
              <a:cs typeface="Raleway"/>
              <a:sym typeface="Raleway"/>
            </a:endParaRPr>
          </a:p>
        </p:txBody>
      </p:sp>
      <p:grpSp>
        <p:nvGrpSpPr>
          <p:cNvPr id="2004" name="Google Shape;2004;p44"/>
          <p:cNvGrpSpPr/>
          <p:nvPr/>
        </p:nvGrpSpPr>
        <p:grpSpPr>
          <a:xfrm rot="-7415184">
            <a:off x="632444" y="2095516"/>
            <a:ext cx="1140723" cy="519644"/>
            <a:chOff x="1527175" y="4037800"/>
            <a:chExt cx="759375" cy="345925"/>
          </a:xfrm>
        </p:grpSpPr>
        <p:sp>
          <p:nvSpPr>
            <p:cNvPr id="2005" name="Google Shape;2005;p44"/>
            <p:cNvSpPr/>
            <p:nvPr/>
          </p:nvSpPr>
          <p:spPr>
            <a:xfrm>
              <a:off x="1563450" y="4093400"/>
              <a:ext cx="43325" cy="67700"/>
            </a:xfrm>
            <a:custGeom>
              <a:avLst/>
              <a:gdLst/>
              <a:ahLst/>
              <a:cxnLst/>
              <a:rect l="l" t="t" r="r" b="b"/>
              <a:pathLst>
                <a:path w="1733" h="2708" extrusionOk="0">
                  <a:moveTo>
                    <a:pt x="1733" y="1"/>
                  </a:moveTo>
                  <a:cubicBezTo>
                    <a:pt x="1076" y="473"/>
                    <a:pt x="311" y="1306"/>
                    <a:pt x="0" y="2708"/>
                  </a:cubicBezTo>
                  <a:cubicBezTo>
                    <a:pt x="311" y="1306"/>
                    <a:pt x="1078" y="473"/>
                    <a:pt x="1733"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4"/>
            <p:cNvSpPr/>
            <p:nvPr/>
          </p:nvSpPr>
          <p:spPr>
            <a:xfrm>
              <a:off x="1633775" y="4079500"/>
              <a:ext cx="75" cy="75"/>
            </a:xfrm>
            <a:custGeom>
              <a:avLst/>
              <a:gdLst/>
              <a:ahLst/>
              <a:cxnLst/>
              <a:rect l="l" t="t" r="r" b="b"/>
              <a:pathLst>
                <a:path w="3" h="3" extrusionOk="0">
                  <a:moveTo>
                    <a:pt x="2" y="2"/>
                  </a:moveTo>
                  <a:lnTo>
                    <a:pt x="2" y="2"/>
                  </a:lnTo>
                  <a:lnTo>
                    <a:pt x="0" y="0"/>
                  </a:lnTo>
                  <a:lnTo>
                    <a:pt x="0"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4"/>
            <p:cNvSpPr/>
            <p:nvPr/>
          </p:nvSpPr>
          <p:spPr>
            <a:xfrm>
              <a:off x="1632850" y="4078275"/>
              <a:ext cx="1250" cy="1100"/>
            </a:xfrm>
            <a:custGeom>
              <a:avLst/>
              <a:gdLst/>
              <a:ahLst/>
              <a:cxnLst/>
              <a:rect l="l" t="t" r="r" b="b"/>
              <a:pathLst>
                <a:path w="50" h="44" extrusionOk="0">
                  <a:moveTo>
                    <a:pt x="0" y="0"/>
                  </a:moveTo>
                  <a:lnTo>
                    <a:pt x="0" y="0"/>
                  </a:lnTo>
                  <a:cubicBezTo>
                    <a:pt x="17" y="15"/>
                    <a:pt x="31" y="29"/>
                    <a:pt x="49" y="43"/>
                  </a:cubicBezTo>
                  <a:cubicBezTo>
                    <a:pt x="35" y="31"/>
                    <a:pt x="17" y="15"/>
                    <a:pt x="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4"/>
            <p:cNvSpPr/>
            <p:nvPr/>
          </p:nvSpPr>
          <p:spPr>
            <a:xfrm>
              <a:off x="1560875" y="4068650"/>
              <a:ext cx="43350" cy="83400"/>
            </a:xfrm>
            <a:custGeom>
              <a:avLst/>
              <a:gdLst/>
              <a:ahLst/>
              <a:cxnLst/>
              <a:rect l="l" t="t" r="r" b="b"/>
              <a:pathLst>
                <a:path w="1734" h="3336" extrusionOk="0">
                  <a:moveTo>
                    <a:pt x="1734" y="1"/>
                  </a:moveTo>
                  <a:lnTo>
                    <a:pt x="1734" y="1"/>
                  </a:lnTo>
                  <a:cubicBezTo>
                    <a:pt x="1676" y="35"/>
                    <a:pt x="1621" y="70"/>
                    <a:pt x="1568" y="107"/>
                  </a:cubicBezTo>
                  <a:cubicBezTo>
                    <a:pt x="1621" y="70"/>
                    <a:pt x="1678" y="37"/>
                    <a:pt x="1734" y="1"/>
                  </a:cubicBezTo>
                  <a:close/>
                  <a:moveTo>
                    <a:pt x="1568" y="107"/>
                  </a:moveTo>
                  <a:cubicBezTo>
                    <a:pt x="291" y="960"/>
                    <a:pt x="33" y="2452"/>
                    <a:pt x="1" y="3335"/>
                  </a:cubicBezTo>
                  <a:cubicBezTo>
                    <a:pt x="33" y="2452"/>
                    <a:pt x="291" y="962"/>
                    <a:pt x="1568" y="107"/>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4"/>
            <p:cNvSpPr/>
            <p:nvPr/>
          </p:nvSpPr>
          <p:spPr>
            <a:xfrm>
              <a:off x="1733100" y="4069100"/>
              <a:ext cx="25" cy="25"/>
            </a:xfrm>
            <a:custGeom>
              <a:avLst/>
              <a:gdLst/>
              <a:ahLst/>
              <a:cxnLst/>
              <a:rect l="l" t="t" r="r" b="b"/>
              <a:pathLst>
                <a:path w="1" h="1" extrusionOk="0">
                  <a:moveTo>
                    <a:pt x="0" y="1"/>
                  </a:move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4"/>
            <p:cNvSpPr/>
            <p:nvPr/>
          </p:nvSpPr>
          <p:spPr>
            <a:xfrm>
              <a:off x="1551275" y="4087075"/>
              <a:ext cx="11375" cy="25325"/>
            </a:xfrm>
            <a:custGeom>
              <a:avLst/>
              <a:gdLst/>
              <a:ahLst/>
              <a:cxnLst/>
              <a:rect l="l" t="t" r="r" b="b"/>
              <a:pathLst>
                <a:path w="455" h="1013" extrusionOk="0">
                  <a:moveTo>
                    <a:pt x="454" y="0"/>
                  </a:moveTo>
                  <a:lnTo>
                    <a:pt x="454" y="0"/>
                  </a:lnTo>
                  <a:cubicBezTo>
                    <a:pt x="276" y="282"/>
                    <a:pt x="147" y="591"/>
                    <a:pt x="37" y="908"/>
                  </a:cubicBezTo>
                  <a:lnTo>
                    <a:pt x="37" y="911"/>
                  </a:lnTo>
                  <a:cubicBezTo>
                    <a:pt x="147" y="593"/>
                    <a:pt x="280" y="284"/>
                    <a:pt x="454" y="0"/>
                  </a:cubicBezTo>
                  <a:close/>
                  <a:moveTo>
                    <a:pt x="37" y="911"/>
                  </a:moveTo>
                  <a:cubicBezTo>
                    <a:pt x="27" y="945"/>
                    <a:pt x="18" y="976"/>
                    <a:pt x="10" y="1009"/>
                  </a:cubicBezTo>
                  <a:cubicBezTo>
                    <a:pt x="18" y="976"/>
                    <a:pt x="29" y="945"/>
                    <a:pt x="37" y="911"/>
                  </a:cubicBezTo>
                  <a:close/>
                  <a:moveTo>
                    <a:pt x="37" y="911"/>
                  </a:moveTo>
                  <a:lnTo>
                    <a:pt x="37" y="911"/>
                  </a:lnTo>
                  <a:cubicBezTo>
                    <a:pt x="25" y="945"/>
                    <a:pt x="10" y="980"/>
                    <a:pt x="0" y="1013"/>
                  </a:cubicBezTo>
                  <a:cubicBezTo>
                    <a:pt x="14" y="980"/>
                    <a:pt x="25" y="945"/>
                    <a:pt x="37" y="91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4"/>
            <p:cNvSpPr/>
            <p:nvPr/>
          </p:nvSpPr>
          <p:spPr>
            <a:xfrm>
              <a:off x="1740150" y="4060325"/>
              <a:ext cx="3100" cy="525"/>
            </a:xfrm>
            <a:custGeom>
              <a:avLst/>
              <a:gdLst/>
              <a:ahLst/>
              <a:cxnLst/>
              <a:rect l="l" t="t" r="r" b="b"/>
              <a:pathLst>
                <a:path w="124" h="21" extrusionOk="0">
                  <a:moveTo>
                    <a:pt x="1" y="0"/>
                  </a:moveTo>
                  <a:cubicBezTo>
                    <a:pt x="38" y="6"/>
                    <a:pt x="80" y="12"/>
                    <a:pt x="117" y="21"/>
                  </a:cubicBezTo>
                  <a:lnTo>
                    <a:pt x="123" y="21"/>
                  </a:lnTo>
                  <a:cubicBezTo>
                    <a:pt x="85" y="12"/>
                    <a:pt x="44" y="6"/>
                    <a:pt x="5"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4"/>
            <p:cNvSpPr/>
            <p:nvPr/>
          </p:nvSpPr>
          <p:spPr>
            <a:xfrm>
              <a:off x="1613400" y="4064000"/>
              <a:ext cx="1475" cy="800"/>
            </a:xfrm>
            <a:custGeom>
              <a:avLst/>
              <a:gdLst/>
              <a:ahLst/>
              <a:cxnLst/>
              <a:rect l="l" t="t" r="r" b="b"/>
              <a:pathLst>
                <a:path w="59" h="32" extrusionOk="0">
                  <a:moveTo>
                    <a:pt x="1" y="0"/>
                  </a:moveTo>
                  <a:lnTo>
                    <a:pt x="1" y="0"/>
                  </a:lnTo>
                  <a:cubicBezTo>
                    <a:pt x="1" y="0"/>
                    <a:pt x="19" y="11"/>
                    <a:pt x="58" y="31"/>
                  </a:cubicBezTo>
                  <a:cubicBezTo>
                    <a:pt x="21" y="11"/>
                    <a:pt x="1" y="0"/>
                    <a:pt x="1"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4"/>
            <p:cNvSpPr/>
            <p:nvPr/>
          </p:nvSpPr>
          <p:spPr>
            <a:xfrm>
              <a:off x="1561650" y="4169150"/>
              <a:ext cx="75" cy="800"/>
            </a:xfrm>
            <a:custGeom>
              <a:avLst/>
              <a:gdLst/>
              <a:ahLst/>
              <a:cxnLst/>
              <a:rect l="l" t="t" r="r" b="b"/>
              <a:pathLst>
                <a:path w="3" h="32" extrusionOk="0">
                  <a:moveTo>
                    <a:pt x="0" y="1"/>
                  </a:moveTo>
                  <a:cubicBezTo>
                    <a:pt x="0" y="19"/>
                    <a:pt x="2" y="31"/>
                    <a:pt x="2" y="31"/>
                  </a:cubicBezTo>
                  <a:cubicBezTo>
                    <a:pt x="2" y="29"/>
                    <a:pt x="2" y="19"/>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4"/>
            <p:cNvSpPr/>
            <p:nvPr/>
          </p:nvSpPr>
          <p:spPr>
            <a:xfrm>
              <a:off x="1562200" y="4162150"/>
              <a:ext cx="1000" cy="4975"/>
            </a:xfrm>
            <a:custGeom>
              <a:avLst/>
              <a:gdLst/>
              <a:ahLst/>
              <a:cxnLst/>
              <a:rect l="l" t="t" r="r" b="b"/>
              <a:pathLst>
                <a:path w="40" h="199" extrusionOk="0">
                  <a:moveTo>
                    <a:pt x="40" y="0"/>
                  </a:moveTo>
                  <a:cubicBezTo>
                    <a:pt x="23" y="64"/>
                    <a:pt x="13" y="133"/>
                    <a:pt x="1" y="199"/>
                  </a:cubicBezTo>
                  <a:lnTo>
                    <a:pt x="40"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4"/>
            <p:cNvSpPr/>
            <p:nvPr/>
          </p:nvSpPr>
          <p:spPr>
            <a:xfrm>
              <a:off x="1561350" y="4086300"/>
              <a:ext cx="25" cy="25"/>
            </a:xfrm>
            <a:custGeom>
              <a:avLst/>
              <a:gdLst/>
              <a:ahLst/>
              <a:cxnLst/>
              <a:rect l="l" t="t" r="r" b="b"/>
              <a:pathLst>
                <a:path w="1" h="1" extrusionOk="0">
                  <a:moveTo>
                    <a:pt x="0" y="0"/>
                  </a:moveTo>
                  <a:lnTo>
                    <a:pt x="0"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4"/>
            <p:cNvSpPr/>
            <p:nvPr/>
          </p:nvSpPr>
          <p:spPr>
            <a:xfrm>
              <a:off x="1745775" y="4061225"/>
              <a:ext cx="16500" cy="23975"/>
            </a:xfrm>
            <a:custGeom>
              <a:avLst/>
              <a:gdLst/>
              <a:ahLst/>
              <a:cxnLst/>
              <a:rect l="l" t="t" r="r" b="b"/>
              <a:pathLst>
                <a:path w="660" h="959" extrusionOk="0">
                  <a:moveTo>
                    <a:pt x="507" y="0"/>
                  </a:moveTo>
                  <a:cubicBezTo>
                    <a:pt x="426" y="0"/>
                    <a:pt x="323" y="17"/>
                    <a:pt x="222" y="81"/>
                  </a:cubicBezTo>
                  <a:lnTo>
                    <a:pt x="1" y="958"/>
                  </a:lnTo>
                  <a:lnTo>
                    <a:pt x="1" y="958"/>
                  </a:lnTo>
                  <a:cubicBezTo>
                    <a:pt x="14" y="907"/>
                    <a:pt x="210" y="303"/>
                    <a:pt x="660" y="21"/>
                  </a:cubicBezTo>
                  <a:cubicBezTo>
                    <a:pt x="660" y="21"/>
                    <a:pt x="597" y="0"/>
                    <a:pt x="507" y="0"/>
                  </a:cubicBezTo>
                  <a:close/>
                  <a:moveTo>
                    <a:pt x="1" y="958"/>
                  </a:moveTo>
                  <a:cubicBezTo>
                    <a:pt x="1" y="958"/>
                    <a:pt x="1" y="958"/>
                    <a:pt x="1" y="958"/>
                  </a:cubicBezTo>
                  <a:lnTo>
                    <a:pt x="1" y="958"/>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4"/>
            <p:cNvSpPr/>
            <p:nvPr/>
          </p:nvSpPr>
          <p:spPr>
            <a:xfrm>
              <a:off x="1734475" y="4162350"/>
              <a:ext cx="700" cy="8325"/>
            </a:xfrm>
            <a:custGeom>
              <a:avLst/>
              <a:gdLst/>
              <a:ahLst/>
              <a:cxnLst/>
              <a:rect l="l" t="t" r="r" b="b"/>
              <a:pathLst>
                <a:path w="28" h="333" extrusionOk="0">
                  <a:moveTo>
                    <a:pt x="1" y="1"/>
                  </a:moveTo>
                  <a:cubicBezTo>
                    <a:pt x="25" y="34"/>
                    <a:pt x="25" y="150"/>
                    <a:pt x="7" y="332"/>
                  </a:cubicBezTo>
                  <a:cubicBezTo>
                    <a:pt x="27" y="150"/>
                    <a:pt x="25" y="34"/>
                    <a:pt x="1"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4"/>
            <p:cNvSpPr/>
            <p:nvPr/>
          </p:nvSpPr>
          <p:spPr>
            <a:xfrm>
              <a:off x="1731725" y="4164300"/>
              <a:ext cx="2875" cy="6425"/>
            </a:xfrm>
            <a:custGeom>
              <a:avLst/>
              <a:gdLst/>
              <a:ahLst/>
              <a:cxnLst/>
              <a:rect l="l" t="t" r="r" b="b"/>
              <a:pathLst>
                <a:path w="115" h="257" extrusionOk="0">
                  <a:moveTo>
                    <a:pt x="0" y="0"/>
                  </a:moveTo>
                  <a:cubicBezTo>
                    <a:pt x="0" y="0"/>
                    <a:pt x="104" y="144"/>
                    <a:pt x="115" y="256"/>
                  </a:cubicBezTo>
                  <a:cubicBezTo>
                    <a:pt x="106" y="142"/>
                    <a:pt x="2" y="0"/>
                    <a:pt x="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4"/>
            <p:cNvSpPr/>
            <p:nvPr/>
          </p:nvSpPr>
          <p:spPr>
            <a:xfrm>
              <a:off x="1702250" y="4060875"/>
              <a:ext cx="71675" cy="183650"/>
            </a:xfrm>
            <a:custGeom>
              <a:avLst/>
              <a:gdLst/>
              <a:ahLst/>
              <a:cxnLst/>
              <a:rect l="l" t="t" r="r" b="b"/>
              <a:pathLst>
                <a:path w="2867" h="7346" extrusionOk="0">
                  <a:moveTo>
                    <a:pt x="2867" y="1"/>
                  </a:moveTo>
                  <a:lnTo>
                    <a:pt x="2867" y="1"/>
                  </a:lnTo>
                  <a:cubicBezTo>
                    <a:pt x="2865" y="1"/>
                    <a:pt x="1858" y="2353"/>
                    <a:pt x="1118" y="4248"/>
                  </a:cubicBezTo>
                  <a:cubicBezTo>
                    <a:pt x="1862" y="2351"/>
                    <a:pt x="2867" y="1"/>
                    <a:pt x="2867" y="1"/>
                  </a:cubicBezTo>
                  <a:close/>
                  <a:moveTo>
                    <a:pt x="1118" y="4248"/>
                  </a:moveTo>
                  <a:cubicBezTo>
                    <a:pt x="917" y="4635"/>
                    <a:pt x="557" y="5596"/>
                    <a:pt x="1" y="7343"/>
                  </a:cubicBezTo>
                  <a:lnTo>
                    <a:pt x="1" y="7345"/>
                  </a:lnTo>
                  <a:cubicBezTo>
                    <a:pt x="557" y="5598"/>
                    <a:pt x="917" y="4637"/>
                    <a:pt x="1118" y="4248"/>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4"/>
            <p:cNvSpPr/>
            <p:nvPr/>
          </p:nvSpPr>
          <p:spPr>
            <a:xfrm>
              <a:off x="1717200" y="4164300"/>
              <a:ext cx="14550" cy="37100"/>
            </a:xfrm>
            <a:custGeom>
              <a:avLst/>
              <a:gdLst/>
              <a:ahLst/>
              <a:cxnLst/>
              <a:rect l="l" t="t" r="r" b="b"/>
              <a:pathLst>
                <a:path w="582" h="1484" extrusionOk="0">
                  <a:moveTo>
                    <a:pt x="581" y="0"/>
                  </a:moveTo>
                  <a:cubicBezTo>
                    <a:pt x="290" y="718"/>
                    <a:pt x="53" y="1344"/>
                    <a:pt x="8" y="1463"/>
                  </a:cubicBezTo>
                  <a:lnTo>
                    <a:pt x="8" y="1463"/>
                  </a:lnTo>
                  <a:cubicBezTo>
                    <a:pt x="53" y="1344"/>
                    <a:pt x="293" y="717"/>
                    <a:pt x="581" y="0"/>
                  </a:cubicBezTo>
                  <a:close/>
                  <a:moveTo>
                    <a:pt x="8" y="1463"/>
                  </a:moveTo>
                  <a:lnTo>
                    <a:pt x="8" y="1463"/>
                  </a:lnTo>
                  <a:cubicBezTo>
                    <a:pt x="3" y="1476"/>
                    <a:pt x="0" y="1483"/>
                    <a:pt x="0" y="1484"/>
                  </a:cubicBezTo>
                  <a:cubicBezTo>
                    <a:pt x="0" y="1484"/>
                    <a:pt x="3" y="1477"/>
                    <a:pt x="8" y="1463"/>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4"/>
            <p:cNvSpPr/>
            <p:nvPr/>
          </p:nvSpPr>
          <p:spPr>
            <a:xfrm>
              <a:off x="1630025" y="4056525"/>
              <a:ext cx="101000" cy="12400"/>
            </a:xfrm>
            <a:custGeom>
              <a:avLst/>
              <a:gdLst/>
              <a:ahLst/>
              <a:cxnLst/>
              <a:rect l="l" t="t" r="r" b="b"/>
              <a:pathLst>
                <a:path w="4040" h="496" extrusionOk="0">
                  <a:moveTo>
                    <a:pt x="1" y="115"/>
                  </a:moveTo>
                  <a:lnTo>
                    <a:pt x="1" y="115"/>
                  </a:lnTo>
                  <a:cubicBezTo>
                    <a:pt x="181" y="101"/>
                    <a:pt x="1617" y="1"/>
                    <a:pt x="4039" y="496"/>
                  </a:cubicBezTo>
                  <a:lnTo>
                    <a:pt x="4039" y="496"/>
                  </a:lnTo>
                  <a:cubicBezTo>
                    <a:pt x="1617" y="1"/>
                    <a:pt x="181" y="101"/>
                    <a:pt x="1" y="115"/>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4"/>
            <p:cNvSpPr/>
            <p:nvPr/>
          </p:nvSpPr>
          <p:spPr>
            <a:xfrm>
              <a:off x="1732850" y="4069325"/>
              <a:ext cx="25" cy="25"/>
            </a:xfrm>
            <a:custGeom>
              <a:avLst/>
              <a:gdLst/>
              <a:ahLst/>
              <a:cxnLst/>
              <a:rect l="l" t="t" r="r" b="b"/>
              <a:pathLst>
                <a:path w="1" h="1" extrusionOk="0">
                  <a:moveTo>
                    <a:pt x="0" y="0"/>
                  </a:move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4"/>
            <p:cNvSpPr/>
            <p:nvPr/>
          </p:nvSpPr>
          <p:spPr>
            <a:xfrm>
              <a:off x="1731825" y="4162225"/>
              <a:ext cx="1225" cy="1850"/>
            </a:xfrm>
            <a:custGeom>
              <a:avLst/>
              <a:gdLst/>
              <a:ahLst/>
              <a:cxnLst/>
              <a:rect l="l" t="t" r="r" b="b"/>
              <a:pathLst>
                <a:path w="49" h="74" extrusionOk="0">
                  <a:moveTo>
                    <a:pt x="48" y="0"/>
                  </a:moveTo>
                  <a:cubicBezTo>
                    <a:pt x="48" y="0"/>
                    <a:pt x="36" y="19"/>
                    <a:pt x="1" y="72"/>
                  </a:cubicBezTo>
                  <a:lnTo>
                    <a:pt x="1" y="72"/>
                  </a:lnTo>
                  <a:cubicBezTo>
                    <a:pt x="2" y="71"/>
                    <a:pt x="4" y="71"/>
                    <a:pt x="4" y="69"/>
                  </a:cubicBezTo>
                  <a:cubicBezTo>
                    <a:pt x="19" y="45"/>
                    <a:pt x="49" y="0"/>
                    <a:pt x="48" y="0"/>
                  </a:cubicBezTo>
                  <a:close/>
                  <a:moveTo>
                    <a:pt x="1" y="72"/>
                  </a:moveTo>
                  <a:cubicBezTo>
                    <a:pt x="1" y="72"/>
                    <a:pt x="0" y="73"/>
                    <a:pt x="0" y="73"/>
                  </a:cubicBezTo>
                  <a:cubicBezTo>
                    <a:pt x="1" y="73"/>
                    <a:pt x="1" y="72"/>
                    <a:pt x="1" y="72"/>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4"/>
            <p:cNvSpPr/>
            <p:nvPr/>
          </p:nvSpPr>
          <p:spPr>
            <a:xfrm>
              <a:off x="1731050" y="4068900"/>
              <a:ext cx="1825" cy="450"/>
            </a:xfrm>
            <a:custGeom>
              <a:avLst/>
              <a:gdLst/>
              <a:ahLst/>
              <a:cxnLst/>
              <a:rect l="l" t="t" r="r" b="b"/>
              <a:pathLst>
                <a:path w="73" h="18" extrusionOk="0">
                  <a:moveTo>
                    <a:pt x="1" y="1"/>
                  </a:moveTo>
                  <a:cubicBezTo>
                    <a:pt x="14" y="4"/>
                    <a:pt x="27" y="7"/>
                    <a:pt x="40" y="10"/>
                  </a:cubicBezTo>
                  <a:lnTo>
                    <a:pt x="40" y="10"/>
                  </a:lnTo>
                  <a:lnTo>
                    <a:pt x="3" y="1"/>
                  </a:lnTo>
                  <a:close/>
                  <a:moveTo>
                    <a:pt x="40" y="10"/>
                  </a:moveTo>
                  <a:lnTo>
                    <a:pt x="72" y="17"/>
                  </a:lnTo>
                  <a:cubicBezTo>
                    <a:pt x="62" y="14"/>
                    <a:pt x="51" y="12"/>
                    <a:pt x="40" y="1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4"/>
            <p:cNvSpPr/>
            <p:nvPr/>
          </p:nvSpPr>
          <p:spPr>
            <a:xfrm>
              <a:off x="1629875" y="4058775"/>
              <a:ext cx="103250" cy="10350"/>
            </a:xfrm>
            <a:custGeom>
              <a:avLst/>
              <a:gdLst/>
              <a:ahLst/>
              <a:cxnLst/>
              <a:rect l="l" t="t" r="r" b="b"/>
              <a:pathLst>
                <a:path w="4130" h="414" extrusionOk="0">
                  <a:moveTo>
                    <a:pt x="562" y="0"/>
                  </a:moveTo>
                  <a:cubicBezTo>
                    <a:pt x="201" y="0"/>
                    <a:pt x="9" y="20"/>
                    <a:pt x="1" y="21"/>
                  </a:cubicBezTo>
                  <a:cubicBezTo>
                    <a:pt x="1" y="21"/>
                    <a:pt x="193" y="1"/>
                    <a:pt x="563" y="1"/>
                  </a:cubicBezTo>
                  <a:cubicBezTo>
                    <a:pt x="1045" y="1"/>
                    <a:pt x="1828" y="35"/>
                    <a:pt x="2878" y="191"/>
                  </a:cubicBezTo>
                  <a:lnTo>
                    <a:pt x="2878" y="191"/>
                  </a:lnTo>
                  <a:cubicBezTo>
                    <a:pt x="1828" y="35"/>
                    <a:pt x="1045" y="0"/>
                    <a:pt x="562" y="0"/>
                  </a:cubicBezTo>
                  <a:close/>
                  <a:moveTo>
                    <a:pt x="2878" y="191"/>
                  </a:moveTo>
                  <a:cubicBezTo>
                    <a:pt x="3260" y="248"/>
                    <a:pt x="3677" y="321"/>
                    <a:pt x="4127" y="414"/>
                  </a:cubicBezTo>
                  <a:lnTo>
                    <a:pt x="4129" y="414"/>
                  </a:lnTo>
                  <a:cubicBezTo>
                    <a:pt x="3678" y="321"/>
                    <a:pt x="3260" y="248"/>
                    <a:pt x="2878" y="19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4"/>
            <p:cNvSpPr/>
            <p:nvPr/>
          </p:nvSpPr>
          <p:spPr>
            <a:xfrm>
              <a:off x="1652225" y="4064500"/>
              <a:ext cx="80550" cy="10925"/>
            </a:xfrm>
            <a:custGeom>
              <a:avLst/>
              <a:gdLst/>
              <a:ahLst/>
              <a:cxnLst/>
              <a:rect l="l" t="t" r="r" b="b"/>
              <a:pathLst>
                <a:path w="3222" h="437" extrusionOk="0">
                  <a:moveTo>
                    <a:pt x="3221" y="193"/>
                  </a:moveTo>
                  <a:cubicBezTo>
                    <a:pt x="3117" y="181"/>
                    <a:pt x="1400" y="1"/>
                    <a:pt x="1" y="437"/>
                  </a:cubicBezTo>
                  <a:lnTo>
                    <a:pt x="1" y="437"/>
                  </a:lnTo>
                  <a:cubicBezTo>
                    <a:pt x="1400" y="1"/>
                    <a:pt x="3117" y="181"/>
                    <a:pt x="3221" y="193"/>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4"/>
            <p:cNvSpPr/>
            <p:nvPr/>
          </p:nvSpPr>
          <p:spPr>
            <a:xfrm>
              <a:off x="1688600" y="4052325"/>
              <a:ext cx="51525" cy="8025"/>
            </a:xfrm>
            <a:custGeom>
              <a:avLst/>
              <a:gdLst/>
              <a:ahLst/>
              <a:cxnLst/>
              <a:rect l="l" t="t" r="r" b="b"/>
              <a:pathLst>
                <a:path w="2061" h="321" extrusionOk="0">
                  <a:moveTo>
                    <a:pt x="0" y="1"/>
                  </a:moveTo>
                  <a:cubicBezTo>
                    <a:pt x="363" y="45"/>
                    <a:pt x="724" y="96"/>
                    <a:pt x="1083" y="156"/>
                  </a:cubicBezTo>
                  <a:cubicBezTo>
                    <a:pt x="1410" y="203"/>
                    <a:pt x="1733" y="263"/>
                    <a:pt x="2057" y="320"/>
                  </a:cubicBezTo>
                  <a:lnTo>
                    <a:pt x="2061" y="320"/>
                  </a:lnTo>
                  <a:cubicBezTo>
                    <a:pt x="1735" y="263"/>
                    <a:pt x="1412" y="203"/>
                    <a:pt x="1085" y="156"/>
                  </a:cubicBezTo>
                  <a:cubicBezTo>
                    <a:pt x="724" y="96"/>
                    <a:pt x="363" y="45"/>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4"/>
            <p:cNvSpPr/>
            <p:nvPr/>
          </p:nvSpPr>
          <p:spPr>
            <a:xfrm>
              <a:off x="2091325" y="4165075"/>
              <a:ext cx="1525" cy="25"/>
            </a:xfrm>
            <a:custGeom>
              <a:avLst/>
              <a:gdLst/>
              <a:ahLst/>
              <a:cxnLst/>
              <a:rect l="l" t="t" r="r" b="b"/>
              <a:pathLst>
                <a:path w="61" h="1" extrusionOk="0">
                  <a:moveTo>
                    <a:pt x="1" y="0"/>
                  </a:moveTo>
                  <a:lnTo>
                    <a:pt x="60"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4"/>
            <p:cNvSpPr/>
            <p:nvPr/>
          </p:nvSpPr>
          <p:spPr>
            <a:xfrm>
              <a:off x="2069400" y="4165075"/>
              <a:ext cx="20375" cy="2925"/>
            </a:xfrm>
            <a:custGeom>
              <a:avLst/>
              <a:gdLst/>
              <a:ahLst/>
              <a:cxnLst/>
              <a:rect l="l" t="t" r="r" b="b"/>
              <a:pathLst>
                <a:path w="815" h="117" extrusionOk="0">
                  <a:moveTo>
                    <a:pt x="815" y="0"/>
                  </a:moveTo>
                  <a:cubicBezTo>
                    <a:pt x="528" y="0"/>
                    <a:pt x="234" y="29"/>
                    <a:pt x="0" y="117"/>
                  </a:cubicBezTo>
                  <a:cubicBezTo>
                    <a:pt x="236" y="31"/>
                    <a:pt x="528" y="0"/>
                    <a:pt x="815"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4"/>
            <p:cNvSpPr/>
            <p:nvPr/>
          </p:nvSpPr>
          <p:spPr>
            <a:xfrm>
              <a:off x="2083925" y="4165375"/>
              <a:ext cx="106825" cy="23450"/>
            </a:xfrm>
            <a:custGeom>
              <a:avLst/>
              <a:gdLst/>
              <a:ahLst/>
              <a:cxnLst/>
              <a:rect l="l" t="t" r="r" b="b"/>
              <a:pathLst>
                <a:path w="4273" h="938" extrusionOk="0">
                  <a:moveTo>
                    <a:pt x="268" y="1"/>
                  </a:moveTo>
                  <a:cubicBezTo>
                    <a:pt x="170" y="1"/>
                    <a:pt x="81" y="4"/>
                    <a:pt x="0" y="9"/>
                  </a:cubicBezTo>
                  <a:cubicBezTo>
                    <a:pt x="81" y="4"/>
                    <a:pt x="169" y="1"/>
                    <a:pt x="265" y="1"/>
                  </a:cubicBezTo>
                  <a:cubicBezTo>
                    <a:pt x="1026" y="1"/>
                    <a:pt x="2303" y="177"/>
                    <a:pt x="4272" y="937"/>
                  </a:cubicBezTo>
                  <a:cubicBezTo>
                    <a:pt x="2305" y="176"/>
                    <a:pt x="1028" y="1"/>
                    <a:pt x="268"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4"/>
            <p:cNvSpPr/>
            <p:nvPr/>
          </p:nvSpPr>
          <p:spPr>
            <a:xfrm>
              <a:off x="2067550" y="4168600"/>
              <a:ext cx="25" cy="25"/>
            </a:xfrm>
            <a:custGeom>
              <a:avLst/>
              <a:gdLst/>
              <a:ahLst/>
              <a:cxnLst/>
              <a:rect l="l" t="t" r="r" b="b"/>
              <a:pathLst>
                <a:path w="1" h="1" extrusionOk="0">
                  <a:moveTo>
                    <a:pt x="1" y="0"/>
                  </a:moveTo>
                  <a:lnTo>
                    <a:pt x="1"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4"/>
            <p:cNvSpPr/>
            <p:nvPr/>
          </p:nvSpPr>
          <p:spPr>
            <a:xfrm>
              <a:off x="2069150" y="4160450"/>
              <a:ext cx="49475" cy="7450"/>
            </a:xfrm>
            <a:custGeom>
              <a:avLst/>
              <a:gdLst/>
              <a:ahLst/>
              <a:cxnLst/>
              <a:rect l="l" t="t" r="r" b="b"/>
              <a:pathLst>
                <a:path w="1979" h="298" extrusionOk="0">
                  <a:moveTo>
                    <a:pt x="0" y="1"/>
                  </a:moveTo>
                  <a:cubicBezTo>
                    <a:pt x="802" y="5"/>
                    <a:pt x="1954" y="294"/>
                    <a:pt x="1978" y="298"/>
                  </a:cubicBezTo>
                  <a:cubicBezTo>
                    <a:pt x="1978" y="298"/>
                    <a:pt x="808" y="5"/>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4"/>
            <p:cNvSpPr/>
            <p:nvPr/>
          </p:nvSpPr>
          <p:spPr>
            <a:xfrm>
              <a:off x="1581125" y="4049775"/>
              <a:ext cx="161875" cy="16850"/>
            </a:xfrm>
            <a:custGeom>
              <a:avLst/>
              <a:gdLst/>
              <a:ahLst/>
              <a:cxnLst/>
              <a:rect l="l" t="t" r="r" b="b"/>
              <a:pathLst>
                <a:path w="6475" h="674" extrusionOk="0">
                  <a:moveTo>
                    <a:pt x="4273" y="109"/>
                  </a:moveTo>
                  <a:lnTo>
                    <a:pt x="4273" y="109"/>
                  </a:lnTo>
                  <a:cubicBezTo>
                    <a:pt x="4476" y="133"/>
                    <a:pt x="4678" y="159"/>
                    <a:pt x="4880" y="188"/>
                  </a:cubicBezTo>
                  <a:lnTo>
                    <a:pt x="4880" y="188"/>
                  </a:lnTo>
                  <a:cubicBezTo>
                    <a:pt x="4678" y="158"/>
                    <a:pt x="4476" y="132"/>
                    <a:pt x="4273" y="109"/>
                  </a:cubicBezTo>
                  <a:close/>
                  <a:moveTo>
                    <a:pt x="4880" y="188"/>
                  </a:moveTo>
                  <a:cubicBezTo>
                    <a:pt x="5045" y="212"/>
                    <a:pt x="5210" y="239"/>
                    <a:pt x="5373" y="269"/>
                  </a:cubicBezTo>
                  <a:cubicBezTo>
                    <a:pt x="5740" y="322"/>
                    <a:pt x="6104" y="391"/>
                    <a:pt x="6468" y="453"/>
                  </a:cubicBezTo>
                  <a:lnTo>
                    <a:pt x="6474" y="453"/>
                  </a:lnTo>
                  <a:cubicBezTo>
                    <a:pt x="6108" y="387"/>
                    <a:pt x="5742" y="320"/>
                    <a:pt x="5373" y="265"/>
                  </a:cubicBezTo>
                  <a:cubicBezTo>
                    <a:pt x="5210" y="237"/>
                    <a:pt x="5045" y="211"/>
                    <a:pt x="4880" y="188"/>
                  </a:cubicBezTo>
                  <a:close/>
                  <a:moveTo>
                    <a:pt x="2666" y="0"/>
                  </a:moveTo>
                  <a:cubicBezTo>
                    <a:pt x="2462" y="0"/>
                    <a:pt x="2259" y="7"/>
                    <a:pt x="2055" y="23"/>
                  </a:cubicBezTo>
                  <a:cubicBezTo>
                    <a:pt x="1374" y="68"/>
                    <a:pt x="678" y="220"/>
                    <a:pt x="109" y="598"/>
                  </a:cubicBezTo>
                  <a:lnTo>
                    <a:pt x="43" y="645"/>
                  </a:lnTo>
                  <a:lnTo>
                    <a:pt x="43" y="645"/>
                  </a:lnTo>
                  <a:cubicBezTo>
                    <a:pt x="58" y="634"/>
                    <a:pt x="74" y="623"/>
                    <a:pt x="89" y="612"/>
                  </a:cubicBezTo>
                  <a:lnTo>
                    <a:pt x="111" y="598"/>
                  </a:lnTo>
                  <a:cubicBezTo>
                    <a:pt x="678" y="220"/>
                    <a:pt x="1374" y="68"/>
                    <a:pt x="2057" y="23"/>
                  </a:cubicBezTo>
                  <a:cubicBezTo>
                    <a:pt x="2259" y="8"/>
                    <a:pt x="2461" y="1"/>
                    <a:pt x="2664" y="1"/>
                  </a:cubicBezTo>
                  <a:cubicBezTo>
                    <a:pt x="3200" y="1"/>
                    <a:pt x="3738" y="48"/>
                    <a:pt x="4273" y="109"/>
                  </a:cubicBezTo>
                  <a:cubicBezTo>
                    <a:pt x="3739" y="48"/>
                    <a:pt x="3202" y="0"/>
                    <a:pt x="2666" y="0"/>
                  </a:cubicBezTo>
                  <a:close/>
                  <a:moveTo>
                    <a:pt x="43" y="645"/>
                  </a:moveTo>
                  <a:cubicBezTo>
                    <a:pt x="29" y="654"/>
                    <a:pt x="14" y="664"/>
                    <a:pt x="1" y="674"/>
                  </a:cubicBezTo>
                  <a:lnTo>
                    <a:pt x="43" y="645"/>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4"/>
            <p:cNvSpPr/>
            <p:nvPr/>
          </p:nvSpPr>
          <p:spPr>
            <a:xfrm>
              <a:off x="2127575" y="4223250"/>
              <a:ext cx="50950" cy="36150"/>
            </a:xfrm>
            <a:custGeom>
              <a:avLst/>
              <a:gdLst/>
              <a:ahLst/>
              <a:cxnLst/>
              <a:rect l="l" t="t" r="r" b="b"/>
              <a:pathLst>
                <a:path w="2038" h="1446" extrusionOk="0">
                  <a:moveTo>
                    <a:pt x="1" y="0"/>
                  </a:moveTo>
                  <a:cubicBezTo>
                    <a:pt x="371" y="209"/>
                    <a:pt x="726" y="446"/>
                    <a:pt x="1074" y="697"/>
                  </a:cubicBezTo>
                  <a:cubicBezTo>
                    <a:pt x="728" y="446"/>
                    <a:pt x="371" y="209"/>
                    <a:pt x="1" y="0"/>
                  </a:cubicBezTo>
                  <a:close/>
                  <a:moveTo>
                    <a:pt x="1074" y="697"/>
                  </a:moveTo>
                  <a:lnTo>
                    <a:pt x="1074" y="697"/>
                  </a:lnTo>
                  <a:cubicBezTo>
                    <a:pt x="1403" y="933"/>
                    <a:pt x="1724" y="1186"/>
                    <a:pt x="2037" y="1446"/>
                  </a:cubicBezTo>
                  <a:cubicBezTo>
                    <a:pt x="1724" y="1182"/>
                    <a:pt x="1403" y="933"/>
                    <a:pt x="1074" y="697"/>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4"/>
            <p:cNvSpPr/>
            <p:nvPr/>
          </p:nvSpPr>
          <p:spPr>
            <a:xfrm>
              <a:off x="2127300" y="4223325"/>
              <a:ext cx="2225" cy="1300"/>
            </a:xfrm>
            <a:custGeom>
              <a:avLst/>
              <a:gdLst/>
              <a:ahLst/>
              <a:cxnLst/>
              <a:rect l="l" t="t" r="r" b="b"/>
              <a:pathLst>
                <a:path w="89" h="52" extrusionOk="0">
                  <a:moveTo>
                    <a:pt x="0" y="0"/>
                  </a:moveTo>
                  <a:lnTo>
                    <a:pt x="0" y="0"/>
                  </a:lnTo>
                  <a:cubicBezTo>
                    <a:pt x="27" y="19"/>
                    <a:pt x="58" y="37"/>
                    <a:pt x="88" y="52"/>
                  </a:cubicBezTo>
                  <a:cubicBezTo>
                    <a:pt x="58" y="33"/>
                    <a:pt x="31" y="17"/>
                    <a:pt x="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4"/>
            <p:cNvSpPr/>
            <p:nvPr/>
          </p:nvSpPr>
          <p:spPr>
            <a:xfrm>
              <a:off x="2179775" y="4262250"/>
              <a:ext cx="225" cy="225"/>
            </a:xfrm>
            <a:custGeom>
              <a:avLst/>
              <a:gdLst/>
              <a:ahLst/>
              <a:cxnLst/>
              <a:rect l="l" t="t" r="r" b="b"/>
              <a:pathLst>
                <a:path w="9" h="9" extrusionOk="0">
                  <a:moveTo>
                    <a:pt x="0" y="9"/>
                  </a:moveTo>
                  <a:lnTo>
                    <a:pt x="0" y="9"/>
                  </a:lnTo>
                  <a:lnTo>
                    <a:pt x="9" y="0"/>
                  </a:lnTo>
                  <a:lnTo>
                    <a:pt x="9"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4"/>
            <p:cNvSpPr/>
            <p:nvPr/>
          </p:nvSpPr>
          <p:spPr>
            <a:xfrm>
              <a:off x="2229250" y="4209050"/>
              <a:ext cx="375" cy="400"/>
            </a:xfrm>
            <a:custGeom>
              <a:avLst/>
              <a:gdLst/>
              <a:ahLst/>
              <a:cxnLst/>
              <a:rect l="l" t="t" r="r" b="b"/>
              <a:pathLst>
                <a:path w="15" h="16" extrusionOk="0">
                  <a:moveTo>
                    <a:pt x="14" y="1"/>
                  </a:moveTo>
                  <a:cubicBezTo>
                    <a:pt x="8" y="9"/>
                    <a:pt x="4" y="11"/>
                    <a:pt x="4" y="15"/>
                  </a:cubicBezTo>
                  <a:cubicBezTo>
                    <a:pt x="6" y="9"/>
                    <a:pt x="10" y="7"/>
                    <a:pt x="14" y="1"/>
                  </a:cubicBezTo>
                  <a:close/>
                  <a:moveTo>
                    <a:pt x="4" y="15"/>
                  </a:moveTo>
                  <a:cubicBezTo>
                    <a:pt x="1" y="15"/>
                    <a:pt x="0" y="16"/>
                    <a:pt x="1" y="16"/>
                  </a:cubicBezTo>
                  <a:cubicBezTo>
                    <a:pt x="2" y="16"/>
                    <a:pt x="3" y="16"/>
                    <a:pt x="4" y="15"/>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4"/>
            <p:cNvSpPr/>
            <p:nvPr/>
          </p:nvSpPr>
          <p:spPr>
            <a:xfrm>
              <a:off x="2022600" y="4137750"/>
              <a:ext cx="92250" cy="79500"/>
            </a:xfrm>
            <a:custGeom>
              <a:avLst/>
              <a:gdLst/>
              <a:ahLst/>
              <a:cxnLst/>
              <a:rect l="l" t="t" r="r" b="b"/>
              <a:pathLst>
                <a:path w="3690" h="3180" extrusionOk="0">
                  <a:moveTo>
                    <a:pt x="2414" y="0"/>
                  </a:moveTo>
                  <a:cubicBezTo>
                    <a:pt x="1897" y="0"/>
                    <a:pt x="1276" y="544"/>
                    <a:pt x="0" y="1005"/>
                  </a:cubicBezTo>
                  <a:cubicBezTo>
                    <a:pt x="1280" y="545"/>
                    <a:pt x="1901" y="1"/>
                    <a:pt x="2419" y="1"/>
                  </a:cubicBezTo>
                  <a:cubicBezTo>
                    <a:pt x="2437" y="1"/>
                    <a:pt x="2456" y="1"/>
                    <a:pt x="2474" y="3"/>
                  </a:cubicBezTo>
                  <a:cubicBezTo>
                    <a:pt x="2454" y="1"/>
                    <a:pt x="2434" y="0"/>
                    <a:pt x="2414" y="0"/>
                  </a:cubicBezTo>
                  <a:close/>
                  <a:moveTo>
                    <a:pt x="0" y="1005"/>
                  </a:moveTo>
                  <a:lnTo>
                    <a:pt x="0" y="1005"/>
                  </a:lnTo>
                  <a:cubicBezTo>
                    <a:pt x="3" y="1007"/>
                    <a:pt x="701" y="1444"/>
                    <a:pt x="1964" y="2184"/>
                  </a:cubicBezTo>
                  <a:lnTo>
                    <a:pt x="1964" y="2184"/>
                  </a:lnTo>
                  <a:cubicBezTo>
                    <a:pt x="702" y="1443"/>
                    <a:pt x="3" y="1005"/>
                    <a:pt x="0" y="1005"/>
                  </a:cubicBezTo>
                  <a:close/>
                  <a:moveTo>
                    <a:pt x="1964" y="2184"/>
                  </a:moveTo>
                  <a:cubicBezTo>
                    <a:pt x="2454" y="2472"/>
                    <a:pt x="3028" y="2805"/>
                    <a:pt x="3679" y="3176"/>
                  </a:cubicBezTo>
                  <a:cubicBezTo>
                    <a:pt x="3682" y="3177"/>
                    <a:pt x="3684" y="3177"/>
                    <a:pt x="3686" y="3178"/>
                  </a:cubicBezTo>
                  <a:lnTo>
                    <a:pt x="3686" y="3178"/>
                  </a:lnTo>
                  <a:cubicBezTo>
                    <a:pt x="3032" y="2806"/>
                    <a:pt x="2455" y="2472"/>
                    <a:pt x="1964" y="2184"/>
                  </a:cubicBezTo>
                  <a:close/>
                  <a:moveTo>
                    <a:pt x="3686" y="3178"/>
                  </a:moveTo>
                  <a:cubicBezTo>
                    <a:pt x="3687" y="3179"/>
                    <a:pt x="3688" y="3179"/>
                    <a:pt x="3689" y="3180"/>
                  </a:cubicBezTo>
                  <a:cubicBezTo>
                    <a:pt x="3689" y="3180"/>
                    <a:pt x="3688" y="3179"/>
                    <a:pt x="3686" y="3178"/>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4"/>
            <p:cNvSpPr/>
            <p:nvPr/>
          </p:nvSpPr>
          <p:spPr>
            <a:xfrm>
              <a:off x="2180025" y="4209000"/>
              <a:ext cx="49800" cy="53375"/>
            </a:xfrm>
            <a:custGeom>
              <a:avLst/>
              <a:gdLst/>
              <a:ahLst/>
              <a:cxnLst/>
              <a:rect l="l" t="t" r="r" b="b"/>
              <a:pathLst>
                <a:path w="1992" h="2135" extrusionOk="0">
                  <a:moveTo>
                    <a:pt x="1991" y="1"/>
                  </a:moveTo>
                  <a:lnTo>
                    <a:pt x="1989" y="3"/>
                  </a:lnTo>
                  <a:cubicBezTo>
                    <a:pt x="1982" y="11"/>
                    <a:pt x="1974" y="20"/>
                    <a:pt x="1967" y="29"/>
                  </a:cubicBezTo>
                  <a:lnTo>
                    <a:pt x="1967" y="29"/>
                  </a:lnTo>
                  <a:cubicBezTo>
                    <a:pt x="1975" y="20"/>
                    <a:pt x="1983" y="10"/>
                    <a:pt x="1991" y="1"/>
                  </a:cubicBezTo>
                  <a:close/>
                  <a:moveTo>
                    <a:pt x="1967" y="29"/>
                  </a:moveTo>
                  <a:lnTo>
                    <a:pt x="1967" y="29"/>
                  </a:lnTo>
                  <a:cubicBezTo>
                    <a:pt x="1815" y="203"/>
                    <a:pt x="1660" y="376"/>
                    <a:pt x="1504" y="549"/>
                  </a:cubicBezTo>
                  <a:lnTo>
                    <a:pt x="1005" y="1085"/>
                  </a:lnTo>
                  <a:lnTo>
                    <a:pt x="1005" y="1085"/>
                  </a:lnTo>
                  <a:lnTo>
                    <a:pt x="1504" y="551"/>
                  </a:lnTo>
                  <a:cubicBezTo>
                    <a:pt x="1658" y="378"/>
                    <a:pt x="1816" y="204"/>
                    <a:pt x="1967" y="29"/>
                  </a:cubicBezTo>
                  <a:close/>
                  <a:moveTo>
                    <a:pt x="1005" y="1085"/>
                  </a:moveTo>
                  <a:cubicBezTo>
                    <a:pt x="672" y="1439"/>
                    <a:pt x="338" y="1789"/>
                    <a:pt x="1" y="2134"/>
                  </a:cubicBezTo>
                  <a:cubicBezTo>
                    <a:pt x="338" y="1789"/>
                    <a:pt x="676" y="1439"/>
                    <a:pt x="1005" y="1085"/>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4"/>
            <p:cNvSpPr/>
            <p:nvPr/>
          </p:nvSpPr>
          <p:spPr>
            <a:xfrm>
              <a:off x="1796925" y="4081175"/>
              <a:ext cx="96900" cy="35225"/>
            </a:xfrm>
            <a:custGeom>
              <a:avLst/>
              <a:gdLst/>
              <a:ahLst/>
              <a:cxnLst/>
              <a:rect l="l" t="t" r="r" b="b"/>
              <a:pathLst>
                <a:path w="3876" h="1409" extrusionOk="0">
                  <a:moveTo>
                    <a:pt x="1" y="1"/>
                  </a:moveTo>
                  <a:cubicBezTo>
                    <a:pt x="1310" y="416"/>
                    <a:pt x="2609" y="868"/>
                    <a:pt x="3876" y="1408"/>
                  </a:cubicBezTo>
                  <a:cubicBezTo>
                    <a:pt x="2611" y="868"/>
                    <a:pt x="1310" y="416"/>
                    <a:pt x="3"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4"/>
            <p:cNvSpPr/>
            <p:nvPr/>
          </p:nvSpPr>
          <p:spPr>
            <a:xfrm>
              <a:off x="1796725" y="4081325"/>
              <a:ext cx="366450" cy="184225"/>
            </a:xfrm>
            <a:custGeom>
              <a:avLst/>
              <a:gdLst/>
              <a:ahLst/>
              <a:cxnLst/>
              <a:rect l="l" t="t" r="r" b="b"/>
              <a:pathLst>
                <a:path w="14658" h="7369" extrusionOk="0">
                  <a:moveTo>
                    <a:pt x="0" y="1"/>
                  </a:moveTo>
                  <a:cubicBezTo>
                    <a:pt x="80" y="25"/>
                    <a:pt x="162" y="52"/>
                    <a:pt x="242" y="77"/>
                  </a:cubicBezTo>
                  <a:lnTo>
                    <a:pt x="244" y="77"/>
                  </a:lnTo>
                  <a:cubicBezTo>
                    <a:pt x="162" y="52"/>
                    <a:pt x="82" y="25"/>
                    <a:pt x="3" y="1"/>
                  </a:cubicBezTo>
                  <a:close/>
                  <a:moveTo>
                    <a:pt x="244" y="77"/>
                  </a:moveTo>
                  <a:lnTo>
                    <a:pt x="244" y="77"/>
                  </a:lnTo>
                  <a:cubicBezTo>
                    <a:pt x="246" y="81"/>
                    <a:pt x="246" y="81"/>
                    <a:pt x="248" y="81"/>
                  </a:cubicBezTo>
                  <a:lnTo>
                    <a:pt x="978" y="343"/>
                  </a:lnTo>
                  <a:lnTo>
                    <a:pt x="978" y="343"/>
                  </a:lnTo>
                  <a:lnTo>
                    <a:pt x="244" y="77"/>
                  </a:lnTo>
                  <a:close/>
                  <a:moveTo>
                    <a:pt x="978" y="343"/>
                  </a:moveTo>
                  <a:lnTo>
                    <a:pt x="1461" y="517"/>
                  </a:lnTo>
                  <a:lnTo>
                    <a:pt x="1940" y="707"/>
                  </a:lnTo>
                  <a:lnTo>
                    <a:pt x="2897" y="1083"/>
                  </a:lnTo>
                  <a:lnTo>
                    <a:pt x="3845" y="1486"/>
                  </a:lnTo>
                  <a:cubicBezTo>
                    <a:pt x="4162" y="1619"/>
                    <a:pt x="4473" y="1760"/>
                    <a:pt x="4786" y="1904"/>
                  </a:cubicBezTo>
                  <a:cubicBezTo>
                    <a:pt x="5097" y="2047"/>
                    <a:pt x="5412" y="2182"/>
                    <a:pt x="5721" y="2331"/>
                  </a:cubicBezTo>
                  <a:cubicBezTo>
                    <a:pt x="6341" y="2630"/>
                    <a:pt x="6959" y="2925"/>
                    <a:pt x="7568" y="3242"/>
                  </a:cubicBezTo>
                  <a:cubicBezTo>
                    <a:pt x="8794" y="3860"/>
                    <a:pt x="9997" y="4520"/>
                    <a:pt x="11183" y="5208"/>
                  </a:cubicBezTo>
                  <a:lnTo>
                    <a:pt x="12071" y="5730"/>
                  </a:lnTo>
                  <a:lnTo>
                    <a:pt x="12951" y="6266"/>
                  </a:lnTo>
                  <a:cubicBezTo>
                    <a:pt x="13448" y="6570"/>
                    <a:pt x="13934" y="6879"/>
                    <a:pt x="14421" y="7200"/>
                  </a:cubicBezTo>
                  <a:lnTo>
                    <a:pt x="14421" y="7200"/>
                  </a:lnTo>
                  <a:cubicBezTo>
                    <a:pt x="14420" y="7199"/>
                    <a:pt x="14420" y="7198"/>
                    <a:pt x="14420" y="7196"/>
                  </a:cubicBezTo>
                  <a:cubicBezTo>
                    <a:pt x="13933" y="6877"/>
                    <a:pt x="13444" y="6568"/>
                    <a:pt x="12951" y="6264"/>
                  </a:cubicBezTo>
                  <a:lnTo>
                    <a:pt x="12071" y="5725"/>
                  </a:lnTo>
                  <a:lnTo>
                    <a:pt x="11183" y="5206"/>
                  </a:lnTo>
                  <a:cubicBezTo>
                    <a:pt x="9997" y="4514"/>
                    <a:pt x="8794" y="3858"/>
                    <a:pt x="7568" y="3238"/>
                  </a:cubicBezTo>
                  <a:cubicBezTo>
                    <a:pt x="6959" y="2920"/>
                    <a:pt x="6341" y="2624"/>
                    <a:pt x="5721" y="2327"/>
                  </a:cubicBezTo>
                  <a:cubicBezTo>
                    <a:pt x="5412" y="2180"/>
                    <a:pt x="5097" y="2043"/>
                    <a:pt x="4786" y="1902"/>
                  </a:cubicBezTo>
                  <a:cubicBezTo>
                    <a:pt x="4473" y="1756"/>
                    <a:pt x="4162" y="1617"/>
                    <a:pt x="3845" y="1484"/>
                  </a:cubicBezTo>
                  <a:lnTo>
                    <a:pt x="2897" y="1079"/>
                  </a:lnTo>
                  <a:lnTo>
                    <a:pt x="1940" y="705"/>
                  </a:lnTo>
                  <a:lnTo>
                    <a:pt x="1461" y="514"/>
                  </a:lnTo>
                  <a:lnTo>
                    <a:pt x="978" y="343"/>
                  </a:lnTo>
                  <a:close/>
                  <a:moveTo>
                    <a:pt x="14421" y="7200"/>
                  </a:moveTo>
                  <a:cubicBezTo>
                    <a:pt x="14421" y="7201"/>
                    <a:pt x="14422" y="7201"/>
                    <a:pt x="14422" y="7201"/>
                  </a:cubicBezTo>
                  <a:cubicBezTo>
                    <a:pt x="14422" y="7200"/>
                    <a:pt x="14421" y="7200"/>
                    <a:pt x="14421" y="7200"/>
                  </a:cubicBezTo>
                  <a:close/>
                  <a:moveTo>
                    <a:pt x="14422" y="7201"/>
                  </a:moveTo>
                  <a:lnTo>
                    <a:pt x="14424" y="7203"/>
                  </a:lnTo>
                  <a:cubicBezTo>
                    <a:pt x="14502" y="7258"/>
                    <a:pt x="14580" y="7313"/>
                    <a:pt x="14657" y="7368"/>
                  </a:cubicBezTo>
                  <a:cubicBezTo>
                    <a:pt x="14580" y="7311"/>
                    <a:pt x="14502" y="7256"/>
                    <a:pt x="14422" y="720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4"/>
            <p:cNvSpPr/>
            <p:nvPr/>
          </p:nvSpPr>
          <p:spPr>
            <a:xfrm>
              <a:off x="1586550" y="4050125"/>
              <a:ext cx="46275" cy="12875"/>
            </a:xfrm>
            <a:custGeom>
              <a:avLst/>
              <a:gdLst/>
              <a:ahLst/>
              <a:cxnLst/>
              <a:rect l="l" t="t" r="r" b="b"/>
              <a:pathLst>
                <a:path w="1851" h="515" extrusionOk="0">
                  <a:moveTo>
                    <a:pt x="1850" y="1"/>
                  </a:moveTo>
                  <a:cubicBezTo>
                    <a:pt x="1206" y="44"/>
                    <a:pt x="551" y="179"/>
                    <a:pt x="1" y="514"/>
                  </a:cubicBezTo>
                  <a:cubicBezTo>
                    <a:pt x="551" y="183"/>
                    <a:pt x="1208" y="44"/>
                    <a:pt x="185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4"/>
            <p:cNvSpPr/>
            <p:nvPr/>
          </p:nvSpPr>
          <p:spPr>
            <a:xfrm>
              <a:off x="2067800" y="4167775"/>
              <a:ext cx="1875" cy="750"/>
            </a:xfrm>
            <a:custGeom>
              <a:avLst/>
              <a:gdLst/>
              <a:ahLst/>
              <a:cxnLst/>
              <a:rect l="l" t="t" r="r" b="b"/>
              <a:pathLst>
                <a:path w="75" h="30" extrusionOk="0">
                  <a:moveTo>
                    <a:pt x="75" y="1"/>
                  </a:moveTo>
                  <a:cubicBezTo>
                    <a:pt x="74" y="1"/>
                    <a:pt x="74" y="1"/>
                    <a:pt x="73" y="1"/>
                  </a:cubicBezTo>
                  <a:lnTo>
                    <a:pt x="73" y="1"/>
                  </a:lnTo>
                  <a:cubicBezTo>
                    <a:pt x="74" y="1"/>
                    <a:pt x="74" y="1"/>
                    <a:pt x="75" y="1"/>
                  </a:cubicBezTo>
                  <a:close/>
                  <a:moveTo>
                    <a:pt x="73" y="1"/>
                  </a:moveTo>
                  <a:cubicBezTo>
                    <a:pt x="36" y="11"/>
                    <a:pt x="14" y="22"/>
                    <a:pt x="5" y="27"/>
                  </a:cubicBezTo>
                  <a:lnTo>
                    <a:pt x="5" y="27"/>
                  </a:lnTo>
                  <a:cubicBezTo>
                    <a:pt x="15" y="22"/>
                    <a:pt x="37" y="13"/>
                    <a:pt x="72" y="3"/>
                  </a:cubicBezTo>
                  <a:cubicBezTo>
                    <a:pt x="72" y="2"/>
                    <a:pt x="73" y="1"/>
                    <a:pt x="73" y="1"/>
                  </a:cubicBezTo>
                  <a:close/>
                  <a:moveTo>
                    <a:pt x="5" y="27"/>
                  </a:moveTo>
                  <a:cubicBezTo>
                    <a:pt x="3" y="28"/>
                    <a:pt x="2" y="28"/>
                    <a:pt x="1" y="29"/>
                  </a:cubicBezTo>
                  <a:cubicBezTo>
                    <a:pt x="1" y="29"/>
                    <a:pt x="2" y="28"/>
                    <a:pt x="5" y="27"/>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4"/>
            <p:cNvSpPr/>
            <p:nvPr/>
          </p:nvSpPr>
          <p:spPr>
            <a:xfrm>
              <a:off x="1729925" y="4126200"/>
              <a:ext cx="370175" cy="154125"/>
            </a:xfrm>
            <a:custGeom>
              <a:avLst/>
              <a:gdLst/>
              <a:ahLst/>
              <a:cxnLst/>
              <a:rect l="l" t="t" r="r" b="b"/>
              <a:pathLst>
                <a:path w="14807" h="6165" extrusionOk="0">
                  <a:moveTo>
                    <a:pt x="1946" y="1166"/>
                  </a:moveTo>
                  <a:cubicBezTo>
                    <a:pt x="1985" y="1173"/>
                    <a:pt x="2024" y="1177"/>
                    <a:pt x="2059" y="1183"/>
                  </a:cubicBezTo>
                  <a:cubicBezTo>
                    <a:pt x="1997" y="1177"/>
                    <a:pt x="1958" y="1173"/>
                    <a:pt x="1946" y="1166"/>
                  </a:cubicBezTo>
                  <a:close/>
                  <a:moveTo>
                    <a:pt x="1666" y="3474"/>
                  </a:moveTo>
                  <a:cubicBezTo>
                    <a:pt x="1678" y="3484"/>
                    <a:pt x="1701" y="3499"/>
                    <a:pt x="1701" y="3499"/>
                  </a:cubicBezTo>
                  <a:cubicBezTo>
                    <a:pt x="1680" y="3493"/>
                    <a:pt x="1660" y="3484"/>
                    <a:pt x="1639" y="3474"/>
                  </a:cubicBezTo>
                  <a:close/>
                  <a:moveTo>
                    <a:pt x="1701" y="0"/>
                  </a:moveTo>
                  <a:lnTo>
                    <a:pt x="0" y="4962"/>
                  </a:lnTo>
                  <a:cubicBezTo>
                    <a:pt x="2781" y="5686"/>
                    <a:pt x="6261" y="6023"/>
                    <a:pt x="9477" y="6165"/>
                  </a:cubicBezTo>
                  <a:cubicBezTo>
                    <a:pt x="12391" y="6064"/>
                    <a:pt x="14089" y="5944"/>
                    <a:pt x="14633" y="5459"/>
                  </a:cubicBezTo>
                  <a:cubicBezTo>
                    <a:pt x="14310" y="5356"/>
                    <a:pt x="13982" y="5254"/>
                    <a:pt x="13655" y="5150"/>
                  </a:cubicBezTo>
                  <a:cubicBezTo>
                    <a:pt x="12718" y="4843"/>
                    <a:pt x="11785" y="4520"/>
                    <a:pt x="10873" y="4133"/>
                  </a:cubicBezTo>
                  <a:lnTo>
                    <a:pt x="10873" y="4133"/>
                  </a:lnTo>
                  <a:cubicBezTo>
                    <a:pt x="11857" y="4266"/>
                    <a:pt x="12822" y="4464"/>
                    <a:pt x="13784" y="4675"/>
                  </a:cubicBezTo>
                  <a:cubicBezTo>
                    <a:pt x="14128" y="4753"/>
                    <a:pt x="14467" y="4833"/>
                    <a:pt x="14807" y="4917"/>
                  </a:cubicBezTo>
                  <a:cubicBezTo>
                    <a:pt x="14484" y="4158"/>
                    <a:pt x="4137" y="700"/>
                    <a:pt x="3593" y="608"/>
                  </a:cubicBezTo>
                  <a:lnTo>
                    <a:pt x="17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4"/>
            <p:cNvSpPr/>
            <p:nvPr/>
          </p:nvSpPr>
          <p:spPr>
            <a:xfrm>
              <a:off x="1987350" y="4159650"/>
              <a:ext cx="90250" cy="49950"/>
            </a:xfrm>
            <a:custGeom>
              <a:avLst/>
              <a:gdLst/>
              <a:ahLst/>
              <a:cxnLst/>
              <a:rect l="l" t="t" r="r" b="b"/>
              <a:pathLst>
                <a:path w="3610" h="1998" extrusionOk="0">
                  <a:moveTo>
                    <a:pt x="1" y="0"/>
                  </a:moveTo>
                  <a:cubicBezTo>
                    <a:pt x="1224" y="632"/>
                    <a:pt x="2431" y="1289"/>
                    <a:pt x="3610" y="1997"/>
                  </a:cubicBezTo>
                  <a:cubicBezTo>
                    <a:pt x="2431" y="1289"/>
                    <a:pt x="1224" y="630"/>
                    <a:pt x="1"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4"/>
            <p:cNvSpPr/>
            <p:nvPr/>
          </p:nvSpPr>
          <p:spPr>
            <a:xfrm>
              <a:off x="2028525" y="4185125"/>
              <a:ext cx="2750" cy="1450"/>
            </a:xfrm>
            <a:custGeom>
              <a:avLst/>
              <a:gdLst/>
              <a:ahLst/>
              <a:cxnLst/>
              <a:rect l="l" t="t" r="r" b="b"/>
              <a:pathLst>
                <a:path w="110" h="58" extrusionOk="0">
                  <a:moveTo>
                    <a:pt x="1" y="0"/>
                  </a:moveTo>
                  <a:lnTo>
                    <a:pt x="1" y="0"/>
                  </a:lnTo>
                  <a:cubicBezTo>
                    <a:pt x="37" y="21"/>
                    <a:pt x="74" y="41"/>
                    <a:pt x="109" y="57"/>
                  </a:cubicBezTo>
                  <a:cubicBezTo>
                    <a:pt x="72" y="37"/>
                    <a:pt x="37" y="21"/>
                    <a:pt x="1"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4"/>
            <p:cNvSpPr/>
            <p:nvPr/>
          </p:nvSpPr>
          <p:spPr>
            <a:xfrm>
              <a:off x="1830950" y="4093650"/>
              <a:ext cx="2075" cy="800"/>
            </a:xfrm>
            <a:custGeom>
              <a:avLst/>
              <a:gdLst/>
              <a:ahLst/>
              <a:cxnLst/>
              <a:rect l="l" t="t" r="r" b="b"/>
              <a:pathLst>
                <a:path w="83" h="32" extrusionOk="0">
                  <a:moveTo>
                    <a:pt x="0" y="1"/>
                  </a:moveTo>
                  <a:lnTo>
                    <a:pt x="82" y="32"/>
                  </a:lnTo>
                  <a:lnTo>
                    <a:pt x="82" y="32"/>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4"/>
            <p:cNvSpPr/>
            <p:nvPr/>
          </p:nvSpPr>
          <p:spPr>
            <a:xfrm>
              <a:off x="2042275" y="4192625"/>
              <a:ext cx="250" cy="175"/>
            </a:xfrm>
            <a:custGeom>
              <a:avLst/>
              <a:gdLst/>
              <a:ahLst/>
              <a:cxnLst/>
              <a:rect l="l" t="t" r="r" b="b"/>
              <a:pathLst>
                <a:path w="10" h="7" extrusionOk="0">
                  <a:moveTo>
                    <a:pt x="9" y="7"/>
                  </a:moveTo>
                  <a:cubicBezTo>
                    <a:pt x="7" y="3"/>
                    <a:pt x="5" y="3"/>
                    <a:pt x="1" y="1"/>
                  </a:cubicBezTo>
                  <a:cubicBezTo>
                    <a:pt x="5" y="3"/>
                    <a:pt x="7" y="3"/>
                    <a:pt x="9" y="7"/>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4"/>
            <p:cNvSpPr/>
            <p:nvPr/>
          </p:nvSpPr>
          <p:spPr>
            <a:xfrm>
              <a:off x="1947775" y="4143800"/>
              <a:ext cx="14950" cy="7325"/>
            </a:xfrm>
            <a:custGeom>
              <a:avLst/>
              <a:gdLst/>
              <a:ahLst/>
              <a:cxnLst/>
              <a:rect l="l" t="t" r="r" b="b"/>
              <a:pathLst>
                <a:path w="598" h="293" extrusionOk="0">
                  <a:moveTo>
                    <a:pt x="0" y="0"/>
                  </a:moveTo>
                  <a:cubicBezTo>
                    <a:pt x="50" y="24"/>
                    <a:pt x="99" y="49"/>
                    <a:pt x="149" y="73"/>
                  </a:cubicBezTo>
                  <a:lnTo>
                    <a:pt x="149" y="73"/>
                  </a:lnTo>
                  <a:lnTo>
                    <a:pt x="0" y="0"/>
                  </a:lnTo>
                  <a:close/>
                  <a:moveTo>
                    <a:pt x="149" y="73"/>
                  </a:moveTo>
                  <a:lnTo>
                    <a:pt x="597" y="293"/>
                  </a:lnTo>
                  <a:cubicBezTo>
                    <a:pt x="448" y="217"/>
                    <a:pt x="298" y="145"/>
                    <a:pt x="149" y="73"/>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4"/>
            <p:cNvSpPr/>
            <p:nvPr/>
          </p:nvSpPr>
          <p:spPr>
            <a:xfrm>
              <a:off x="2045775" y="4332775"/>
              <a:ext cx="30950" cy="14000"/>
            </a:xfrm>
            <a:custGeom>
              <a:avLst/>
              <a:gdLst/>
              <a:ahLst/>
              <a:cxnLst/>
              <a:rect l="l" t="t" r="r" b="b"/>
              <a:pathLst>
                <a:path w="1238" h="560" extrusionOk="0">
                  <a:moveTo>
                    <a:pt x="0" y="1"/>
                  </a:moveTo>
                  <a:cubicBezTo>
                    <a:pt x="1" y="2"/>
                    <a:pt x="2" y="2"/>
                    <a:pt x="3" y="3"/>
                  </a:cubicBezTo>
                  <a:lnTo>
                    <a:pt x="3" y="3"/>
                  </a:lnTo>
                  <a:cubicBezTo>
                    <a:pt x="2" y="2"/>
                    <a:pt x="1" y="1"/>
                    <a:pt x="0" y="1"/>
                  </a:cubicBezTo>
                  <a:close/>
                  <a:moveTo>
                    <a:pt x="3" y="3"/>
                  </a:moveTo>
                  <a:cubicBezTo>
                    <a:pt x="5" y="4"/>
                    <a:pt x="7" y="5"/>
                    <a:pt x="9" y="6"/>
                  </a:cubicBezTo>
                  <a:lnTo>
                    <a:pt x="9" y="6"/>
                  </a:lnTo>
                  <a:cubicBezTo>
                    <a:pt x="7" y="4"/>
                    <a:pt x="5" y="3"/>
                    <a:pt x="3" y="3"/>
                  </a:cubicBezTo>
                  <a:close/>
                  <a:moveTo>
                    <a:pt x="9" y="6"/>
                  </a:moveTo>
                  <a:lnTo>
                    <a:pt x="9" y="6"/>
                  </a:lnTo>
                  <a:cubicBezTo>
                    <a:pt x="10" y="6"/>
                    <a:pt x="10" y="6"/>
                    <a:pt x="10" y="7"/>
                  </a:cubicBezTo>
                  <a:cubicBezTo>
                    <a:pt x="100" y="57"/>
                    <a:pt x="192" y="105"/>
                    <a:pt x="284" y="151"/>
                  </a:cubicBezTo>
                  <a:lnTo>
                    <a:pt x="284" y="151"/>
                  </a:lnTo>
                  <a:cubicBezTo>
                    <a:pt x="192" y="105"/>
                    <a:pt x="100" y="57"/>
                    <a:pt x="9" y="6"/>
                  </a:cubicBezTo>
                  <a:close/>
                  <a:moveTo>
                    <a:pt x="284" y="151"/>
                  </a:moveTo>
                  <a:cubicBezTo>
                    <a:pt x="477" y="247"/>
                    <a:pt x="666" y="331"/>
                    <a:pt x="827" y="398"/>
                  </a:cubicBezTo>
                  <a:lnTo>
                    <a:pt x="827" y="398"/>
                  </a:lnTo>
                  <a:cubicBezTo>
                    <a:pt x="666" y="331"/>
                    <a:pt x="477" y="247"/>
                    <a:pt x="284" y="151"/>
                  </a:cubicBezTo>
                  <a:close/>
                  <a:moveTo>
                    <a:pt x="827" y="398"/>
                  </a:moveTo>
                  <a:lnTo>
                    <a:pt x="827" y="398"/>
                  </a:lnTo>
                  <a:cubicBezTo>
                    <a:pt x="885" y="422"/>
                    <a:pt x="939" y="444"/>
                    <a:pt x="988" y="463"/>
                  </a:cubicBezTo>
                  <a:lnTo>
                    <a:pt x="988" y="463"/>
                  </a:lnTo>
                  <a:cubicBezTo>
                    <a:pt x="939" y="444"/>
                    <a:pt x="885" y="422"/>
                    <a:pt x="827" y="398"/>
                  </a:cubicBezTo>
                  <a:close/>
                  <a:moveTo>
                    <a:pt x="988" y="463"/>
                  </a:moveTo>
                  <a:cubicBezTo>
                    <a:pt x="1081" y="500"/>
                    <a:pt x="1156" y="529"/>
                    <a:pt x="1206" y="548"/>
                  </a:cubicBezTo>
                  <a:lnTo>
                    <a:pt x="1206" y="548"/>
                  </a:lnTo>
                  <a:cubicBezTo>
                    <a:pt x="1203" y="546"/>
                    <a:pt x="1199" y="545"/>
                    <a:pt x="1195" y="543"/>
                  </a:cubicBezTo>
                  <a:cubicBezTo>
                    <a:pt x="1145" y="525"/>
                    <a:pt x="1074" y="498"/>
                    <a:pt x="988" y="463"/>
                  </a:cubicBezTo>
                  <a:close/>
                  <a:moveTo>
                    <a:pt x="1206" y="548"/>
                  </a:moveTo>
                  <a:cubicBezTo>
                    <a:pt x="1214" y="550"/>
                    <a:pt x="1221" y="553"/>
                    <a:pt x="1229" y="556"/>
                  </a:cubicBezTo>
                  <a:lnTo>
                    <a:pt x="1229" y="556"/>
                  </a:lnTo>
                  <a:cubicBezTo>
                    <a:pt x="1222" y="553"/>
                    <a:pt x="1215" y="551"/>
                    <a:pt x="1206" y="548"/>
                  </a:cubicBezTo>
                  <a:close/>
                  <a:moveTo>
                    <a:pt x="1229" y="556"/>
                  </a:moveTo>
                  <a:lnTo>
                    <a:pt x="1229" y="556"/>
                  </a:lnTo>
                  <a:cubicBezTo>
                    <a:pt x="1232" y="557"/>
                    <a:pt x="1235" y="558"/>
                    <a:pt x="1238" y="559"/>
                  </a:cubicBezTo>
                  <a:cubicBezTo>
                    <a:pt x="1235" y="558"/>
                    <a:pt x="1232" y="557"/>
                    <a:pt x="1229" y="556"/>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4"/>
            <p:cNvSpPr/>
            <p:nvPr/>
          </p:nvSpPr>
          <p:spPr>
            <a:xfrm>
              <a:off x="2240750" y="4294825"/>
              <a:ext cx="2475" cy="800"/>
            </a:xfrm>
            <a:custGeom>
              <a:avLst/>
              <a:gdLst/>
              <a:ahLst/>
              <a:cxnLst/>
              <a:rect l="l" t="t" r="r" b="b"/>
              <a:pathLst>
                <a:path w="99" h="32" extrusionOk="0">
                  <a:moveTo>
                    <a:pt x="0" y="1"/>
                  </a:moveTo>
                  <a:cubicBezTo>
                    <a:pt x="4" y="1"/>
                    <a:pt x="7" y="2"/>
                    <a:pt x="11" y="3"/>
                  </a:cubicBezTo>
                  <a:lnTo>
                    <a:pt x="11" y="3"/>
                  </a:lnTo>
                  <a:cubicBezTo>
                    <a:pt x="8" y="2"/>
                    <a:pt x="6" y="1"/>
                    <a:pt x="4" y="1"/>
                  </a:cubicBezTo>
                  <a:close/>
                  <a:moveTo>
                    <a:pt x="11" y="3"/>
                  </a:moveTo>
                  <a:cubicBezTo>
                    <a:pt x="41" y="12"/>
                    <a:pt x="70" y="22"/>
                    <a:pt x="98" y="31"/>
                  </a:cubicBezTo>
                  <a:cubicBezTo>
                    <a:pt x="69" y="18"/>
                    <a:pt x="41" y="9"/>
                    <a:pt x="11" y="3"/>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4"/>
            <p:cNvSpPr/>
            <p:nvPr/>
          </p:nvSpPr>
          <p:spPr>
            <a:xfrm>
              <a:off x="2027050" y="4317650"/>
              <a:ext cx="1300" cy="1550"/>
            </a:xfrm>
            <a:custGeom>
              <a:avLst/>
              <a:gdLst/>
              <a:ahLst/>
              <a:cxnLst/>
              <a:rect l="l" t="t" r="r" b="b"/>
              <a:pathLst>
                <a:path w="52" h="62" extrusionOk="0">
                  <a:moveTo>
                    <a:pt x="0" y="0"/>
                  </a:moveTo>
                  <a:lnTo>
                    <a:pt x="0" y="0"/>
                  </a:lnTo>
                  <a:cubicBezTo>
                    <a:pt x="17" y="23"/>
                    <a:pt x="33" y="41"/>
                    <a:pt x="51" y="61"/>
                  </a:cubicBezTo>
                  <a:cubicBezTo>
                    <a:pt x="33" y="41"/>
                    <a:pt x="17" y="21"/>
                    <a:pt x="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4"/>
            <p:cNvSpPr/>
            <p:nvPr/>
          </p:nvSpPr>
          <p:spPr>
            <a:xfrm>
              <a:off x="1985150" y="4299500"/>
              <a:ext cx="107125" cy="525"/>
            </a:xfrm>
            <a:custGeom>
              <a:avLst/>
              <a:gdLst/>
              <a:ahLst/>
              <a:cxnLst/>
              <a:rect l="l" t="t" r="r" b="b"/>
              <a:pathLst>
                <a:path w="4285" h="21" extrusionOk="0">
                  <a:moveTo>
                    <a:pt x="1915" y="1"/>
                  </a:moveTo>
                  <a:cubicBezTo>
                    <a:pt x="684" y="1"/>
                    <a:pt x="1" y="18"/>
                    <a:pt x="1" y="18"/>
                  </a:cubicBezTo>
                  <a:cubicBezTo>
                    <a:pt x="1" y="18"/>
                    <a:pt x="2" y="18"/>
                    <a:pt x="4" y="18"/>
                  </a:cubicBezTo>
                  <a:cubicBezTo>
                    <a:pt x="56" y="18"/>
                    <a:pt x="750" y="2"/>
                    <a:pt x="1958" y="2"/>
                  </a:cubicBezTo>
                  <a:cubicBezTo>
                    <a:pt x="2593" y="2"/>
                    <a:pt x="3371" y="7"/>
                    <a:pt x="4273" y="20"/>
                  </a:cubicBezTo>
                  <a:lnTo>
                    <a:pt x="4285" y="20"/>
                  </a:lnTo>
                  <a:cubicBezTo>
                    <a:pt x="3357" y="5"/>
                    <a:pt x="2561" y="1"/>
                    <a:pt x="1915"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4"/>
            <p:cNvSpPr/>
            <p:nvPr/>
          </p:nvSpPr>
          <p:spPr>
            <a:xfrm>
              <a:off x="2076700" y="4346750"/>
              <a:ext cx="66425" cy="16425"/>
            </a:xfrm>
            <a:custGeom>
              <a:avLst/>
              <a:gdLst/>
              <a:ahLst/>
              <a:cxnLst/>
              <a:rect l="l" t="t" r="r" b="b"/>
              <a:pathLst>
                <a:path w="2657" h="657" extrusionOk="0">
                  <a:moveTo>
                    <a:pt x="1" y="0"/>
                  </a:moveTo>
                  <a:lnTo>
                    <a:pt x="1" y="0"/>
                  </a:lnTo>
                  <a:cubicBezTo>
                    <a:pt x="12" y="4"/>
                    <a:pt x="24" y="8"/>
                    <a:pt x="36" y="13"/>
                  </a:cubicBezTo>
                  <a:lnTo>
                    <a:pt x="36" y="13"/>
                  </a:lnTo>
                  <a:cubicBezTo>
                    <a:pt x="36" y="13"/>
                    <a:pt x="23" y="6"/>
                    <a:pt x="1" y="0"/>
                  </a:cubicBezTo>
                  <a:close/>
                  <a:moveTo>
                    <a:pt x="34" y="13"/>
                  </a:moveTo>
                  <a:cubicBezTo>
                    <a:pt x="124" y="44"/>
                    <a:pt x="217" y="75"/>
                    <a:pt x="315" y="107"/>
                  </a:cubicBezTo>
                  <a:lnTo>
                    <a:pt x="315" y="107"/>
                  </a:lnTo>
                  <a:cubicBezTo>
                    <a:pt x="218" y="75"/>
                    <a:pt x="125" y="44"/>
                    <a:pt x="36" y="13"/>
                  </a:cubicBezTo>
                  <a:close/>
                  <a:moveTo>
                    <a:pt x="315" y="107"/>
                  </a:moveTo>
                  <a:cubicBezTo>
                    <a:pt x="725" y="239"/>
                    <a:pt x="1203" y="368"/>
                    <a:pt x="1761" y="487"/>
                  </a:cubicBezTo>
                  <a:lnTo>
                    <a:pt x="1761" y="487"/>
                  </a:lnTo>
                  <a:cubicBezTo>
                    <a:pt x="1204" y="367"/>
                    <a:pt x="725" y="238"/>
                    <a:pt x="315" y="107"/>
                  </a:cubicBezTo>
                  <a:close/>
                  <a:moveTo>
                    <a:pt x="1761" y="487"/>
                  </a:moveTo>
                  <a:cubicBezTo>
                    <a:pt x="2040" y="546"/>
                    <a:pt x="2338" y="603"/>
                    <a:pt x="2656" y="657"/>
                  </a:cubicBezTo>
                  <a:cubicBezTo>
                    <a:pt x="2337" y="603"/>
                    <a:pt x="2039" y="546"/>
                    <a:pt x="1761" y="487"/>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4"/>
            <p:cNvSpPr/>
            <p:nvPr/>
          </p:nvSpPr>
          <p:spPr>
            <a:xfrm>
              <a:off x="2150000" y="4290325"/>
              <a:ext cx="1675" cy="25"/>
            </a:xfrm>
            <a:custGeom>
              <a:avLst/>
              <a:gdLst/>
              <a:ahLst/>
              <a:cxnLst/>
              <a:rect l="l" t="t" r="r" b="b"/>
              <a:pathLst>
                <a:path w="67" h="1" extrusionOk="0">
                  <a:moveTo>
                    <a:pt x="64" y="1"/>
                  </a:moveTo>
                  <a:lnTo>
                    <a:pt x="66" y="1"/>
                  </a:lnTo>
                  <a:lnTo>
                    <a:pt x="66" y="1"/>
                  </a:lnTo>
                  <a:lnTo>
                    <a:pt x="5" y="1"/>
                  </a:lnTo>
                  <a:lnTo>
                    <a:pt x="1" y="1"/>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4"/>
            <p:cNvSpPr/>
            <p:nvPr/>
          </p:nvSpPr>
          <p:spPr>
            <a:xfrm>
              <a:off x="2028025" y="4319375"/>
              <a:ext cx="17775" cy="13425"/>
            </a:xfrm>
            <a:custGeom>
              <a:avLst/>
              <a:gdLst/>
              <a:ahLst/>
              <a:cxnLst/>
              <a:rect l="l" t="t" r="r" b="b"/>
              <a:pathLst>
                <a:path w="711" h="537" extrusionOk="0">
                  <a:moveTo>
                    <a:pt x="0" y="1"/>
                  </a:moveTo>
                  <a:lnTo>
                    <a:pt x="0" y="1"/>
                  </a:lnTo>
                  <a:cubicBezTo>
                    <a:pt x="71" y="78"/>
                    <a:pt x="226" y="230"/>
                    <a:pt x="511" y="415"/>
                  </a:cubicBezTo>
                  <a:lnTo>
                    <a:pt x="511" y="415"/>
                  </a:lnTo>
                  <a:cubicBezTo>
                    <a:pt x="232" y="232"/>
                    <a:pt x="79" y="86"/>
                    <a:pt x="6" y="5"/>
                  </a:cubicBezTo>
                  <a:lnTo>
                    <a:pt x="0" y="1"/>
                  </a:lnTo>
                  <a:close/>
                  <a:moveTo>
                    <a:pt x="511" y="415"/>
                  </a:moveTo>
                  <a:cubicBezTo>
                    <a:pt x="568" y="453"/>
                    <a:pt x="631" y="492"/>
                    <a:pt x="700" y="533"/>
                  </a:cubicBezTo>
                  <a:cubicBezTo>
                    <a:pt x="702" y="535"/>
                    <a:pt x="706" y="537"/>
                    <a:pt x="710" y="537"/>
                  </a:cubicBezTo>
                  <a:cubicBezTo>
                    <a:pt x="638" y="495"/>
                    <a:pt x="571" y="454"/>
                    <a:pt x="511" y="415"/>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4"/>
            <p:cNvSpPr/>
            <p:nvPr/>
          </p:nvSpPr>
          <p:spPr>
            <a:xfrm>
              <a:off x="2071450" y="4248375"/>
              <a:ext cx="172125" cy="47050"/>
            </a:xfrm>
            <a:custGeom>
              <a:avLst/>
              <a:gdLst/>
              <a:ahLst/>
              <a:cxnLst/>
              <a:rect l="l" t="t" r="r" b="b"/>
              <a:pathLst>
                <a:path w="6885" h="1882" extrusionOk="0">
                  <a:moveTo>
                    <a:pt x="0" y="1"/>
                  </a:moveTo>
                  <a:cubicBezTo>
                    <a:pt x="581" y="134"/>
                    <a:pt x="1160" y="277"/>
                    <a:pt x="1735" y="426"/>
                  </a:cubicBezTo>
                  <a:cubicBezTo>
                    <a:pt x="1160" y="277"/>
                    <a:pt x="583" y="134"/>
                    <a:pt x="2" y="1"/>
                  </a:cubicBezTo>
                  <a:close/>
                  <a:moveTo>
                    <a:pt x="1737" y="427"/>
                  </a:moveTo>
                  <a:cubicBezTo>
                    <a:pt x="2311" y="572"/>
                    <a:pt x="2883" y="729"/>
                    <a:pt x="3458" y="881"/>
                  </a:cubicBezTo>
                  <a:cubicBezTo>
                    <a:pt x="2886" y="729"/>
                    <a:pt x="2311" y="572"/>
                    <a:pt x="1737" y="427"/>
                  </a:cubicBezTo>
                  <a:close/>
                  <a:moveTo>
                    <a:pt x="3460" y="881"/>
                  </a:moveTo>
                  <a:cubicBezTo>
                    <a:pt x="4030" y="1043"/>
                    <a:pt x="4602" y="1198"/>
                    <a:pt x="5174" y="1364"/>
                  </a:cubicBezTo>
                  <a:cubicBezTo>
                    <a:pt x="4604" y="1198"/>
                    <a:pt x="4030" y="1043"/>
                    <a:pt x="3460" y="881"/>
                  </a:cubicBezTo>
                  <a:close/>
                  <a:moveTo>
                    <a:pt x="5174" y="1364"/>
                  </a:moveTo>
                  <a:lnTo>
                    <a:pt x="6031" y="1617"/>
                  </a:lnTo>
                  <a:cubicBezTo>
                    <a:pt x="6316" y="1707"/>
                    <a:pt x="6598" y="1789"/>
                    <a:pt x="6883" y="1881"/>
                  </a:cubicBezTo>
                  <a:lnTo>
                    <a:pt x="6885" y="1881"/>
                  </a:lnTo>
                  <a:cubicBezTo>
                    <a:pt x="6602" y="1789"/>
                    <a:pt x="6318" y="1705"/>
                    <a:pt x="6034" y="1615"/>
                  </a:cubicBezTo>
                  <a:lnTo>
                    <a:pt x="5174" y="1364"/>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4"/>
            <p:cNvSpPr/>
            <p:nvPr/>
          </p:nvSpPr>
          <p:spPr>
            <a:xfrm>
              <a:off x="2026725" y="4317850"/>
              <a:ext cx="1325" cy="1550"/>
            </a:xfrm>
            <a:custGeom>
              <a:avLst/>
              <a:gdLst/>
              <a:ahLst/>
              <a:cxnLst/>
              <a:rect l="l" t="t" r="r" b="b"/>
              <a:pathLst>
                <a:path w="53" h="62" extrusionOk="0">
                  <a:moveTo>
                    <a:pt x="1" y="0"/>
                  </a:moveTo>
                  <a:cubicBezTo>
                    <a:pt x="19" y="19"/>
                    <a:pt x="36" y="41"/>
                    <a:pt x="52" y="62"/>
                  </a:cubicBezTo>
                  <a:lnTo>
                    <a:pt x="48" y="56"/>
                  </a:lnTo>
                  <a:cubicBezTo>
                    <a:pt x="36" y="37"/>
                    <a:pt x="19" y="21"/>
                    <a:pt x="5" y="2"/>
                  </a:cubicBezTo>
                  <a:lnTo>
                    <a:pt x="1"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4"/>
            <p:cNvSpPr/>
            <p:nvPr/>
          </p:nvSpPr>
          <p:spPr>
            <a:xfrm>
              <a:off x="1985775" y="4290125"/>
              <a:ext cx="166150" cy="2425"/>
            </a:xfrm>
            <a:custGeom>
              <a:avLst/>
              <a:gdLst/>
              <a:ahLst/>
              <a:cxnLst/>
              <a:rect l="l" t="t" r="r" b="b"/>
              <a:pathLst>
                <a:path w="6646" h="97" extrusionOk="0">
                  <a:moveTo>
                    <a:pt x="6643" y="0"/>
                  </a:moveTo>
                  <a:cubicBezTo>
                    <a:pt x="6087" y="4"/>
                    <a:pt x="5534" y="19"/>
                    <a:pt x="4982" y="27"/>
                  </a:cubicBezTo>
                  <a:cubicBezTo>
                    <a:pt x="5538" y="19"/>
                    <a:pt x="6089" y="4"/>
                    <a:pt x="6645" y="0"/>
                  </a:cubicBezTo>
                  <a:close/>
                  <a:moveTo>
                    <a:pt x="4982" y="27"/>
                  </a:moveTo>
                  <a:cubicBezTo>
                    <a:pt x="4428" y="37"/>
                    <a:pt x="3875" y="50"/>
                    <a:pt x="3323" y="56"/>
                  </a:cubicBezTo>
                  <a:cubicBezTo>
                    <a:pt x="3875" y="52"/>
                    <a:pt x="4430" y="37"/>
                    <a:pt x="4982" y="27"/>
                  </a:cubicBezTo>
                  <a:close/>
                  <a:moveTo>
                    <a:pt x="3321" y="56"/>
                  </a:moveTo>
                  <a:cubicBezTo>
                    <a:pt x="2769" y="68"/>
                    <a:pt x="2215" y="70"/>
                    <a:pt x="1664" y="78"/>
                  </a:cubicBezTo>
                  <a:cubicBezTo>
                    <a:pt x="2217" y="70"/>
                    <a:pt x="2769" y="68"/>
                    <a:pt x="3321" y="56"/>
                  </a:cubicBezTo>
                  <a:close/>
                  <a:moveTo>
                    <a:pt x="1664" y="78"/>
                  </a:moveTo>
                  <a:lnTo>
                    <a:pt x="0" y="97"/>
                  </a:lnTo>
                  <a:lnTo>
                    <a:pt x="2" y="97"/>
                  </a:lnTo>
                  <a:lnTo>
                    <a:pt x="1664" y="78"/>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4"/>
            <p:cNvSpPr/>
            <p:nvPr/>
          </p:nvSpPr>
          <p:spPr>
            <a:xfrm>
              <a:off x="2011550" y="4314150"/>
              <a:ext cx="66050" cy="32925"/>
            </a:xfrm>
            <a:custGeom>
              <a:avLst/>
              <a:gdLst/>
              <a:ahLst/>
              <a:cxnLst/>
              <a:rect l="l" t="t" r="r" b="b"/>
              <a:pathLst>
                <a:path w="2642" h="1317" extrusionOk="0">
                  <a:moveTo>
                    <a:pt x="0" y="1"/>
                  </a:moveTo>
                  <a:lnTo>
                    <a:pt x="0" y="1"/>
                  </a:lnTo>
                  <a:cubicBezTo>
                    <a:pt x="205" y="568"/>
                    <a:pt x="2543" y="1286"/>
                    <a:pt x="2640" y="1317"/>
                  </a:cubicBezTo>
                  <a:lnTo>
                    <a:pt x="2642" y="1317"/>
                  </a:lnTo>
                  <a:cubicBezTo>
                    <a:pt x="2642" y="1317"/>
                    <a:pt x="211" y="578"/>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4"/>
            <p:cNvSpPr/>
            <p:nvPr/>
          </p:nvSpPr>
          <p:spPr>
            <a:xfrm>
              <a:off x="2107625" y="4300875"/>
              <a:ext cx="50" cy="100"/>
            </a:xfrm>
            <a:custGeom>
              <a:avLst/>
              <a:gdLst/>
              <a:ahLst/>
              <a:cxnLst/>
              <a:rect l="l" t="t" r="r" b="b"/>
              <a:pathLst>
                <a:path w="2" h="4" extrusionOk="0">
                  <a:moveTo>
                    <a:pt x="2" y="0"/>
                  </a:moveTo>
                  <a:lnTo>
                    <a:pt x="2" y="0"/>
                  </a:lnTo>
                  <a:cubicBezTo>
                    <a:pt x="1" y="2"/>
                    <a:pt x="1" y="3"/>
                    <a:pt x="1" y="3"/>
                  </a:cubicBezTo>
                  <a:cubicBezTo>
                    <a:pt x="1" y="3"/>
                    <a:pt x="2" y="2"/>
                    <a:pt x="2"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4"/>
            <p:cNvSpPr/>
            <p:nvPr/>
          </p:nvSpPr>
          <p:spPr>
            <a:xfrm>
              <a:off x="1987500" y="4292675"/>
              <a:ext cx="75" cy="75"/>
            </a:xfrm>
            <a:custGeom>
              <a:avLst/>
              <a:gdLst/>
              <a:ahLst/>
              <a:cxnLst/>
              <a:rect l="l" t="t" r="r" b="b"/>
              <a:pathLst>
                <a:path w="3" h="3" extrusionOk="0">
                  <a:moveTo>
                    <a:pt x="1" y="1"/>
                  </a:moveTo>
                  <a:cubicBezTo>
                    <a:pt x="1" y="1"/>
                    <a:pt x="2" y="3"/>
                    <a:pt x="2" y="3"/>
                  </a:cubicBezTo>
                  <a:cubicBezTo>
                    <a:pt x="3" y="3"/>
                    <a:pt x="3" y="2"/>
                    <a:pt x="3"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4"/>
            <p:cNvSpPr/>
            <p:nvPr/>
          </p:nvSpPr>
          <p:spPr>
            <a:xfrm>
              <a:off x="2183350" y="4347500"/>
              <a:ext cx="5150" cy="17775"/>
            </a:xfrm>
            <a:custGeom>
              <a:avLst/>
              <a:gdLst/>
              <a:ahLst/>
              <a:cxnLst/>
              <a:rect l="l" t="t" r="r" b="b"/>
              <a:pathLst>
                <a:path w="206" h="711" extrusionOk="0">
                  <a:moveTo>
                    <a:pt x="1" y="1"/>
                  </a:moveTo>
                  <a:lnTo>
                    <a:pt x="1" y="5"/>
                  </a:lnTo>
                  <a:cubicBezTo>
                    <a:pt x="66" y="240"/>
                    <a:pt x="134" y="476"/>
                    <a:pt x="205" y="711"/>
                  </a:cubicBezTo>
                  <a:lnTo>
                    <a:pt x="205" y="709"/>
                  </a:lnTo>
                  <a:cubicBezTo>
                    <a:pt x="134" y="476"/>
                    <a:pt x="70" y="240"/>
                    <a:pt x="3" y="7"/>
                  </a:cubicBezTo>
                  <a:lnTo>
                    <a:pt x="1" y="1"/>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4"/>
            <p:cNvSpPr/>
            <p:nvPr/>
          </p:nvSpPr>
          <p:spPr>
            <a:xfrm>
              <a:off x="2105975" y="4295950"/>
              <a:ext cx="80925" cy="69475"/>
            </a:xfrm>
            <a:custGeom>
              <a:avLst/>
              <a:gdLst/>
              <a:ahLst/>
              <a:cxnLst/>
              <a:rect l="l" t="t" r="r" b="b"/>
              <a:pathLst>
                <a:path w="3237" h="2779" extrusionOk="0">
                  <a:moveTo>
                    <a:pt x="2496" y="1"/>
                  </a:moveTo>
                  <a:cubicBezTo>
                    <a:pt x="2164" y="54"/>
                    <a:pt x="1831" y="99"/>
                    <a:pt x="1498" y="132"/>
                  </a:cubicBezTo>
                  <a:cubicBezTo>
                    <a:pt x="1831" y="101"/>
                    <a:pt x="2164" y="54"/>
                    <a:pt x="2496" y="1"/>
                  </a:cubicBezTo>
                  <a:close/>
                  <a:moveTo>
                    <a:pt x="1498" y="132"/>
                  </a:moveTo>
                  <a:cubicBezTo>
                    <a:pt x="1424" y="140"/>
                    <a:pt x="1352" y="146"/>
                    <a:pt x="1281" y="152"/>
                  </a:cubicBezTo>
                  <a:cubicBezTo>
                    <a:pt x="1355" y="146"/>
                    <a:pt x="1426" y="140"/>
                    <a:pt x="1498" y="132"/>
                  </a:cubicBezTo>
                  <a:close/>
                  <a:moveTo>
                    <a:pt x="1281" y="152"/>
                  </a:moveTo>
                  <a:cubicBezTo>
                    <a:pt x="914" y="186"/>
                    <a:pt x="546" y="207"/>
                    <a:pt x="178" y="207"/>
                  </a:cubicBezTo>
                  <a:lnTo>
                    <a:pt x="178" y="207"/>
                  </a:lnTo>
                  <a:cubicBezTo>
                    <a:pt x="119" y="207"/>
                    <a:pt x="61" y="206"/>
                    <a:pt x="2" y="205"/>
                  </a:cubicBezTo>
                  <a:lnTo>
                    <a:pt x="0" y="205"/>
                  </a:lnTo>
                  <a:cubicBezTo>
                    <a:pt x="59" y="206"/>
                    <a:pt x="118" y="207"/>
                    <a:pt x="177" y="207"/>
                  </a:cubicBezTo>
                  <a:cubicBezTo>
                    <a:pt x="177" y="207"/>
                    <a:pt x="177" y="207"/>
                    <a:pt x="178" y="207"/>
                  </a:cubicBezTo>
                  <a:lnTo>
                    <a:pt x="178" y="207"/>
                  </a:lnTo>
                  <a:cubicBezTo>
                    <a:pt x="178" y="207"/>
                    <a:pt x="179" y="207"/>
                    <a:pt x="179" y="207"/>
                  </a:cubicBezTo>
                  <a:cubicBezTo>
                    <a:pt x="547" y="207"/>
                    <a:pt x="916" y="186"/>
                    <a:pt x="1281" y="152"/>
                  </a:cubicBezTo>
                  <a:close/>
                  <a:moveTo>
                    <a:pt x="2840" y="1363"/>
                  </a:moveTo>
                  <a:lnTo>
                    <a:pt x="3032" y="2073"/>
                  </a:lnTo>
                  <a:cubicBezTo>
                    <a:pt x="3098" y="2308"/>
                    <a:pt x="3165" y="2544"/>
                    <a:pt x="3237" y="2779"/>
                  </a:cubicBezTo>
                  <a:lnTo>
                    <a:pt x="3237" y="2775"/>
                  </a:lnTo>
                  <a:cubicBezTo>
                    <a:pt x="3165" y="2544"/>
                    <a:pt x="3100" y="2308"/>
                    <a:pt x="3034" y="2075"/>
                  </a:cubicBezTo>
                  <a:lnTo>
                    <a:pt x="2840" y="1363"/>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4"/>
            <p:cNvSpPr/>
            <p:nvPr/>
          </p:nvSpPr>
          <p:spPr>
            <a:xfrm>
              <a:off x="2071125" y="4248550"/>
              <a:ext cx="2800" cy="625"/>
            </a:xfrm>
            <a:custGeom>
              <a:avLst/>
              <a:gdLst/>
              <a:ahLst/>
              <a:cxnLst/>
              <a:rect l="l" t="t" r="r" b="b"/>
              <a:pathLst>
                <a:path w="112" h="25" extrusionOk="0">
                  <a:moveTo>
                    <a:pt x="1" y="0"/>
                  </a:moveTo>
                  <a:cubicBezTo>
                    <a:pt x="36" y="6"/>
                    <a:pt x="74" y="16"/>
                    <a:pt x="111" y="25"/>
                  </a:cubicBezTo>
                  <a:cubicBezTo>
                    <a:pt x="74" y="16"/>
                    <a:pt x="40" y="6"/>
                    <a:pt x="3"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4"/>
            <p:cNvSpPr/>
            <p:nvPr/>
          </p:nvSpPr>
          <p:spPr>
            <a:xfrm>
              <a:off x="1770900" y="4213050"/>
              <a:ext cx="1550" cy="725"/>
            </a:xfrm>
            <a:custGeom>
              <a:avLst/>
              <a:gdLst/>
              <a:ahLst/>
              <a:cxnLst/>
              <a:rect l="l" t="t" r="r" b="b"/>
              <a:pathLst>
                <a:path w="62" h="29" extrusionOk="0">
                  <a:moveTo>
                    <a:pt x="0" y="0"/>
                  </a:moveTo>
                  <a:cubicBezTo>
                    <a:pt x="21" y="10"/>
                    <a:pt x="41" y="19"/>
                    <a:pt x="62" y="29"/>
                  </a:cubicBezTo>
                  <a:cubicBezTo>
                    <a:pt x="62" y="29"/>
                    <a:pt x="39" y="10"/>
                    <a:pt x="27" y="2"/>
                  </a:cubicBezTo>
                  <a:cubicBezTo>
                    <a:pt x="17" y="0"/>
                    <a:pt x="8" y="0"/>
                    <a:pt x="0" y="0"/>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4"/>
            <p:cNvSpPr/>
            <p:nvPr/>
          </p:nvSpPr>
          <p:spPr>
            <a:xfrm>
              <a:off x="2067550" y="4167875"/>
              <a:ext cx="1875" cy="750"/>
            </a:xfrm>
            <a:custGeom>
              <a:avLst/>
              <a:gdLst/>
              <a:ahLst/>
              <a:cxnLst/>
              <a:rect l="l" t="t" r="r" b="b"/>
              <a:pathLst>
                <a:path w="75" h="30" extrusionOk="0">
                  <a:moveTo>
                    <a:pt x="74" y="1"/>
                  </a:moveTo>
                  <a:cubicBezTo>
                    <a:pt x="27" y="19"/>
                    <a:pt x="1" y="29"/>
                    <a:pt x="1" y="29"/>
                  </a:cubicBezTo>
                  <a:cubicBezTo>
                    <a:pt x="27" y="19"/>
                    <a:pt x="50" y="11"/>
                    <a:pt x="74"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4"/>
            <p:cNvSpPr/>
            <p:nvPr/>
          </p:nvSpPr>
          <p:spPr>
            <a:xfrm>
              <a:off x="2022600" y="4137650"/>
              <a:ext cx="183175" cy="79500"/>
            </a:xfrm>
            <a:custGeom>
              <a:avLst/>
              <a:gdLst/>
              <a:ahLst/>
              <a:cxnLst/>
              <a:rect l="l" t="t" r="r" b="b"/>
              <a:pathLst>
                <a:path w="7327" h="3180" extrusionOk="0">
                  <a:moveTo>
                    <a:pt x="2426" y="1"/>
                  </a:moveTo>
                  <a:cubicBezTo>
                    <a:pt x="1905" y="1"/>
                    <a:pt x="1285" y="547"/>
                    <a:pt x="0" y="1009"/>
                  </a:cubicBezTo>
                  <a:cubicBezTo>
                    <a:pt x="4" y="1011"/>
                    <a:pt x="1349" y="1852"/>
                    <a:pt x="3681" y="3180"/>
                  </a:cubicBezTo>
                  <a:cubicBezTo>
                    <a:pt x="3503" y="3076"/>
                    <a:pt x="743" y="1433"/>
                    <a:pt x="1201" y="1054"/>
                  </a:cubicBezTo>
                  <a:cubicBezTo>
                    <a:pt x="1326" y="952"/>
                    <a:pt x="1572" y="913"/>
                    <a:pt x="1866" y="913"/>
                  </a:cubicBezTo>
                  <a:cubicBezTo>
                    <a:pt x="2672" y="917"/>
                    <a:pt x="3842" y="1210"/>
                    <a:pt x="3842" y="1210"/>
                  </a:cubicBezTo>
                  <a:cubicBezTo>
                    <a:pt x="3842" y="1210"/>
                    <a:pt x="3351" y="1107"/>
                    <a:pt x="2811" y="1095"/>
                  </a:cubicBezTo>
                  <a:lnTo>
                    <a:pt x="2689" y="1095"/>
                  </a:lnTo>
                  <a:cubicBezTo>
                    <a:pt x="2402" y="1095"/>
                    <a:pt x="2112" y="1126"/>
                    <a:pt x="1878" y="1210"/>
                  </a:cubicBezTo>
                  <a:cubicBezTo>
                    <a:pt x="1973" y="1179"/>
                    <a:pt x="2159" y="1134"/>
                    <a:pt x="2459" y="1116"/>
                  </a:cubicBezTo>
                  <a:cubicBezTo>
                    <a:pt x="2539" y="1111"/>
                    <a:pt x="2628" y="1108"/>
                    <a:pt x="2724" y="1108"/>
                  </a:cubicBezTo>
                  <a:cubicBezTo>
                    <a:pt x="3483" y="1108"/>
                    <a:pt x="4760" y="1284"/>
                    <a:pt x="6731" y="2044"/>
                  </a:cubicBezTo>
                  <a:lnTo>
                    <a:pt x="7327" y="2077"/>
                  </a:lnTo>
                  <a:cubicBezTo>
                    <a:pt x="7325" y="2077"/>
                    <a:pt x="3067" y="91"/>
                    <a:pt x="2527" y="9"/>
                  </a:cubicBezTo>
                  <a:cubicBezTo>
                    <a:pt x="2509" y="7"/>
                    <a:pt x="2494" y="3"/>
                    <a:pt x="2476" y="3"/>
                  </a:cubicBezTo>
                  <a:cubicBezTo>
                    <a:pt x="2459" y="1"/>
                    <a:pt x="2443" y="1"/>
                    <a:pt x="24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4"/>
            <p:cNvSpPr/>
            <p:nvPr/>
          </p:nvSpPr>
          <p:spPr>
            <a:xfrm>
              <a:off x="2022600" y="4162875"/>
              <a:ext cx="25" cy="25"/>
            </a:xfrm>
            <a:custGeom>
              <a:avLst/>
              <a:gdLst/>
              <a:ahLst/>
              <a:cxnLst/>
              <a:rect l="l" t="t" r="r" b="b"/>
              <a:pathLst>
                <a:path w="1" h="1" extrusionOk="0">
                  <a:moveTo>
                    <a:pt x="0" y="0"/>
                  </a:move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4"/>
            <p:cNvSpPr/>
            <p:nvPr/>
          </p:nvSpPr>
          <p:spPr>
            <a:xfrm>
              <a:off x="1560475" y="4064000"/>
              <a:ext cx="73575" cy="106150"/>
            </a:xfrm>
            <a:custGeom>
              <a:avLst/>
              <a:gdLst/>
              <a:ahLst/>
              <a:cxnLst/>
              <a:rect l="l" t="t" r="r" b="b"/>
              <a:pathLst>
                <a:path w="2943" h="4246" extrusionOk="0">
                  <a:moveTo>
                    <a:pt x="2118" y="0"/>
                  </a:moveTo>
                  <a:cubicBezTo>
                    <a:pt x="2104" y="9"/>
                    <a:pt x="2085" y="17"/>
                    <a:pt x="2071" y="23"/>
                  </a:cubicBezTo>
                  <a:cubicBezTo>
                    <a:pt x="1958" y="74"/>
                    <a:pt x="1852" y="131"/>
                    <a:pt x="1750" y="191"/>
                  </a:cubicBezTo>
                  <a:cubicBezTo>
                    <a:pt x="1694" y="223"/>
                    <a:pt x="1637" y="258"/>
                    <a:pt x="1584" y="295"/>
                  </a:cubicBezTo>
                  <a:cubicBezTo>
                    <a:pt x="307" y="1148"/>
                    <a:pt x="49" y="2640"/>
                    <a:pt x="17" y="3525"/>
                  </a:cubicBezTo>
                  <a:cubicBezTo>
                    <a:pt x="0" y="3957"/>
                    <a:pt x="39" y="4246"/>
                    <a:pt x="39" y="4246"/>
                  </a:cubicBezTo>
                  <a:cubicBezTo>
                    <a:pt x="41" y="4233"/>
                    <a:pt x="45" y="4221"/>
                    <a:pt x="45" y="4207"/>
                  </a:cubicBezTo>
                  <a:cubicBezTo>
                    <a:pt x="47" y="4227"/>
                    <a:pt x="47" y="4237"/>
                    <a:pt x="47" y="4237"/>
                  </a:cubicBezTo>
                  <a:cubicBezTo>
                    <a:pt x="51" y="4201"/>
                    <a:pt x="60" y="4164"/>
                    <a:pt x="66" y="4125"/>
                  </a:cubicBezTo>
                  <a:cubicBezTo>
                    <a:pt x="78" y="4059"/>
                    <a:pt x="90" y="3990"/>
                    <a:pt x="103" y="3926"/>
                  </a:cubicBezTo>
                  <a:cubicBezTo>
                    <a:pt x="107" y="3910"/>
                    <a:pt x="111" y="3898"/>
                    <a:pt x="113" y="3884"/>
                  </a:cubicBezTo>
                  <a:cubicBezTo>
                    <a:pt x="426" y="2482"/>
                    <a:pt x="1191" y="1649"/>
                    <a:pt x="1848" y="1177"/>
                  </a:cubicBezTo>
                  <a:cubicBezTo>
                    <a:pt x="1889" y="1146"/>
                    <a:pt x="1930" y="1117"/>
                    <a:pt x="1971" y="1093"/>
                  </a:cubicBezTo>
                  <a:cubicBezTo>
                    <a:pt x="2503" y="739"/>
                    <a:pt x="2930" y="622"/>
                    <a:pt x="2932" y="622"/>
                  </a:cubicBezTo>
                  <a:lnTo>
                    <a:pt x="2930" y="620"/>
                  </a:lnTo>
                  <a:cubicBezTo>
                    <a:pt x="2936" y="616"/>
                    <a:pt x="2942" y="616"/>
                    <a:pt x="2942" y="616"/>
                  </a:cubicBezTo>
                  <a:cubicBezTo>
                    <a:pt x="2926" y="602"/>
                    <a:pt x="2910" y="588"/>
                    <a:pt x="2893" y="573"/>
                  </a:cubicBezTo>
                  <a:cubicBezTo>
                    <a:pt x="2562" y="268"/>
                    <a:pt x="2288" y="99"/>
                    <a:pt x="2175" y="31"/>
                  </a:cubicBezTo>
                  <a:cubicBezTo>
                    <a:pt x="2138" y="11"/>
                    <a:pt x="2118" y="0"/>
                    <a:pt x="21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4"/>
            <p:cNvSpPr/>
            <p:nvPr/>
          </p:nvSpPr>
          <p:spPr>
            <a:xfrm>
              <a:off x="2067800" y="4167825"/>
              <a:ext cx="1825" cy="700"/>
            </a:xfrm>
            <a:custGeom>
              <a:avLst/>
              <a:gdLst/>
              <a:ahLst/>
              <a:cxnLst/>
              <a:rect l="l" t="t" r="r" b="b"/>
              <a:pathLst>
                <a:path w="73" h="28" extrusionOk="0">
                  <a:moveTo>
                    <a:pt x="72" y="1"/>
                  </a:moveTo>
                  <a:lnTo>
                    <a:pt x="72" y="1"/>
                  </a:lnTo>
                  <a:cubicBezTo>
                    <a:pt x="29" y="13"/>
                    <a:pt x="7" y="23"/>
                    <a:pt x="1" y="27"/>
                  </a:cubicBezTo>
                  <a:cubicBezTo>
                    <a:pt x="27" y="17"/>
                    <a:pt x="50" y="9"/>
                    <a:pt x="72"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4"/>
            <p:cNvSpPr/>
            <p:nvPr/>
          </p:nvSpPr>
          <p:spPr>
            <a:xfrm>
              <a:off x="1551525" y="4065075"/>
              <a:ext cx="31825" cy="47225"/>
            </a:xfrm>
            <a:custGeom>
              <a:avLst/>
              <a:gdLst/>
              <a:ahLst/>
              <a:cxnLst/>
              <a:rect l="l" t="t" r="r" b="b"/>
              <a:pathLst>
                <a:path w="1273" h="1889" extrusionOk="0">
                  <a:moveTo>
                    <a:pt x="1273" y="0"/>
                  </a:moveTo>
                  <a:cubicBezTo>
                    <a:pt x="1242" y="21"/>
                    <a:pt x="1214" y="41"/>
                    <a:pt x="1185" y="62"/>
                  </a:cubicBezTo>
                  <a:cubicBezTo>
                    <a:pt x="1169" y="74"/>
                    <a:pt x="1153" y="86"/>
                    <a:pt x="1137" y="98"/>
                  </a:cubicBezTo>
                  <a:lnTo>
                    <a:pt x="1137" y="98"/>
                  </a:lnTo>
                  <a:cubicBezTo>
                    <a:pt x="1149" y="89"/>
                    <a:pt x="1162" y="79"/>
                    <a:pt x="1175" y="70"/>
                  </a:cubicBezTo>
                  <a:cubicBezTo>
                    <a:pt x="1207" y="45"/>
                    <a:pt x="1238" y="25"/>
                    <a:pt x="1273" y="0"/>
                  </a:cubicBezTo>
                  <a:close/>
                  <a:moveTo>
                    <a:pt x="1137" y="98"/>
                  </a:moveTo>
                  <a:lnTo>
                    <a:pt x="1137" y="98"/>
                  </a:lnTo>
                  <a:cubicBezTo>
                    <a:pt x="859" y="311"/>
                    <a:pt x="626" y="583"/>
                    <a:pt x="442" y="884"/>
                  </a:cubicBezTo>
                  <a:cubicBezTo>
                    <a:pt x="266" y="1167"/>
                    <a:pt x="133" y="1473"/>
                    <a:pt x="27" y="1791"/>
                  </a:cubicBezTo>
                  <a:cubicBezTo>
                    <a:pt x="19" y="1825"/>
                    <a:pt x="8" y="1856"/>
                    <a:pt x="0" y="1889"/>
                  </a:cubicBezTo>
                  <a:cubicBezTo>
                    <a:pt x="99" y="1592"/>
                    <a:pt x="215" y="1299"/>
                    <a:pt x="364" y="1029"/>
                  </a:cubicBezTo>
                  <a:cubicBezTo>
                    <a:pt x="393" y="978"/>
                    <a:pt x="424" y="927"/>
                    <a:pt x="455" y="876"/>
                  </a:cubicBezTo>
                  <a:cubicBezTo>
                    <a:pt x="634" y="578"/>
                    <a:pt x="863" y="312"/>
                    <a:pt x="1137" y="98"/>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4"/>
            <p:cNvSpPr/>
            <p:nvPr/>
          </p:nvSpPr>
          <p:spPr>
            <a:xfrm>
              <a:off x="1551375" y="4063025"/>
              <a:ext cx="30600" cy="49375"/>
            </a:xfrm>
            <a:custGeom>
              <a:avLst/>
              <a:gdLst/>
              <a:ahLst/>
              <a:cxnLst/>
              <a:rect l="l" t="t" r="r" b="b"/>
              <a:pathLst>
                <a:path w="1224" h="1975" extrusionOk="0">
                  <a:moveTo>
                    <a:pt x="1224" y="0"/>
                  </a:moveTo>
                  <a:lnTo>
                    <a:pt x="1224" y="0"/>
                  </a:lnTo>
                  <a:cubicBezTo>
                    <a:pt x="1193" y="21"/>
                    <a:pt x="1162" y="45"/>
                    <a:pt x="1134" y="68"/>
                  </a:cubicBezTo>
                  <a:cubicBezTo>
                    <a:pt x="1080" y="110"/>
                    <a:pt x="1029" y="153"/>
                    <a:pt x="979" y="199"/>
                  </a:cubicBezTo>
                  <a:lnTo>
                    <a:pt x="979" y="199"/>
                  </a:lnTo>
                  <a:cubicBezTo>
                    <a:pt x="1026" y="156"/>
                    <a:pt x="1075" y="115"/>
                    <a:pt x="1125" y="76"/>
                  </a:cubicBezTo>
                  <a:cubicBezTo>
                    <a:pt x="1158" y="50"/>
                    <a:pt x="1191" y="25"/>
                    <a:pt x="1224" y="0"/>
                  </a:cubicBezTo>
                  <a:close/>
                  <a:moveTo>
                    <a:pt x="979" y="199"/>
                  </a:moveTo>
                  <a:lnTo>
                    <a:pt x="979" y="199"/>
                  </a:lnTo>
                  <a:cubicBezTo>
                    <a:pt x="746" y="409"/>
                    <a:pt x="552" y="663"/>
                    <a:pt x="399" y="931"/>
                  </a:cubicBezTo>
                  <a:cubicBezTo>
                    <a:pt x="220" y="1260"/>
                    <a:pt x="87" y="1613"/>
                    <a:pt x="1" y="1972"/>
                  </a:cubicBezTo>
                  <a:lnTo>
                    <a:pt x="1" y="1972"/>
                  </a:lnTo>
                  <a:cubicBezTo>
                    <a:pt x="9" y="1938"/>
                    <a:pt x="21" y="1906"/>
                    <a:pt x="33" y="1870"/>
                  </a:cubicBezTo>
                  <a:cubicBezTo>
                    <a:pt x="119" y="1545"/>
                    <a:pt x="246" y="1226"/>
                    <a:pt x="409" y="925"/>
                  </a:cubicBezTo>
                  <a:cubicBezTo>
                    <a:pt x="561" y="656"/>
                    <a:pt x="751" y="408"/>
                    <a:pt x="979" y="199"/>
                  </a:cubicBezTo>
                  <a:close/>
                  <a:moveTo>
                    <a:pt x="1" y="1972"/>
                  </a:moveTo>
                  <a:cubicBezTo>
                    <a:pt x="1" y="1973"/>
                    <a:pt x="0" y="1974"/>
                    <a:pt x="0" y="1975"/>
                  </a:cubicBezTo>
                  <a:cubicBezTo>
                    <a:pt x="0" y="1974"/>
                    <a:pt x="1" y="1973"/>
                    <a:pt x="1" y="1972"/>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4"/>
            <p:cNvSpPr/>
            <p:nvPr/>
          </p:nvSpPr>
          <p:spPr>
            <a:xfrm>
              <a:off x="1985575" y="4289925"/>
              <a:ext cx="166200" cy="4850"/>
            </a:xfrm>
            <a:custGeom>
              <a:avLst/>
              <a:gdLst/>
              <a:ahLst/>
              <a:cxnLst/>
              <a:rect l="l" t="t" r="r" b="b"/>
              <a:pathLst>
                <a:path w="6648" h="194" extrusionOk="0">
                  <a:moveTo>
                    <a:pt x="6647" y="0"/>
                  </a:moveTo>
                  <a:lnTo>
                    <a:pt x="6647" y="0"/>
                  </a:lnTo>
                  <a:cubicBezTo>
                    <a:pt x="6095" y="12"/>
                    <a:pt x="5542" y="27"/>
                    <a:pt x="4990" y="35"/>
                  </a:cubicBezTo>
                  <a:cubicBezTo>
                    <a:pt x="4436" y="45"/>
                    <a:pt x="3883" y="58"/>
                    <a:pt x="3331" y="64"/>
                  </a:cubicBezTo>
                  <a:cubicBezTo>
                    <a:pt x="2778" y="76"/>
                    <a:pt x="2224" y="78"/>
                    <a:pt x="1672" y="86"/>
                  </a:cubicBezTo>
                  <a:lnTo>
                    <a:pt x="10" y="105"/>
                  </a:lnTo>
                  <a:cubicBezTo>
                    <a:pt x="35" y="107"/>
                    <a:pt x="57" y="107"/>
                    <a:pt x="82" y="109"/>
                  </a:cubicBezTo>
                  <a:lnTo>
                    <a:pt x="0" y="109"/>
                  </a:lnTo>
                  <a:cubicBezTo>
                    <a:pt x="552" y="156"/>
                    <a:pt x="1105" y="172"/>
                    <a:pt x="1657" y="186"/>
                  </a:cubicBezTo>
                  <a:cubicBezTo>
                    <a:pt x="1917" y="192"/>
                    <a:pt x="2176" y="194"/>
                    <a:pt x="2434" y="194"/>
                  </a:cubicBezTo>
                  <a:cubicBezTo>
                    <a:pt x="2730" y="194"/>
                    <a:pt x="3026" y="192"/>
                    <a:pt x="3321" y="190"/>
                  </a:cubicBezTo>
                  <a:cubicBezTo>
                    <a:pt x="3875" y="174"/>
                    <a:pt x="4429" y="164"/>
                    <a:pt x="4982" y="131"/>
                  </a:cubicBezTo>
                  <a:lnTo>
                    <a:pt x="5815" y="80"/>
                  </a:lnTo>
                  <a:cubicBezTo>
                    <a:pt x="6091" y="58"/>
                    <a:pt x="6363" y="37"/>
                    <a:pt x="6639" y="8"/>
                  </a:cubicBezTo>
                  <a:lnTo>
                    <a:pt x="6576" y="8"/>
                  </a:lnTo>
                  <a:cubicBezTo>
                    <a:pt x="6598" y="6"/>
                    <a:pt x="6625" y="4"/>
                    <a:pt x="6647"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4"/>
            <p:cNvSpPr/>
            <p:nvPr/>
          </p:nvSpPr>
          <p:spPr>
            <a:xfrm>
              <a:off x="2106125" y="4293200"/>
              <a:ext cx="82325" cy="72075"/>
            </a:xfrm>
            <a:custGeom>
              <a:avLst/>
              <a:gdLst/>
              <a:ahLst/>
              <a:cxnLst/>
              <a:rect l="l" t="t" r="r" b="b"/>
              <a:pathLst>
                <a:path w="3293" h="2883" extrusionOk="0">
                  <a:moveTo>
                    <a:pt x="2658" y="0"/>
                  </a:moveTo>
                  <a:cubicBezTo>
                    <a:pt x="2558" y="4"/>
                    <a:pt x="2449" y="8"/>
                    <a:pt x="2341" y="10"/>
                  </a:cubicBezTo>
                  <a:cubicBezTo>
                    <a:pt x="2326" y="12"/>
                    <a:pt x="2316" y="12"/>
                    <a:pt x="2304" y="17"/>
                  </a:cubicBezTo>
                  <a:lnTo>
                    <a:pt x="2275" y="17"/>
                  </a:lnTo>
                  <a:cubicBezTo>
                    <a:pt x="1942" y="72"/>
                    <a:pt x="1604" y="121"/>
                    <a:pt x="1267" y="170"/>
                  </a:cubicBezTo>
                  <a:cubicBezTo>
                    <a:pt x="962" y="211"/>
                    <a:pt x="655" y="248"/>
                    <a:pt x="348" y="278"/>
                  </a:cubicBezTo>
                  <a:cubicBezTo>
                    <a:pt x="252" y="289"/>
                    <a:pt x="158" y="297"/>
                    <a:pt x="64" y="307"/>
                  </a:cubicBezTo>
                  <a:lnTo>
                    <a:pt x="66" y="307"/>
                  </a:lnTo>
                  <a:cubicBezTo>
                    <a:pt x="43" y="311"/>
                    <a:pt x="21" y="313"/>
                    <a:pt x="0" y="315"/>
                  </a:cubicBezTo>
                  <a:cubicBezTo>
                    <a:pt x="56" y="316"/>
                    <a:pt x="112" y="317"/>
                    <a:pt x="167" y="317"/>
                  </a:cubicBezTo>
                  <a:cubicBezTo>
                    <a:pt x="539" y="317"/>
                    <a:pt x="909" y="294"/>
                    <a:pt x="1279" y="262"/>
                  </a:cubicBezTo>
                  <a:cubicBezTo>
                    <a:pt x="1351" y="256"/>
                    <a:pt x="1422" y="248"/>
                    <a:pt x="1494" y="242"/>
                  </a:cubicBezTo>
                  <a:cubicBezTo>
                    <a:pt x="1829" y="207"/>
                    <a:pt x="2161" y="164"/>
                    <a:pt x="2494" y="111"/>
                  </a:cubicBezTo>
                  <a:cubicBezTo>
                    <a:pt x="2603" y="565"/>
                    <a:pt x="2715" y="1021"/>
                    <a:pt x="2836" y="1473"/>
                  </a:cubicBezTo>
                  <a:lnTo>
                    <a:pt x="3028" y="2181"/>
                  </a:lnTo>
                  <a:cubicBezTo>
                    <a:pt x="3094" y="2416"/>
                    <a:pt x="3159" y="2650"/>
                    <a:pt x="3231" y="2883"/>
                  </a:cubicBezTo>
                  <a:cubicBezTo>
                    <a:pt x="3187" y="2653"/>
                    <a:pt x="3142" y="2422"/>
                    <a:pt x="3094" y="2193"/>
                  </a:cubicBezTo>
                  <a:lnTo>
                    <a:pt x="3094" y="2193"/>
                  </a:lnTo>
                  <a:cubicBezTo>
                    <a:pt x="3158" y="2422"/>
                    <a:pt x="3222" y="2647"/>
                    <a:pt x="3292" y="2875"/>
                  </a:cubicBezTo>
                  <a:cubicBezTo>
                    <a:pt x="3247" y="2635"/>
                    <a:pt x="3196" y="2396"/>
                    <a:pt x="3151" y="2159"/>
                  </a:cubicBezTo>
                  <a:lnTo>
                    <a:pt x="2998" y="1443"/>
                  </a:lnTo>
                  <a:cubicBezTo>
                    <a:pt x="2889" y="968"/>
                    <a:pt x="2781" y="491"/>
                    <a:pt x="2662" y="17"/>
                  </a:cubicBezTo>
                  <a:lnTo>
                    <a:pt x="2658"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4"/>
            <p:cNvSpPr/>
            <p:nvPr/>
          </p:nvSpPr>
          <p:spPr>
            <a:xfrm>
              <a:off x="2027050" y="4317700"/>
              <a:ext cx="1200" cy="1500"/>
            </a:xfrm>
            <a:custGeom>
              <a:avLst/>
              <a:gdLst/>
              <a:ahLst/>
              <a:cxnLst/>
              <a:rect l="l" t="t" r="r" b="b"/>
              <a:pathLst>
                <a:path w="48" h="60" extrusionOk="0">
                  <a:moveTo>
                    <a:pt x="0" y="0"/>
                  </a:moveTo>
                  <a:lnTo>
                    <a:pt x="0" y="0"/>
                  </a:lnTo>
                  <a:cubicBezTo>
                    <a:pt x="0" y="0"/>
                    <a:pt x="1" y="1"/>
                    <a:pt x="1" y="1"/>
                  </a:cubicBezTo>
                  <a:lnTo>
                    <a:pt x="1" y="1"/>
                  </a:lnTo>
                  <a:cubicBezTo>
                    <a:pt x="1" y="1"/>
                    <a:pt x="0" y="0"/>
                    <a:pt x="0" y="0"/>
                  </a:cubicBezTo>
                  <a:close/>
                  <a:moveTo>
                    <a:pt x="1" y="1"/>
                  </a:moveTo>
                  <a:lnTo>
                    <a:pt x="1" y="1"/>
                  </a:lnTo>
                  <a:cubicBezTo>
                    <a:pt x="5" y="6"/>
                    <a:pt x="19" y="29"/>
                    <a:pt x="47" y="59"/>
                  </a:cubicBezTo>
                  <a:cubicBezTo>
                    <a:pt x="33" y="39"/>
                    <a:pt x="17" y="21"/>
                    <a:pt x="1"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4"/>
            <p:cNvSpPr/>
            <p:nvPr/>
          </p:nvSpPr>
          <p:spPr>
            <a:xfrm>
              <a:off x="2127350" y="4209000"/>
              <a:ext cx="102575" cy="53525"/>
            </a:xfrm>
            <a:custGeom>
              <a:avLst/>
              <a:gdLst/>
              <a:ahLst/>
              <a:cxnLst/>
              <a:rect l="l" t="t" r="r" b="b"/>
              <a:pathLst>
                <a:path w="4103" h="2141" extrusionOk="0">
                  <a:moveTo>
                    <a:pt x="4102" y="1"/>
                  </a:moveTo>
                  <a:cubicBezTo>
                    <a:pt x="4094" y="7"/>
                    <a:pt x="4088" y="13"/>
                    <a:pt x="4082" y="19"/>
                  </a:cubicBezTo>
                  <a:cubicBezTo>
                    <a:pt x="4084" y="13"/>
                    <a:pt x="4088" y="11"/>
                    <a:pt x="4092" y="7"/>
                  </a:cubicBezTo>
                  <a:lnTo>
                    <a:pt x="4092" y="7"/>
                  </a:lnTo>
                  <a:cubicBezTo>
                    <a:pt x="3910" y="170"/>
                    <a:pt x="3736" y="340"/>
                    <a:pt x="3556" y="508"/>
                  </a:cubicBezTo>
                  <a:lnTo>
                    <a:pt x="3030" y="1021"/>
                  </a:lnTo>
                  <a:cubicBezTo>
                    <a:pt x="2699" y="1349"/>
                    <a:pt x="2372" y="1680"/>
                    <a:pt x="2048" y="2016"/>
                  </a:cubicBezTo>
                  <a:cubicBezTo>
                    <a:pt x="1733" y="1756"/>
                    <a:pt x="1414" y="1502"/>
                    <a:pt x="1085" y="1267"/>
                  </a:cubicBezTo>
                  <a:cubicBezTo>
                    <a:pt x="739" y="1015"/>
                    <a:pt x="381" y="778"/>
                    <a:pt x="11" y="567"/>
                  </a:cubicBezTo>
                  <a:lnTo>
                    <a:pt x="11" y="567"/>
                  </a:lnTo>
                  <a:cubicBezTo>
                    <a:pt x="35" y="588"/>
                    <a:pt x="64" y="606"/>
                    <a:pt x="88" y="627"/>
                  </a:cubicBezTo>
                  <a:cubicBezTo>
                    <a:pt x="58" y="610"/>
                    <a:pt x="31" y="592"/>
                    <a:pt x="0" y="575"/>
                  </a:cubicBezTo>
                  <a:lnTo>
                    <a:pt x="0" y="575"/>
                  </a:lnTo>
                  <a:cubicBezTo>
                    <a:pt x="344" y="827"/>
                    <a:pt x="686" y="1083"/>
                    <a:pt x="1021" y="1347"/>
                  </a:cubicBezTo>
                  <a:cubicBezTo>
                    <a:pt x="1228" y="1513"/>
                    <a:pt x="1432" y="1678"/>
                    <a:pt x="1637" y="1844"/>
                  </a:cubicBezTo>
                  <a:cubicBezTo>
                    <a:pt x="1803" y="1950"/>
                    <a:pt x="1958" y="2049"/>
                    <a:pt x="2101" y="2141"/>
                  </a:cubicBezTo>
                  <a:lnTo>
                    <a:pt x="2110" y="2134"/>
                  </a:lnTo>
                  <a:lnTo>
                    <a:pt x="2112" y="2137"/>
                  </a:lnTo>
                  <a:cubicBezTo>
                    <a:pt x="2449" y="1791"/>
                    <a:pt x="2787" y="1441"/>
                    <a:pt x="3116" y="1087"/>
                  </a:cubicBezTo>
                  <a:lnTo>
                    <a:pt x="3615" y="549"/>
                  </a:lnTo>
                  <a:cubicBezTo>
                    <a:pt x="3779" y="367"/>
                    <a:pt x="3943" y="187"/>
                    <a:pt x="4102"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4"/>
            <p:cNvSpPr/>
            <p:nvPr/>
          </p:nvSpPr>
          <p:spPr>
            <a:xfrm>
              <a:off x="2071175" y="4248375"/>
              <a:ext cx="172250" cy="47150"/>
            </a:xfrm>
            <a:custGeom>
              <a:avLst/>
              <a:gdLst/>
              <a:ahLst/>
              <a:cxnLst/>
              <a:rect l="l" t="t" r="r" b="b"/>
              <a:pathLst>
                <a:path w="6890" h="1886" extrusionOk="0">
                  <a:moveTo>
                    <a:pt x="11" y="1"/>
                  </a:moveTo>
                  <a:lnTo>
                    <a:pt x="111" y="32"/>
                  </a:lnTo>
                  <a:cubicBezTo>
                    <a:pt x="75" y="23"/>
                    <a:pt x="38" y="13"/>
                    <a:pt x="1" y="7"/>
                  </a:cubicBezTo>
                  <a:lnTo>
                    <a:pt x="1" y="7"/>
                  </a:lnTo>
                  <a:cubicBezTo>
                    <a:pt x="566" y="187"/>
                    <a:pt x="1136" y="357"/>
                    <a:pt x="1707" y="523"/>
                  </a:cubicBezTo>
                  <a:cubicBezTo>
                    <a:pt x="2278" y="688"/>
                    <a:pt x="2853" y="846"/>
                    <a:pt x="3424" y="1005"/>
                  </a:cubicBezTo>
                  <a:cubicBezTo>
                    <a:pt x="3999" y="1157"/>
                    <a:pt x="4571" y="1314"/>
                    <a:pt x="5146" y="1464"/>
                  </a:cubicBezTo>
                  <a:lnTo>
                    <a:pt x="6012" y="1681"/>
                  </a:lnTo>
                  <a:cubicBezTo>
                    <a:pt x="6300" y="1750"/>
                    <a:pt x="6589" y="1822"/>
                    <a:pt x="6879" y="1885"/>
                  </a:cubicBezTo>
                  <a:cubicBezTo>
                    <a:pt x="6844" y="1875"/>
                    <a:pt x="6814" y="1865"/>
                    <a:pt x="6781" y="1855"/>
                  </a:cubicBezTo>
                  <a:lnTo>
                    <a:pt x="6781" y="1855"/>
                  </a:lnTo>
                  <a:cubicBezTo>
                    <a:pt x="6818" y="1863"/>
                    <a:pt x="6853" y="1871"/>
                    <a:pt x="6889" y="1881"/>
                  </a:cubicBezTo>
                  <a:cubicBezTo>
                    <a:pt x="6607" y="1789"/>
                    <a:pt x="6321" y="1703"/>
                    <a:pt x="6036" y="1617"/>
                  </a:cubicBezTo>
                  <a:lnTo>
                    <a:pt x="5185" y="1364"/>
                  </a:lnTo>
                  <a:cubicBezTo>
                    <a:pt x="4614" y="1198"/>
                    <a:pt x="4040" y="1042"/>
                    <a:pt x="3467" y="881"/>
                  </a:cubicBezTo>
                  <a:cubicBezTo>
                    <a:pt x="2892" y="729"/>
                    <a:pt x="2319" y="572"/>
                    <a:pt x="1742" y="426"/>
                  </a:cubicBezTo>
                  <a:cubicBezTo>
                    <a:pt x="1167" y="279"/>
                    <a:pt x="592" y="134"/>
                    <a:pt x="11"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4"/>
            <p:cNvSpPr/>
            <p:nvPr/>
          </p:nvSpPr>
          <p:spPr>
            <a:xfrm>
              <a:off x="2046025" y="4332925"/>
              <a:ext cx="29625" cy="13425"/>
            </a:xfrm>
            <a:custGeom>
              <a:avLst/>
              <a:gdLst/>
              <a:ahLst/>
              <a:cxnLst/>
              <a:rect l="l" t="t" r="r" b="b"/>
              <a:pathLst>
                <a:path w="1185" h="537" extrusionOk="0">
                  <a:moveTo>
                    <a:pt x="0" y="1"/>
                  </a:moveTo>
                  <a:cubicBezTo>
                    <a:pt x="287" y="167"/>
                    <a:pt x="673" y="353"/>
                    <a:pt x="1185" y="537"/>
                  </a:cubicBezTo>
                  <a:cubicBezTo>
                    <a:pt x="991" y="465"/>
                    <a:pt x="469" y="263"/>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4"/>
            <p:cNvSpPr/>
            <p:nvPr/>
          </p:nvSpPr>
          <p:spPr>
            <a:xfrm>
              <a:off x="2026850" y="4317900"/>
              <a:ext cx="1100" cy="1350"/>
            </a:xfrm>
            <a:custGeom>
              <a:avLst/>
              <a:gdLst/>
              <a:ahLst/>
              <a:cxnLst/>
              <a:rect l="l" t="t" r="r" b="b"/>
              <a:pathLst>
                <a:path w="44" h="54" extrusionOk="0">
                  <a:moveTo>
                    <a:pt x="0" y="0"/>
                  </a:moveTo>
                  <a:lnTo>
                    <a:pt x="0" y="0"/>
                  </a:lnTo>
                  <a:cubicBezTo>
                    <a:pt x="4" y="5"/>
                    <a:pt x="8" y="10"/>
                    <a:pt x="12" y="15"/>
                  </a:cubicBezTo>
                  <a:lnTo>
                    <a:pt x="12" y="15"/>
                  </a:lnTo>
                  <a:cubicBezTo>
                    <a:pt x="6" y="7"/>
                    <a:pt x="2" y="2"/>
                    <a:pt x="0" y="0"/>
                  </a:cubicBezTo>
                  <a:close/>
                  <a:moveTo>
                    <a:pt x="12" y="15"/>
                  </a:moveTo>
                  <a:lnTo>
                    <a:pt x="12" y="15"/>
                  </a:lnTo>
                  <a:cubicBezTo>
                    <a:pt x="19" y="24"/>
                    <a:pt x="29" y="38"/>
                    <a:pt x="43" y="54"/>
                  </a:cubicBezTo>
                  <a:cubicBezTo>
                    <a:pt x="33" y="40"/>
                    <a:pt x="22" y="28"/>
                    <a:pt x="12" y="15"/>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4"/>
            <p:cNvSpPr/>
            <p:nvPr/>
          </p:nvSpPr>
          <p:spPr>
            <a:xfrm>
              <a:off x="1985100" y="4299600"/>
              <a:ext cx="171225" cy="70550"/>
            </a:xfrm>
            <a:custGeom>
              <a:avLst/>
              <a:gdLst/>
              <a:ahLst/>
              <a:cxnLst/>
              <a:rect l="l" t="t" r="r" b="b"/>
              <a:pathLst>
                <a:path w="6849" h="2822" extrusionOk="0">
                  <a:moveTo>
                    <a:pt x="1912" y="1"/>
                  </a:moveTo>
                  <a:cubicBezTo>
                    <a:pt x="686" y="1"/>
                    <a:pt x="3" y="18"/>
                    <a:pt x="1" y="18"/>
                  </a:cubicBezTo>
                  <a:cubicBezTo>
                    <a:pt x="927" y="1135"/>
                    <a:pt x="1159" y="1956"/>
                    <a:pt x="1664" y="2160"/>
                  </a:cubicBezTo>
                  <a:cubicBezTo>
                    <a:pt x="2169" y="2363"/>
                    <a:pt x="6799" y="2817"/>
                    <a:pt x="6848" y="2821"/>
                  </a:cubicBezTo>
                  <a:lnTo>
                    <a:pt x="6318" y="2547"/>
                  </a:lnTo>
                  <a:cubicBezTo>
                    <a:pt x="5212" y="2357"/>
                    <a:pt x="4354" y="2128"/>
                    <a:pt x="3698" y="1899"/>
                  </a:cubicBezTo>
                  <a:cubicBezTo>
                    <a:pt x="3700" y="1899"/>
                    <a:pt x="1269" y="1162"/>
                    <a:pt x="1056" y="587"/>
                  </a:cubicBezTo>
                  <a:cubicBezTo>
                    <a:pt x="1048" y="569"/>
                    <a:pt x="1046" y="550"/>
                    <a:pt x="1046" y="536"/>
                  </a:cubicBezTo>
                  <a:cubicBezTo>
                    <a:pt x="1056" y="29"/>
                    <a:pt x="4076" y="20"/>
                    <a:pt x="4272" y="20"/>
                  </a:cubicBezTo>
                  <a:cubicBezTo>
                    <a:pt x="3349" y="6"/>
                    <a:pt x="2556" y="1"/>
                    <a:pt x="19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4"/>
            <p:cNvSpPr/>
            <p:nvPr/>
          </p:nvSpPr>
          <p:spPr>
            <a:xfrm>
              <a:off x="2028125" y="4319475"/>
              <a:ext cx="17350" cy="13225"/>
            </a:xfrm>
            <a:custGeom>
              <a:avLst/>
              <a:gdLst/>
              <a:ahLst/>
              <a:cxnLst/>
              <a:rect l="l" t="t" r="r" b="b"/>
              <a:pathLst>
                <a:path w="694" h="529" extrusionOk="0">
                  <a:moveTo>
                    <a:pt x="0" y="1"/>
                  </a:moveTo>
                  <a:cubicBezTo>
                    <a:pt x="156" y="187"/>
                    <a:pt x="413" y="369"/>
                    <a:pt x="694" y="529"/>
                  </a:cubicBezTo>
                  <a:cubicBezTo>
                    <a:pt x="295" y="293"/>
                    <a:pt x="90" y="99"/>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4"/>
            <p:cNvSpPr/>
            <p:nvPr/>
          </p:nvSpPr>
          <p:spPr>
            <a:xfrm>
              <a:off x="1629675" y="4059450"/>
              <a:ext cx="103200" cy="16025"/>
            </a:xfrm>
            <a:custGeom>
              <a:avLst/>
              <a:gdLst/>
              <a:ahLst/>
              <a:cxnLst/>
              <a:rect l="l" t="t" r="r" b="b"/>
              <a:pathLst>
                <a:path w="4128" h="641" extrusionOk="0">
                  <a:moveTo>
                    <a:pt x="19" y="0"/>
                  </a:moveTo>
                  <a:cubicBezTo>
                    <a:pt x="5" y="0"/>
                    <a:pt x="0" y="4"/>
                    <a:pt x="0" y="4"/>
                  </a:cubicBezTo>
                  <a:cubicBezTo>
                    <a:pt x="659" y="356"/>
                    <a:pt x="905" y="641"/>
                    <a:pt x="909" y="641"/>
                  </a:cubicBezTo>
                  <a:cubicBezTo>
                    <a:pt x="1660" y="405"/>
                    <a:pt x="2505" y="348"/>
                    <a:pt x="3141" y="348"/>
                  </a:cubicBezTo>
                  <a:cubicBezTo>
                    <a:pt x="3684" y="348"/>
                    <a:pt x="4075" y="389"/>
                    <a:pt x="4123" y="395"/>
                  </a:cubicBezTo>
                  <a:lnTo>
                    <a:pt x="4127" y="395"/>
                  </a:lnTo>
                  <a:cubicBezTo>
                    <a:pt x="4105" y="389"/>
                    <a:pt x="4080" y="385"/>
                    <a:pt x="4056" y="379"/>
                  </a:cubicBezTo>
                  <a:cubicBezTo>
                    <a:pt x="3908" y="366"/>
                    <a:pt x="3577" y="341"/>
                    <a:pt x="3153" y="341"/>
                  </a:cubicBezTo>
                  <a:cubicBezTo>
                    <a:pt x="2516" y="341"/>
                    <a:pt x="1669" y="397"/>
                    <a:pt x="915" y="632"/>
                  </a:cubicBezTo>
                  <a:cubicBezTo>
                    <a:pt x="915" y="632"/>
                    <a:pt x="670" y="352"/>
                    <a:pt x="19"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4"/>
            <p:cNvSpPr/>
            <p:nvPr/>
          </p:nvSpPr>
          <p:spPr>
            <a:xfrm>
              <a:off x="1630025" y="4059400"/>
              <a:ext cx="25" cy="25"/>
            </a:xfrm>
            <a:custGeom>
              <a:avLst/>
              <a:gdLst/>
              <a:ahLst/>
              <a:cxnLst/>
              <a:rect l="l" t="t" r="r" b="b"/>
              <a:pathLst>
                <a:path w="1" h="1" extrusionOk="0">
                  <a:moveTo>
                    <a:pt x="1" y="0"/>
                  </a:moveTo>
                  <a:lnTo>
                    <a:pt x="1"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4"/>
            <p:cNvSpPr/>
            <p:nvPr/>
          </p:nvSpPr>
          <p:spPr>
            <a:xfrm>
              <a:off x="1702150" y="4057475"/>
              <a:ext cx="71725" cy="187000"/>
            </a:xfrm>
            <a:custGeom>
              <a:avLst/>
              <a:gdLst/>
              <a:ahLst/>
              <a:cxnLst/>
              <a:rect l="l" t="t" r="r" b="b"/>
              <a:pathLst>
                <a:path w="2869" h="7480" extrusionOk="0">
                  <a:moveTo>
                    <a:pt x="2437" y="0"/>
                  </a:moveTo>
                  <a:cubicBezTo>
                    <a:pt x="2130" y="0"/>
                    <a:pt x="1966" y="229"/>
                    <a:pt x="1965" y="231"/>
                  </a:cubicBezTo>
                  <a:cubicBezTo>
                    <a:pt x="2066" y="167"/>
                    <a:pt x="2169" y="150"/>
                    <a:pt x="2250" y="150"/>
                  </a:cubicBezTo>
                  <a:cubicBezTo>
                    <a:pt x="2340" y="150"/>
                    <a:pt x="2402" y="171"/>
                    <a:pt x="2402" y="171"/>
                  </a:cubicBezTo>
                  <a:cubicBezTo>
                    <a:pt x="1952" y="454"/>
                    <a:pt x="1756" y="1059"/>
                    <a:pt x="1744" y="1108"/>
                  </a:cubicBezTo>
                  <a:lnTo>
                    <a:pt x="1744" y="1110"/>
                  </a:lnTo>
                  <a:lnTo>
                    <a:pt x="1" y="7479"/>
                  </a:lnTo>
                  <a:cubicBezTo>
                    <a:pt x="559" y="5732"/>
                    <a:pt x="919" y="4771"/>
                    <a:pt x="1120" y="4386"/>
                  </a:cubicBezTo>
                  <a:cubicBezTo>
                    <a:pt x="1862" y="2489"/>
                    <a:pt x="2869" y="137"/>
                    <a:pt x="2869" y="137"/>
                  </a:cubicBezTo>
                  <a:cubicBezTo>
                    <a:pt x="2793" y="94"/>
                    <a:pt x="2728" y="59"/>
                    <a:pt x="2660" y="38"/>
                  </a:cubicBezTo>
                  <a:cubicBezTo>
                    <a:pt x="2579" y="11"/>
                    <a:pt x="2505" y="0"/>
                    <a:pt x="2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4"/>
            <p:cNvSpPr/>
            <p:nvPr/>
          </p:nvSpPr>
          <p:spPr>
            <a:xfrm>
              <a:off x="1583900" y="4049675"/>
              <a:ext cx="158950" cy="15125"/>
            </a:xfrm>
            <a:custGeom>
              <a:avLst/>
              <a:gdLst/>
              <a:ahLst/>
              <a:cxnLst/>
              <a:rect l="l" t="t" r="r" b="b"/>
              <a:pathLst>
                <a:path w="6358" h="605" extrusionOk="0">
                  <a:moveTo>
                    <a:pt x="2558" y="0"/>
                  </a:moveTo>
                  <a:cubicBezTo>
                    <a:pt x="2357" y="0"/>
                    <a:pt x="2156" y="7"/>
                    <a:pt x="1956" y="21"/>
                  </a:cubicBezTo>
                  <a:cubicBezTo>
                    <a:pt x="1312" y="64"/>
                    <a:pt x="657" y="201"/>
                    <a:pt x="107" y="534"/>
                  </a:cubicBezTo>
                  <a:lnTo>
                    <a:pt x="37" y="580"/>
                  </a:lnTo>
                  <a:lnTo>
                    <a:pt x="37" y="580"/>
                  </a:lnTo>
                  <a:cubicBezTo>
                    <a:pt x="599" y="219"/>
                    <a:pt x="1279" y="73"/>
                    <a:pt x="1946" y="29"/>
                  </a:cubicBezTo>
                  <a:cubicBezTo>
                    <a:pt x="2149" y="13"/>
                    <a:pt x="2352" y="6"/>
                    <a:pt x="2556" y="6"/>
                  </a:cubicBezTo>
                  <a:cubicBezTo>
                    <a:pt x="3091" y="6"/>
                    <a:pt x="3626" y="54"/>
                    <a:pt x="4160" y="115"/>
                  </a:cubicBezTo>
                  <a:cubicBezTo>
                    <a:pt x="4528" y="160"/>
                    <a:pt x="4896" y="211"/>
                    <a:pt x="5262" y="269"/>
                  </a:cubicBezTo>
                  <a:cubicBezTo>
                    <a:pt x="5629" y="324"/>
                    <a:pt x="5991" y="391"/>
                    <a:pt x="6357" y="453"/>
                  </a:cubicBezTo>
                  <a:cubicBezTo>
                    <a:pt x="6322" y="442"/>
                    <a:pt x="6285" y="432"/>
                    <a:pt x="6251" y="426"/>
                  </a:cubicBezTo>
                  <a:cubicBezTo>
                    <a:pt x="5925" y="369"/>
                    <a:pt x="5600" y="309"/>
                    <a:pt x="5273" y="262"/>
                  </a:cubicBezTo>
                  <a:cubicBezTo>
                    <a:pt x="4907" y="201"/>
                    <a:pt x="4538" y="150"/>
                    <a:pt x="4170" y="109"/>
                  </a:cubicBezTo>
                  <a:cubicBezTo>
                    <a:pt x="3634" y="46"/>
                    <a:pt x="3095" y="0"/>
                    <a:pt x="2558" y="0"/>
                  </a:cubicBezTo>
                  <a:close/>
                  <a:moveTo>
                    <a:pt x="37" y="580"/>
                  </a:moveTo>
                  <a:cubicBezTo>
                    <a:pt x="25" y="588"/>
                    <a:pt x="13" y="596"/>
                    <a:pt x="0" y="604"/>
                  </a:cubicBezTo>
                  <a:lnTo>
                    <a:pt x="37" y="58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4"/>
            <p:cNvSpPr/>
            <p:nvPr/>
          </p:nvSpPr>
          <p:spPr>
            <a:xfrm>
              <a:off x="1778625" y="4155300"/>
              <a:ext cx="2825" cy="425"/>
            </a:xfrm>
            <a:custGeom>
              <a:avLst/>
              <a:gdLst/>
              <a:ahLst/>
              <a:cxnLst/>
              <a:rect l="l" t="t" r="r" b="b"/>
              <a:pathLst>
                <a:path w="113" h="17" extrusionOk="0">
                  <a:moveTo>
                    <a:pt x="0" y="0"/>
                  </a:moveTo>
                  <a:lnTo>
                    <a:pt x="0" y="0"/>
                  </a:lnTo>
                  <a:cubicBezTo>
                    <a:pt x="10" y="9"/>
                    <a:pt x="49" y="13"/>
                    <a:pt x="113" y="17"/>
                  </a:cubicBezTo>
                  <a:cubicBezTo>
                    <a:pt x="76" y="11"/>
                    <a:pt x="37" y="6"/>
                    <a:pt x="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4"/>
            <p:cNvSpPr/>
            <p:nvPr/>
          </p:nvSpPr>
          <p:spPr>
            <a:xfrm>
              <a:off x="1796725" y="4081450"/>
              <a:ext cx="366450" cy="184200"/>
            </a:xfrm>
            <a:custGeom>
              <a:avLst/>
              <a:gdLst/>
              <a:ahLst/>
              <a:cxnLst/>
              <a:rect l="l" t="t" r="r" b="b"/>
              <a:pathLst>
                <a:path w="14658" h="7368" extrusionOk="0">
                  <a:moveTo>
                    <a:pt x="0" y="0"/>
                  </a:moveTo>
                  <a:lnTo>
                    <a:pt x="966" y="348"/>
                  </a:lnTo>
                  <a:lnTo>
                    <a:pt x="1369" y="489"/>
                  </a:lnTo>
                  <a:lnTo>
                    <a:pt x="1453" y="520"/>
                  </a:lnTo>
                  <a:lnTo>
                    <a:pt x="1932" y="708"/>
                  </a:lnTo>
                  <a:lnTo>
                    <a:pt x="2891" y="1084"/>
                  </a:lnTo>
                  <a:lnTo>
                    <a:pt x="3837" y="1489"/>
                  </a:lnTo>
                  <a:cubicBezTo>
                    <a:pt x="4154" y="1622"/>
                    <a:pt x="4467" y="1762"/>
                    <a:pt x="4778" y="1905"/>
                  </a:cubicBezTo>
                  <a:cubicBezTo>
                    <a:pt x="5091" y="2050"/>
                    <a:pt x="5404" y="2185"/>
                    <a:pt x="5715" y="2332"/>
                  </a:cubicBezTo>
                  <a:cubicBezTo>
                    <a:pt x="5823" y="2388"/>
                    <a:pt x="5932" y="2439"/>
                    <a:pt x="6040" y="2492"/>
                  </a:cubicBezTo>
                  <a:cubicBezTo>
                    <a:pt x="6241" y="2588"/>
                    <a:pt x="6439" y="2682"/>
                    <a:pt x="6639" y="2782"/>
                  </a:cubicBezTo>
                  <a:cubicBezTo>
                    <a:pt x="6948" y="2934"/>
                    <a:pt x="7255" y="3087"/>
                    <a:pt x="7558" y="3245"/>
                  </a:cubicBezTo>
                  <a:cubicBezTo>
                    <a:pt x="8133" y="3537"/>
                    <a:pt x="8706" y="3836"/>
                    <a:pt x="9273" y="4145"/>
                  </a:cubicBezTo>
                  <a:cubicBezTo>
                    <a:pt x="9309" y="4166"/>
                    <a:pt x="9344" y="4184"/>
                    <a:pt x="9381" y="4204"/>
                  </a:cubicBezTo>
                  <a:cubicBezTo>
                    <a:pt x="9528" y="4286"/>
                    <a:pt x="9678" y="4366"/>
                    <a:pt x="9823" y="4448"/>
                  </a:cubicBezTo>
                  <a:cubicBezTo>
                    <a:pt x="9825" y="4450"/>
                    <a:pt x="9829" y="4450"/>
                    <a:pt x="9831" y="4452"/>
                  </a:cubicBezTo>
                  <a:cubicBezTo>
                    <a:pt x="10281" y="4704"/>
                    <a:pt x="10729" y="4957"/>
                    <a:pt x="11173" y="5215"/>
                  </a:cubicBezTo>
                  <a:lnTo>
                    <a:pt x="12061" y="5737"/>
                  </a:lnTo>
                  <a:lnTo>
                    <a:pt x="12941" y="6273"/>
                  </a:lnTo>
                  <a:cubicBezTo>
                    <a:pt x="13518" y="6627"/>
                    <a:pt x="14089" y="6993"/>
                    <a:pt x="14655" y="7367"/>
                  </a:cubicBezTo>
                  <a:lnTo>
                    <a:pt x="14657" y="7367"/>
                  </a:lnTo>
                  <a:cubicBezTo>
                    <a:pt x="14578" y="7312"/>
                    <a:pt x="14502" y="7255"/>
                    <a:pt x="14422" y="7200"/>
                  </a:cubicBezTo>
                  <a:cubicBezTo>
                    <a:pt x="13935" y="6880"/>
                    <a:pt x="13446" y="6567"/>
                    <a:pt x="12951" y="6267"/>
                  </a:cubicBezTo>
                  <a:lnTo>
                    <a:pt x="12071" y="5729"/>
                  </a:lnTo>
                  <a:lnTo>
                    <a:pt x="11183" y="5207"/>
                  </a:lnTo>
                  <a:cubicBezTo>
                    <a:pt x="9997" y="4517"/>
                    <a:pt x="8790" y="3859"/>
                    <a:pt x="7568" y="3241"/>
                  </a:cubicBezTo>
                  <a:cubicBezTo>
                    <a:pt x="6959" y="2924"/>
                    <a:pt x="6341" y="2627"/>
                    <a:pt x="5721" y="2330"/>
                  </a:cubicBezTo>
                  <a:cubicBezTo>
                    <a:pt x="5412" y="2181"/>
                    <a:pt x="5097" y="2046"/>
                    <a:pt x="4786" y="1903"/>
                  </a:cubicBezTo>
                  <a:cubicBezTo>
                    <a:pt x="4473" y="1760"/>
                    <a:pt x="4162" y="1618"/>
                    <a:pt x="3845" y="1485"/>
                  </a:cubicBezTo>
                  <a:lnTo>
                    <a:pt x="2897" y="1082"/>
                  </a:lnTo>
                  <a:lnTo>
                    <a:pt x="1938" y="706"/>
                  </a:lnTo>
                  <a:lnTo>
                    <a:pt x="1461" y="518"/>
                  </a:lnTo>
                  <a:lnTo>
                    <a:pt x="976" y="344"/>
                  </a:lnTo>
                  <a:lnTo>
                    <a:pt x="240" y="78"/>
                  </a:lnTo>
                  <a:cubicBezTo>
                    <a:pt x="162" y="51"/>
                    <a:pt x="82" y="27"/>
                    <a:pt x="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4"/>
            <p:cNvSpPr/>
            <p:nvPr/>
          </p:nvSpPr>
          <p:spPr>
            <a:xfrm>
              <a:off x="1552175" y="4046675"/>
              <a:ext cx="187950" cy="62975"/>
            </a:xfrm>
            <a:custGeom>
              <a:avLst/>
              <a:gdLst/>
              <a:ahLst/>
              <a:cxnLst/>
              <a:rect l="l" t="t" r="r" b="b"/>
              <a:pathLst>
                <a:path w="7518" h="2519" extrusionOk="0">
                  <a:moveTo>
                    <a:pt x="3724" y="1"/>
                  </a:moveTo>
                  <a:cubicBezTo>
                    <a:pt x="3552" y="1"/>
                    <a:pt x="3380" y="6"/>
                    <a:pt x="3207" y="18"/>
                  </a:cubicBezTo>
                  <a:cubicBezTo>
                    <a:pt x="2835" y="47"/>
                    <a:pt x="2460" y="104"/>
                    <a:pt x="2098" y="217"/>
                  </a:cubicBezTo>
                  <a:cubicBezTo>
                    <a:pt x="1820" y="303"/>
                    <a:pt x="1550" y="419"/>
                    <a:pt x="1304" y="575"/>
                  </a:cubicBezTo>
                  <a:cubicBezTo>
                    <a:pt x="1292" y="583"/>
                    <a:pt x="1282" y="591"/>
                    <a:pt x="1269" y="599"/>
                  </a:cubicBezTo>
                  <a:cubicBezTo>
                    <a:pt x="1259" y="603"/>
                    <a:pt x="1251" y="612"/>
                    <a:pt x="1243" y="616"/>
                  </a:cubicBezTo>
                  <a:cubicBezTo>
                    <a:pt x="1196" y="650"/>
                    <a:pt x="1149" y="683"/>
                    <a:pt x="1104" y="718"/>
                  </a:cubicBezTo>
                  <a:cubicBezTo>
                    <a:pt x="807" y="951"/>
                    <a:pt x="561" y="1250"/>
                    <a:pt x="377" y="1575"/>
                  </a:cubicBezTo>
                  <a:cubicBezTo>
                    <a:pt x="214" y="1874"/>
                    <a:pt x="91" y="2195"/>
                    <a:pt x="1" y="2518"/>
                  </a:cubicBezTo>
                  <a:cubicBezTo>
                    <a:pt x="111" y="2201"/>
                    <a:pt x="244" y="1894"/>
                    <a:pt x="418" y="1612"/>
                  </a:cubicBezTo>
                  <a:cubicBezTo>
                    <a:pt x="609" y="1297"/>
                    <a:pt x="854" y="1015"/>
                    <a:pt x="1149" y="798"/>
                  </a:cubicBezTo>
                  <a:cubicBezTo>
                    <a:pt x="1188" y="769"/>
                    <a:pt x="1228" y="742"/>
                    <a:pt x="1267" y="714"/>
                  </a:cubicBezTo>
                  <a:cubicBezTo>
                    <a:pt x="1304" y="699"/>
                    <a:pt x="1341" y="675"/>
                    <a:pt x="1376" y="652"/>
                  </a:cubicBezTo>
                  <a:cubicBezTo>
                    <a:pt x="1926" y="321"/>
                    <a:pt x="2581" y="182"/>
                    <a:pt x="3225" y="139"/>
                  </a:cubicBezTo>
                  <a:cubicBezTo>
                    <a:pt x="3428" y="123"/>
                    <a:pt x="3632" y="116"/>
                    <a:pt x="3835" y="116"/>
                  </a:cubicBezTo>
                  <a:cubicBezTo>
                    <a:pt x="4371" y="116"/>
                    <a:pt x="4907" y="164"/>
                    <a:pt x="5441" y="225"/>
                  </a:cubicBezTo>
                  <a:cubicBezTo>
                    <a:pt x="5809" y="268"/>
                    <a:pt x="6176" y="319"/>
                    <a:pt x="6542" y="378"/>
                  </a:cubicBezTo>
                  <a:cubicBezTo>
                    <a:pt x="6867" y="427"/>
                    <a:pt x="7192" y="487"/>
                    <a:pt x="7518" y="542"/>
                  </a:cubicBezTo>
                  <a:cubicBezTo>
                    <a:pt x="6832" y="376"/>
                    <a:pt x="6141" y="235"/>
                    <a:pt x="5443" y="135"/>
                  </a:cubicBezTo>
                  <a:cubicBezTo>
                    <a:pt x="5075" y="80"/>
                    <a:pt x="4700" y="47"/>
                    <a:pt x="4330" y="20"/>
                  </a:cubicBezTo>
                  <a:cubicBezTo>
                    <a:pt x="4129" y="8"/>
                    <a:pt x="3927" y="1"/>
                    <a:pt x="3724"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4"/>
            <p:cNvSpPr/>
            <p:nvPr/>
          </p:nvSpPr>
          <p:spPr>
            <a:xfrm>
              <a:off x="1580875" y="4064725"/>
              <a:ext cx="3050" cy="2100"/>
            </a:xfrm>
            <a:custGeom>
              <a:avLst/>
              <a:gdLst/>
              <a:ahLst/>
              <a:cxnLst/>
              <a:rect l="l" t="t" r="r" b="b"/>
              <a:pathLst>
                <a:path w="122" h="84" extrusionOk="0">
                  <a:moveTo>
                    <a:pt x="121" y="0"/>
                  </a:moveTo>
                  <a:lnTo>
                    <a:pt x="99" y="14"/>
                  </a:lnTo>
                  <a:cubicBezTo>
                    <a:pt x="81" y="27"/>
                    <a:pt x="63" y="40"/>
                    <a:pt x="46" y="52"/>
                  </a:cubicBezTo>
                  <a:lnTo>
                    <a:pt x="46" y="52"/>
                  </a:lnTo>
                  <a:cubicBezTo>
                    <a:pt x="71" y="34"/>
                    <a:pt x="96" y="18"/>
                    <a:pt x="121" y="0"/>
                  </a:cubicBezTo>
                  <a:close/>
                  <a:moveTo>
                    <a:pt x="46" y="52"/>
                  </a:moveTo>
                  <a:cubicBezTo>
                    <a:pt x="31" y="62"/>
                    <a:pt x="16" y="72"/>
                    <a:pt x="1" y="84"/>
                  </a:cubicBezTo>
                  <a:cubicBezTo>
                    <a:pt x="15" y="73"/>
                    <a:pt x="30" y="62"/>
                    <a:pt x="46" y="52"/>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4"/>
            <p:cNvSpPr/>
            <p:nvPr/>
          </p:nvSpPr>
          <p:spPr>
            <a:xfrm>
              <a:off x="1561500" y="4062200"/>
              <a:ext cx="21700" cy="24025"/>
            </a:xfrm>
            <a:custGeom>
              <a:avLst/>
              <a:gdLst/>
              <a:ahLst/>
              <a:cxnLst/>
              <a:rect l="l" t="t" r="r" b="b"/>
              <a:pathLst>
                <a:path w="868" h="961" extrusionOk="0">
                  <a:moveTo>
                    <a:pt x="868" y="1"/>
                  </a:moveTo>
                  <a:cubicBezTo>
                    <a:pt x="861" y="5"/>
                    <a:pt x="855" y="9"/>
                    <a:pt x="848" y="13"/>
                  </a:cubicBezTo>
                  <a:lnTo>
                    <a:pt x="848" y="13"/>
                  </a:lnTo>
                  <a:cubicBezTo>
                    <a:pt x="855" y="9"/>
                    <a:pt x="861" y="5"/>
                    <a:pt x="868" y="1"/>
                  </a:cubicBezTo>
                  <a:close/>
                  <a:moveTo>
                    <a:pt x="848" y="13"/>
                  </a:moveTo>
                  <a:cubicBezTo>
                    <a:pt x="843" y="17"/>
                    <a:pt x="837" y="21"/>
                    <a:pt x="832" y="25"/>
                  </a:cubicBezTo>
                  <a:lnTo>
                    <a:pt x="832" y="25"/>
                  </a:lnTo>
                  <a:cubicBezTo>
                    <a:pt x="837" y="21"/>
                    <a:pt x="843" y="17"/>
                    <a:pt x="848" y="13"/>
                  </a:cubicBezTo>
                  <a:close/>
                  <a:moveTo>
                    <a:pt x="832" y="25"/>
                  </a:moveTo>
                  <a:cubicBezTo>
                    <a:pt x="796" y="50"/>
                    <a:pt x="762" y="77"/>
                    <a:pt x="727" y="103"/>
                  </a:cubicBezTo>
                  <a:cubicBezTo>
                    <a:pt x="757" y="81"/>
                    <a:pt x="786" y="58"/>
                    <a:pt x="817" y="38"/>
                  </a:cubicBezTo>
                  <a:cubicBezTo>
                    <a:pt x="821" y="33"/>
                    <a:pt x="826" y="29"/>
                    <a:pt x="832" y="25"/>
                  </a:cubicBezTo>
                  <a:close/>
                  <a:moveTo>
                    <a:pt x="727" y="103"/>
                  </a:moveTo>
                  <a:cubicBezTo>
                    <a:pt x="428" y="336"/>
                    <a:pt x="184" y="633"/>
                    <a:pt x="0" y="960"/>
                  </a:cubicBezTo>
                  <a:cubicBezTo>
                    <a:pt x="184" y="633"/>
                    <a:pt x="430" y="336"/>
                    <a:pt x="727" y="103"/>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4"/>
            <p:cNvSpPr/>
            <p:nvPr/>
          </p:nvSpPr>
          <p:spPr>
            <a:xfrm>
              <a:off x="1552125" y="4086200"/>
              <a:ext cx="9400" cy="23650"/>
            </a:xfrm>
            <a:custGeom>
              <a:avLst/>
              <a:gdLst/>
              <a:ahLst/>
              <a:cxnLst/>
              <a:rect l="l" t="t" r="r" b="b"/>
              <a:pathLst>
                <a:path w="376" h="946" extrusionOk="0">
                  <a:moveTo>
                    <a:pt x="375" y="0"/>
                  </a:moveTo>
                  <a:lnTo>
                    <a:pt x="375" y="0"/>
                  </a:lnTo>
                  <a:cubicBezTo>
                    <a:pt x="233" y="260"/>
                    <a:pt x="122" y="535"/>
                    <a:pt x="37" y="818"/>
                  </a:cubicBezTo>
                  <a:lnTo>
                    <a:pt x="37" y="818"/>
                  </a:lnTo>
                  <a:cubicBezTo>
                    <a:pt x="122" y="534"/>
                    <a:pt x="236" y="260"/>
                    <a:pt x="375" y="0"/>
                  </a:cubicBezTo>
                  <a:close/>
                  <a:moveTo>
                    <a:pt x="37" y="818"/>
                  </a:moveTo>
                  <a:lnTo>
                    <a:pt x="37" y="818"/>
                  </a:lnTo>
                  <a:cubicBezTo>
                    <a:pt x="24" y="860"/>
                    <a:pt x="12" y="903"/>
                    <a:pt x="1" y="946"/>
                  </a:cubicBezTo>
                  <a:cubicBezTo>
                    <a:pt x="12" y="903"/>
                    <a:pt x="24" y="860"/>
                    <a:pt x="37" y="818"/>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4"/>
            <p:cNvSpPr/>
            <p:nvPr/>
          </p:nvSpPr>
          <p:spPr>
            <a:xfrm>
              <a:off x="1632800" y="4049575"/>
              <a:ext cx="55425" cy="2725"/>
            </a:xfrm>
            <a:custGeom>
              <a:avLst/>
              <a:gdLst/>
              <a:ahLst/>
              <a:cxnLst/>
              <a:rect l="l" t="t" r="r" b="b"/>
              <a:pathLst>
                <a:path w="2217" h="109" extrusionOk="0">
                  <a:moveTo>
                    <a:pt x="610" y="0"/>
                  </a:moveTo>
                  <a:cubicBezTo>
                    <a:pt x="407" y="0"/>
                    <a:pt x="203" y="7"/>
                    <a:pt x="0" y="23"/>
                  </a:cubicBezTo>
                  <a:lnTo>
                    <a:pt x="0" y="23"/>
                  </a:lnTo>
                  <a:cubicBezTo>
                    <a:pt x="201" y="8"/>
                    <a:pt x="402" y="2"/>
                    <a:pt x="604" y="2"/>
                  </a:cubicBezTo>
                  <a:cubicBezTo>
                    <a:pt x="1141" y="2"/>
                    <a:pt x="1680" y="48"/>
                    <a:pt x="2216" y="109"/>
                  </a:cubicBezTo>
                  <a:cubicBezTo>
                    <a:pt x="1682" y="48"/>
                    <a:pt x="1146" y="0"/>
                    <a:pt x="61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4"/>
            <p:cNvSpPr/>
            <p:nvPr/>
          </p:nvSpPr>
          <p:spPr>
            <a:xfrm>
              <a:off x="1630025" y="4058950"/>
              <a:ext cx="101000" cy="16275"/>
            </a:xfrm>
            <a:custGeom>
              <a:avLst/>
              <a:gdLst/>
              <a:ahLst/>
              <a:cxnLst/>
              <a:rect l="l" t="t" r="r" b="b"/>
              <a:pathLst>
                <a:path w="4040" h="651" extrusionOk="0">
                  <a:moveTo>
                    <a:pt x="548" y="0"/>
                  </a:moveTo>
                  <a:cubicBezTo>
                    <a:pt x="244" y="0"/>
                    <a:pt x="58" y="14"/>
                    <a:pt x="1" y="18"/>
                  </a:cubicBezTo>
                  <a:cubicBezTo>
                    <a:pt x="653" y="368"/>
                    <a:pt x="899" y="650"/>
                    <a:pt x="899" y="650"/>
                  </a:cubicBezTo>
                  <a:cubicBezTo>
                    <a:pt x="1655" y="415"/>
                    <a:pt x="2505" y="359"/>
                    <a:pt x="3143" y="359"/>
                  </a:cubicBezTo>
                  <a:cubicBezTo>
                    <a:pt x="3564" y="359"/>
                    <a:pt x="3892" y="384"/>
                    <a:pt x="4039" y="397"/>
                  </a:cubicBezTo>
                  <a:cubicBezTo>
                    <a:pt x="2390" y="61"/>
                    <a:pt x="1198" y="0"/>
                    <a:pt x="5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4"/>
            <p:cNvSpPr/>
            <p:nvPr/>
          </p:nvSpPr>
          <p:spPr>
            <a:xfrm>
              <a:off x="1630025" y="4059400"/>
              <a:ext cx="25" cy="25"/>
            </a:xfrm>
            <a:custGeom>
              <a:avLst/>
              <a:gdLst/>
              <a:ahLst/>
              <a:cxnLst/>
              <a:rect l="l" t="t" r="r" b="b"/>
              <a:pathLst>
                <a:path w="1" h="1" extrusionOk="0">
                  <a:moveTo>
                    <a:pt x="1" y="0"/>
                  </a:move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4"/>
            <p:cNvSpPr/>
            <p:nvPr/>
          </p:nvSpPr>
          <p:spPr>
            <a:xfrm>
              <a:off x="1630025" y="4059450"/>
              <a:ext cx="101000" cy="15825"/>
            </a:xfrm>
            <a:custGeom>
              <a:avLst/>
              <a:gdLst/>
              <a:ahLst/>
              <a:cxnLst/>
              <a:rect l="l" t="t" r="r" b="b"/>
              <a:pathLst>
                <a:path w="4040" h="633" extrusionOk="0">
                  <a:moveTo>
                    <a:pt x="3792" y="363"/>
                  </a:moveTo>
                  <a:cubicBezTo>
                    <a:pt x="3897" y="370"/>
                    <a:pt x="3981" y="377"/>
                    <a:pt x="4037" y="383"/>
                  </a:cubicBezTo>
                  <a:lnTo>
                    <a:pt x="4039" y="383"/>
                  </a:lnTo>
                  <a:cubicBezTo>
                    <a:pt x="3983" y="377"/>
                    <a:pt x="3898" y="370"/>
                    <a:pt x="3792" y="363"/>
                  </a:cubicBezTo>
                  <a:close/>
                  <a:moveTo>
                    <a:pt x="1" y="0"/>
                  </a:moveTo>
                  <a:cubicBezTo>
                    <a:pt x="653" y="352"/>
                    <a:pt x="899" y="632"/>
                    <a:pt x="899" y="632"/>
                  </a:cubicBezTo>
                  <a:cubicBezTo>
                    <a:pt x="899" y="632"/>
                    <a:pt x="656" y="352"/>
                    <a:pt x="1" y="0"/>
                  </a:cubicBezTo>
                  <a:close/>
                  <a:moveTo>
                    <a:pt x="3122" y="342"/>
                  </a:moveTo>
                  <a:cubicBezTo>
                    <a:pt x="2488" y="342"/>
                    <a:pt x="1648" y="399"/>
                    <a:pt x="899" y="632"/>
                  </a:cubicBezTo>
                  <a:cubicBezTo>
                    <a:pt x="1651" y="399"/>
                    <a:pt x="2494" y="342"/>
                    <a:pt x="3130" y="342"/>
                  </a:cubicBezTo>
                  <a:cubicBezTo>
                    <a:pt x="3393" y="342"/>
                    <a:pt x="3621" y="352"/>
                    <a:pt x="3792" y="363"/>
                  </a:cubicBezTo>
                  <a:lnTo>
                    <a:pt x="3792" y="363"/>
                  </a:lnTo>
                  <a:cubicBezTo>
                    <a:pt x="3620" y="352"/>
                    <a:pt x="3389" y="342"/>
                    <a:pt x="3122" y="342"/>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4"/>
            <p:cNvSpPr/>
            <p:nvPr/>
          </p:nvSpPr>
          <p:spPr>
            <a:xfrm>
              <a:off x="1652475" y="4075250"/>
              <a:ext cx="25" cy="25"/>
            </a:xfrm>
            <a:custGeom>
              <a:avLst/>
              <a:gdLst/>
              <a:ahLst/>
              <a:cxnLst/>
              <a:rect l="l" t="t" r="r" b="b"/>
              <a:pathLst>
                <a:path w="1" h="1" extrusionOk="0">
                  <a:moveTo>
                    <a:pt x="1" y="0"/>
                  </a:move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4"/>
            <p:cNvSpPr/>
            <p:nvPr/>
          </p:nvSpPr>
          <p:spPr>
            <a:xfrm>
              <a:off x="1802925" y="4083325"/>
              <a:ext cx="354325" cy="178025"/>
            </a:xfrm>
            <a:custGeom>
              <a:avLst/>
              <a:gdLst/>
              <a:ahLst/>
              <a:cxnLst/>
              <a:rect l="l" t="t" r="r" b="b"/>
              <a:pathLst>
                <a:path w="14173" h="7121" extrusionOk="0">
                  <a:moveTo>
                    <a:pt x="0" y="1"/>
                  </a:moveTo>
                  <a:lnTo>
                    <a:pt x="730" y="263"/>
                  </a:lnTo>
                  <a:lnTo>
                    <a:pt x="1213" y="437"/>
                  </a:lnTo>
                  <a:lnTo>
                    <a:pt x="1692" y="627"/>
                  </a:lnTo>
                  <a:lnTo>
                    <a:pt x="2649" y="1003"/>
                  </a:lnTo>
                  <a:lnTo>
                    <a:pt x="3597" y="1406"/>
                  </a:lnTo>
                  <a:cubicBezTo>
                    <a:pt x="3914" y="1539"/>
                    <a:pt x="4225" y="1680"/>
                    <a:pt x="4538" y="1824"/>
                  </a:cubicBezTo>
                  <a:cubicBezTo>
                    <a:pt x="4849" y="1967"/>
                    <a:pt x="5164" y="2102"/>
                    <a:pt x="5473" y="2251"/>
                  </a:cubicBezTo>
                  <a:cubicBezTo>
                    <a:pt x="6093" y="2550"/>
                    <a:pt x="6711" y="2845"/>
                    <a:pt x="7320" y="3162"/>
                  </a:cubicBezTo>
                  <a:cubicBezTo>
                    <a:pt x="8546" y="3780"/>
                    <a:pt x="9749" y="4440"/>
                    <a:pt x="10935" y="5128"/>
                  </a:cubicBezTo>
                  <a:lnTo>
                    <a:pt x="11823" y="5650"/>
                  </a:lnTo>
                  <a:lnTo>
                    <a:pt x="12703" y="6186"/>
                  </a:lnTo>
                  <a:cubicBezTo>
                    <a:pt x="13196" y="6488"/>
                    <a:pt x="13687" y="6799"/>
                    <a:pt x="14172" y="7121"/>
                  </a:cubicBezTo>
                  <a:cubicBezTo>
                    <a:pt x="13135" y="6388"/>
                    <a:pt x="12065" y="5705"/>
                    <a:pt x="10974" y="5052"/>
                  </a:cubicBezTo>
                  <a:cubicBezTo>
                    <a:pt x="9798" y="4350"/>
                    <a:pt x="8591" y="3690"/>
                    <a:pt x="7369" y="3061"/>
                  </a:cubicBezTo>
                  <a:cubicBezTo>
                    <a:pt x="6144" y="2437"/>
                    <a:pt x="4896" y="1856"/>
                    <a:pt x="3627" y="1326"/>
                  </a:cubicBezTo>
                  <a:cubicBezTo>
                    <a:pt x="2443" y="821"/>
                    <a:pt x="1226" y="394"/>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4"/>
            <p:cNvSpPr/>
            <p:nvPr/>
          </p:nvSpPr>
          <p:spPr>
            <a:xfrm>
              <a:off x="1717200" y="4164300"/>
              <a:ext cx="14550" cy="37100"/>
            </a:xfrm>
            <a:custGeom>
              <a:avLst/>
              <a:gdLst/>
              <a:ahLst/>
              <a:cxnLst/>
              <a:rect l="l" t="t" r="r" b="b"/>
              <a:pathLst>
                <a:path w="582" h="1484" extrusionOk="0">
                  <a:moveTo>
                    <a:pt x="581" y="0"/>
                  </a:moveTo>
                  <a:cubicBezTo>
                    <a:pt x="563" y="31"/>
                    <a:pt x="541" y="67"/>
                    <a:pt x="518" y="111"/>
                  </a:cubicBezTo>
                  <a:lnTo>
                    <a:pt x="518" y="111"/>
                  </a:lnTo>
                  <a:cubicBezTo>
                    <a:pt x="518" y="111"/>
                    <a:pt x="518" y="111"/>
                    <a:pt x="518" y="111"/>
                  </a:cubicBezTo>
                  <a:lnTo>
                    <a:pt x="518" y="111"/>
                  </a:lnTo>
                  <a:cubicBezTo>
                    <a:pt x="518" y="111"/>
                    <a:pt x="518" y="112"/>
                    <a:pt x="518" y="113"/>
                  </a:cubicBezTo>
                  <a:cubicBezTo>
                    <a:pt x="317" y="620"/>
                    <a:pt x="135" y="1095"/>
                    <a:pt x="0" y="1484"/>
                  </a:cubicBezTo>
                  <a:lnTo>
                    <a:pt x="0" y="1484"/>
                  </a:lnTo>
                  <a:cubicBezTo>
                    <a:pt x="4" y="1472"/>
                    <a:pt x="263" y="791"/>
                    <a:pt x="581" y="0"/>
                  </a:cubicBezTo>
                  <a:close/>
                  <a:moveTo>
                    <a:pt x="0" y="1484"/>
                  </a:moveTo>
                  <a:cubicBezTo>
                    <a:pt x="0" y="1484"/>
                    <a:pt x="0" y="1484"/>
                    <a:pt x="0" y="1484"/>
                  </a:cubicBezTo>
                  <a:cubicBezTo>
                    <a:pt x="0" y="1484"/>
                    <a:pt x="0" y="1484"/>
                    <a:pt x="0" y="1484"/>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4"/>
            <p:cNvSpPr/>
            <p:nvPr/>
          </p:nvSpPr>
          <p:spPr>
            <a:xfrm>
              <a:off x="2027925" y="4319225"/>
              <a:ext cx="125" cy="175"/>
            </a:xfrm>
            <a:custGeom>
              <a:avLst/>
              <a:gdLst/>
              <a:ahLst/>
              <a:cxnLst/>
              <a:rect l="l" t="t" r="r" b="b"/>
              <a:pathLst>
                <a:path w="5" h="7" extrusionOk="0">
                  <a:moveTo>
                    <a:pt x="0" y="1"/>
                  </a:moveTo>
                  <a:lnTo>
                    <a:pt x="1" y="2"/>
                  </a:lnTo>
                  <a:lnTo>
                    <a:pt x="1" y="2"/>
                  </a:lnTo>
                  <a:cubicBezTo>
                    <a:pt x="1" y="2"/>
                    <a:pt x="1" y="1"/>
                    <a:pt x="0" y="1"/>
                  </a:cubicBezTo>
                  <a:close/>
                  <a:moveTo>
                    <a:pt x="1" y="2"/>
                  </a:moveTo>
                  <a:cubicBezTo>
                    <a:pt x="2" y="4"/>
                    <a:pt x="3" y="7"/>
                    <a:pt x="4" y="7"/>
                  </a:cubicBezTo>
                  <a:lnTo>
                    <a:pt x="1" y="2"/>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4"/>
            <p:cNvSpPr/>
            <p:nvPr/>
          </p:nvSpPr>
          <p:spPr>
            <a:xfrm>
              <a:off x="2075575" y="4346325"/>
              <a:ext cx="2025" cy="750"/>
            </a:xfrm>
            <a:custGeom>
              <a:avLst/>
              <a:gdLst/>
              <a:ahLst/>
              <a:cxnLst/>
              <a:rect l="l" t="t" r="r" b="b"/>
              <a:pathLst>
                <a:path w="81" h="30" extrusionOk="0">
                  <a:moveTo>
                    <a:pt x="1" y="1"/>
                  </a:moveTo>
                  <a:lnTo>
                    <a:pt x="1" y="1"/>
                  </a:lnTo>
                  <a:cubicBezTo>
                    <a:pt x="17" y="7"/>
                    <a:pt x="29" y="11"/>
                    <a:pt x="46" y="17"/>
                  </a:cubicBezTo>
                  <a:cubicBezTo>
                    <a:pt x="32" y="11"/>
                    <a:pt x="17" y="5"/>
                    <a:pt x="1" y="1"/>
                  </a:cubicBezTo>
                  <a:close/>
                  <a:moveTo>
                    <a:pt x="46" y="17"/>
                  </a:moveTo>
                  <a:cubicBezTo>
                    <a:pt x="47" y="17"/>
                    <a:pt x="47" y="18"/>
                    <a:pt x="48" y="18"/>
                  </a:cubicBezTo>
                  <a:lnTo>
                    <a:pt x="48" y="18"/>
                  </a:lnTo>
                  <a:cubicBezTo>
                    <a:pt x="47" y="18"/>
                    <a:pt x="47" y="17"/>
                    <a:pt x="46" y="17"/>
                  </a:cubicBezTo>
                  <a:close/>
                  <a:moveTo>
                    <a:pt x="48" y="18"/>
                  </a:moveTo>
                  <a:cubicBezTo>
                    <a:pt x="49" y="18"/>
                    <a:pt x="51" y="19"/>
                    <a:pt x="52" y="19"/>
                  </a:cubicBezTo>
                  <a:cubicBezTo>
                    <a:pt x="53" y="19"/>
                    <a:pt x="54" y="20"/>
                    <a:pt x="55" y="20"/>
                  </a:cubicBezTo>
                  <a:lnTo>
                    <a:pt x="55" y="20"/>
                  </a:lnTo>
                  <a:cubicBezTo>
                    <a:pt x="53" y="19"/>
                    <a:pt x="51" y="19"/>
                    <a:pt x="48" y="18"/>
                  </a:cubicBezTo>
                  <a:close/>
                  <a:moveTo>
                    <a:pt x="55" y="20"/>
                  </a:moveTo>
                  <a:cubicBezTo>
                    <a:pt x="58" y="21"/>
                    <a:pt x="60" y="21"/>
                    <a:pt x="62" y="22"/>
                  </a:cubicBezTo>
                  <a:lnTo>
                    <a:pt x="62" y="22"/>
                  </a:lnTo>
                  <a:cubicBezTo>
                    <a:pt x="60" y="21"/>
                    <a:pt x="58" y="21"/>
                    <a:pt x="55" y="20"/>
                  </a:cubicBezTo>
                  <a:close/>
                  <a:moveTo>
                    <a:pt x="62" y="22"/>
                  </a:moveTo>
                  <a:lnTo>
                    <a:pt x="62" y="22"/>
                  </a:lnTo>
                  <a:cubicBezTo>
                    <a:pt x="69" y="25"/>
                    <a:pt x="74" y="28"/>
                    <a:pt x="81" y="30"/>
                  </a:cubicBezTo>
                  <a:cubicBezTo>
                    <a:pt x="81" y="30"/>
                    <a:pt x="74" y="26"/>
                    <a:pt x="62" y="22"/>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4"/>
            <p:cNvSpPr/>
            <p:nvPr/>
          </p:nvSpPr>
          <p:spPr>
            <a:xfrm>
              <a:off x="1527175" y="4037800"/>
              <a:ext cx="759375" cy="345925"/>
            </a:xfrm>
            <a:custGeom>
              <a:avLst/>
              <a:gdLst/>
              <a:ahLst/>
              <a:cxnLst/>
              <a:rect l="l" t="t" r="r" b="b"/>
              <a:pathLst>
                <a:path w="30375" h="13837" extrusionOk="0">
                  <a:moveTo>
                    <a:pt x="4668" y="840"/>
                  </a:moveTo>
                  <a:cubicBezTo>
                    <a:pt x="5326" y="840"/>
                    <a:pt x="6545" y="903"/>
                    <a:pt x="8235" y="1253"/>
                  </a:cubicBezTo>
                  <a:cubicBezTo>
                    <a:pt x="8231" y="1253"/>
                    <a:pt x="8203" y="1251"/>
                    <a:pt x="8156" y="1245"/>
                  </a:cubicBezTo>
                  <a:lnTo>
                    <a:pt x="8156" y="1245"/>
                  </a:lnTo>
                  <a:lnTo>
                    <a:pt x="8225" y="1261"/>
                  </a:lnTo>
                  <a:lnTo>
                    <a:pt x="8221" y="1261"/>
                  </a:lnTo>
                  <a:cubicBezTo>
                    <a:pt x="8174" y="1255"/>
                    <a:pt x="7782" y="1214"/>
                    <a:pt x="7236" y="1214"/>
                  </a:cubicBezTo>
                  <a:cubicBezTo>
                    <a:pt x="6600" y="1214"/>
                    <a:pt x="5755" y="1270"/>
                    <a:pt x="5003" y="1505"/>
                  </a:cubicBezTo>
                  <a:cubicBezTo>
                    <a:pt x="5003" y="1505"/>
                    <a:pt x="4755" y="1220"/>
                    <a:pt x="4094" y="866"/>
                  </a:cubicBezTo>
                  <a:cubicBezTo>
                    <a:pt x="4094" y="866"/>
                    <a:pt x="4100" y="866"/>
                    <a:pt x="4113" y="864"/>
                  </a:cubicBezTo>
                  <a:cubicBezTo>
                    <a:pt x="4111" y="862"/>
                    <a:pt x="4109" y="862"/>
                    <a:pt x="4105" y="860"/>
                  </a:cubicBezTo>
                  <a:cubicBezTo>
                    <a:pt x="4105" y="860"/>
                    <a:pt x="4298" y="840"/>
                    <a:pt x="4668" y="840"/>
                  </a:cubicBezTo>
                  <a:close/>
                  <a:moveTo>
                    <a:pt x="4735" y="354"/>
                  </a:moveTo>
                  <a:cubicBezTo>
                    <a:pt x="4938" y="354"/>
                    <a:pt x="5141" y="361"/>
                    <a:pt x="5342" y="373"/>
                  </a:cubicBezTo>
                  <a:cubicBezTo>
                    <a:pt x="5717" y="396"/>
                    <a:pt x="6087" y="428"/>
                    <a:pt x="6455" y="488"/>
                  </a:cubicBezTo>
                  <a:cubicBezTo>
                    <a:pt x="7194" y="594"/>
                    <a:pt x="7922" y="744"/>
                    <a:pt x="8647" y="924"/>
                  </a:cubicBezTo>
                  <a:cubicBezTo>
                    <a:pt x="8608" y="915"/>
                    <a:pt x="8567" y="911"/>
                    <a:pt x="8530" y="903"/>
                  </a:cubicBezTo>
                  <a:lnTo>
                    <a:pt x="8530" y="903"/>
                  </a:lnTo>
                  <a:cubicBezTo>
                    <a:pt x="8565" y="911"/>
                    <a:pt x="8602" y="919"/>
                    <a:pt x="8638" y="928"/>
                  </a:cubicBezTo>
                  <a:cubicBezTo>
                    <a:pt x="8274" y="866"/>
                    <a:pt x="7908" y="797"/>
                    <a:pt x="7540" y="741"/>
                  </a:cubicBezTo>
                  <a:cubicBezTo>
                    <a:pt x="7173" y="680"/>
                    <a:pt x="6805" y="629"/>
                    <a:pt x="6437" y="588"/>
                  </a:cubicBezTo>
                  <a:cubicBezTo>
                    <a:pt x="5902" y="527"/>
                    <a:pt x="5366" y="480"/>
                    <a:pt x="4830" y="480"/>
                  </a:cubicBezTo>
                  <a:cubicBezTo>
                    <a:pt x="4627" y="480"/>
                    <a:pt x="4425" y="487"/>
                    <a:pt x="4223" y="502"/>
                  </a:cubicBezTo>
                  <a:cubicBezTo>
                    <a:pt x="3540" y="547"/>
                    <a:pt x="2844" y="699"/>
                    <a:pt x="2276" y="1077"/>
                  </a:cubicBezTo>
                  <a:lnTo>
                    <a:pt x="2169" y="1153"/>
                  </a:lnTo>
                  <a:cubicBezTo>
                    <a:pt x="1875" y="1372"/>
                    <a:pt x="1629" y="1652"/>
                    <a:pt x="1437" y="1967"/>
                  </a:cubicBezTo>
                  <a:cubicBezTo>
                    <a:pt x="1406" y="2018"/>
                    <a:pt x="1375" y="2069"/>
                    <a:pt x="1349" y="2120"/>
                  </a:cubicBezTo>
                  <a:cubicBezTo>
                    <a:pt x="1189" y="2390"/>
                    <a:pt x="1073" y="2683"/>
                    <a:pt x="974" y="2980"/>
                  </a:cubicBezTo>
                  <a:cubicBezTo>
                    <a:pt x="982" y="2947"/>
                    <a:pt x="991" y="2916"/>
                    <a:pt x="1001" y="2882"/>
                  </a:cubicBezTo>
                  <a:lnTo>
                    <a:pt x="1001" y="2882"/>
                  </a:lnTo>
                  <a:cubicBezTo>
                    <a:pt x="989" y="2916"/>
                    <a:pt x="978" y="2951"/>
                    <a:pt x="964" y="2984"/>
                  </a:cubicBezTo>
                  <a:cubicBezTo>
                    <a:pt x="1054" y="2624"/>
                    <a:pt x="1185" y="2272"/>
                    <a:pt x="1367" y="1940"/>
                  </a:cubicBezTo>
                  <a:cubicBezTo>
                    <a:pt x="1551" y="1613"/>
                    <a:pt x="1793" y="1316"/>
                    <a:pt x="2093" y="1085"/>
                  </a:cubicBezTo>
                  <a:cubicBezTo>
                    <a:pt x="2128" y="1057"/>
                    <a:pt x="2165" y="1030"/>
                    <a:pt x="2200" y="1005"/>
                  </a:cubicBezTo>
                  <a:cubicBezTo>
                    <a:pt x="2222" y="989"/>
                    <a:pt x="2247" y="971"/>
                    <a:pt x="2269" y="956"/>
                  </a:cubicBezTo>
                  <a:cubicBezTo>
                    <a:pt x="2282" y="946"/>
                    <a:pt x="2298" y="938"/>
                    <a:pt x="2312" y="932"/>
                  </a:cubicBezTo>
                  <a:cubicBezTo>
                    <a:pt x="2558" y="772"/>
                    <a:pt x="2828" y="656"/>
                    <a:pt x="3110" y="570"/>
                  </a:cubicBezTo>
                  <a:cubicBezTo>
                    <a:pt x="3470" y="459"/>
                    <a:pt x="3845" y="402"/>
                    <a:pt x="4219" y="371"/>
                  </a:cubicBezTo>
                  <a:cubicBezTo>
                    <a:pt x="4391" y="359"/>
                    <a:pt x="4563" y="354"/>
                    <a:pt x="4735" y="354"/>
                  </a:cubicBezTo>
                  <a:close/>
                  <a:moveTo>
                    <a:pt x="7577" y="4395"/>
                  </a:moveTo>
                  <a:lnTo>
                    <a:pt x="7577" y="4395"/>
                  </a:lnTo>
                  <a:cubicBezTo>
                    <a:pt x="7603" y="4402"/>
                    <a:pt x="7630" y="4404"/>
                    <a:pt x="7658" y="4406"/>
                  </a:cubicBezTo>
                  <a:cubicBezTo>
                    <a:pt x="7651" y="4409"/>
                    <a:pt x="7644" y="4410"/>
                    <a:pt x="7635" y="4410"/>
                  </a:cubicBezTo>
                  <a:cubicBezTo>
                    <a:pt x="7619" y="4410"/>
                    <a:pt x="7599" y="4405"/>
                    <a:pt x="7577" y="4395"/>
                  </a:cubicBezTo>
                  <a:close/>
                  <a:moveTo>
                    <a:pt x="9365" y="2640"/>
                  </a:moveTo>
                  <a:cubicBezTo>
                    <a:pt x="9366" y="2640"/>
                    <a:pt x="9367" y="2640"/>
                    <a:pt x="9367" y="2640"/>
                  </a:cubicBezTo>
                  <a:cubicBezTo>
                    <a:pt x="9172" y="2706"/>
                    <a:pt x="8616" y="3983"/>
                    <a:pt x="8183" y="5059"/>
                  </a:cubicBezTo>
                  <a:lnTo>
                    <a:pt x="8183" y="5059"/>
                  </a:lnTo>
                  <a:cubicBezTo>
                    <a:pt x="8183" y="5059"/>
                    <a:pt x="8183" y="5059"/>
                    <a:pt x="8183" y="5059"/>
                  </a:cubicBezTo>
                  <a:lnTo>
                    <a:pt x="8183" y="5059"/>
                  </a:lnTo>
                  <a:cubicBezTo>
                    <a:pt x="9088" y="2699"/>
                    <a:pt x="9342" y="2640"/>
                    <a:pt x="9365" y="2640"/>
                  </a:cubicBezTo>
                  <a:close/>
                  <a:moveTo>
                    <a:pt x="22628" y="5091"/>
                  </a:moveTo>
                  <a:cubicBezTo>
                    <a:pt x="23115" y="5104"/>
                    <a:pt x="23559" y="5186"/>
                    <a:pt x="23645" y="5204"/>
                  </a:cubicBezTo>
                  <a:lnTo>
                    <a:pt x="23645" y="5204"/>
                  </a:lnTo>
                  <a:cubicBezTo>
                    <a:pt x="23191" y="5130"/>
                    <a:pt x="22824" y="5104"/>
                    <a:pt x="22533" y="5104"/>
                  </a:cubicBezTo>
                  <a:cubicBezTo>
                    <a:pt x="22440" y="5104"/>
                    <a:pt x="22354" y="5107"/>
                    <a:pt x="22276" y="5112"/>
                  </a:cubicBezTo>
                  <a:cubicBezTo>
                    <a:pt x="21976" y="5130"/>
                    <a:pt x="21787" y="5177"/>
                    <a:pt x="21695" y="5208"/>
                  </a:cubicBezTo>
                  <a:lnTo>
                    <a:pt x="21693" y="5208"/>
                  </a:lnTo>
                  <a:cubicBezTo>
                    <a:pt x="21925" y="5122"/>
                    <a:pt x="22219" y="5091"/>
                    <a:pt x="22506" y="5091"/>
                  </a:cubicBezTo>
                  <a:close/>
                  <a:moveTo>
                    <a:pt x="23659" y="5208"/>
                  </a:moveTo>
                  <a:lnTo>
                    <a:pt x="23659" y="5208"/>
                  </a:lnTo>
                  <a:cubicBezTo>
                    <a:pt x="23659" y="5208"/>
                    <a:pt x="23659" y="5208"/>
                    <a:pt x="23659" y="5208"/>
                  </a:cubicBezTo>
                  <a:cubicBezTo>
                    <a:pt x="23659" y="5208"/>
                    <a:pt x="23659" y="5208"/>
                    <a:pt x="23659" y="5208"/>
                  </a:cubicBezTo>
                  <a:close/>
                  <a:moveTo>
                    <a:pt x="21700" y="5200"/>
                  </a:moveTo>
                  <a:lnTo>
                    <a:pt x="21700" y="5200"/>
                  </a:lnTo>
                  <a:cubicBezTo>
                    <a:pt x="21675" y="5210"/>
                    <a:pt x="21652" y="5218"/>
                    <a:pt x="21626" y="5228"/>
                  </a:cubicBezTo>
                  <a:cubicBezTo>
                    <a:pt x="21626" y="5228"/>
                    <a:pt x="21652" y="5218"/>
                    <a:pt x="21700" y="5200"/>
                  </a:cubicBezTo>
                  <a:close/>
                  <a:moveTo>
                    <a:pt x="3454" y="1048"/>
                  </a:moveTo>
                  <a:cubicBezTo>
                    <a:pt x="3454" y="1048"/>
                    <a:pt x="3474" y="1059"/>
                    <a:pt x="3509" y="1079"/>
                  </a:cubicBezTo>
                  <a:cubicBezTo>
                    <a:pt x="3622" y="1147"/>
                    <a:pt x="3896" y="1316"/>
                    <a:pt x="4231" y="1619"/>
                  </a:cubicBezTo>
                  <a:cubicBezTo>
                    <a:pt x="4244" y="1633"/>
                    <a:pt x="4262" y="1650"/>
                    <a:pt x="4276" y="1664"/>
                  </a:cubicBezTo>
                  <a:cubicBezTo>
                    <a:pt x="4276" y="1664"/>
                    <a:pt x="4272" y="1664"/>
                    <a:pt x="4264" y="1668"/>
                  </a:cubicBezTo>
                  <a:lnTo>
                    <a:pt x="4266" y="1670"/>
                  </a:lnTo>
                  <a:cubicBezTo>
                    <a:pt x="4266" y="1670"/>
                    <a:pt x="3837" y="1785"/>
                    <a:pt x="3305" y="2141"/>
                  </a:cubicBezTo>
                  <a:lnTo>
                    <a:pt x="3182" y="2225"/>
                  </a:lnTo>
                  <a:cubicBezTo>
                    <a:pt x="2527" y="2697"/>
                    <a:pt x="1760" y="3530"/>
                    <a:pt x="1447" y="4932"/>
                  </a:cubicBezTo>
                  <a:cubicBezTo>
                    <a:pt x="1445" y="4946"/>
                    <a:pt x="1441" y="4958"/>
                    <a:pt x="1437" y="4974"/>
                  </a:cubicBezTo>
                  <a:lnTo>
                    <a:pt x="1400" y="5173"/>
                  </a:lnTo>
                  <a:cubicBezTo>
                    <a:pt x="1392" y="5212"/>
                    <a:pt x="1386" y="5249"/>
                    <a:pt x="1381" y="5285"/>
                  </a:cubicBezTo>
                  <a:cubicBezTo>
                    <a:pt x="1381" y="5285"/>
                    <a:pt x="1379" y="5275"/>
                    <a:pt x="1379" y="5255"/>
                  </a:cubicBezTo>
                  <a:cubicBezTo>
                    <a:pt x="1375" y="5269"/>
                    <a:pt x="1373" y="5281"/>
                    <a:pt x="1373" y="5294"/>
                  </a:cubicBezTo>
                  <a:cubicBezTo>
                    <a:pt x="1373" y="5294"/>
                    <a:pt x="1334" y="5005"/>
                    <a:pt x="1351" y="4573"/>
                  </a:cubicBezTo>
                  <a:cubicBezTo>
                    <a:pt x="1383" y="3688"/>
                    <a:pt x="1641" y="2196"/>
                    <a:pt x="2918" y="1343"/>
                  </a:cubicBezTo>
                  <a:cubicBezTo>
                    <a:pt x="2973" y="1306"/>
                    <a:pt x="3026" y="1271"/>
                    <a:pt x="3086" y="1239"/>
                  </a:cubicBezTo>
                  <a:cubicBezTo>
                    <a:pt x="3184" y="1179"/>
                    <a:pt x="3292" y="1122"/>
                    <a:pt x="3405" y="1071"/>
                  </a:cubicBezTo>
                  <a:cubicBezTo>
                    <a:pt x="3419" y="1065"/>
                    <a:pt x="3438" y="1057"/>
                    <a:pt x="3454" y="1048"/>
                  </a:cubicBezTo>
                  <a:close/>
                  <a:moveTo>
                    <a:pt x="22236" y="3999"/>
                  </a:moveTo>
                  <a:cubicBezTo>
                    <a:pt x="22254" y="3999"/>
                    <a:pt x="22273" y="3999"/>
                    <a:pt x="22291" y="4001"/>
                  </a:cubicBezTo>
                  <a:cubicBezTo>
                    <a:pt x="22309" y="4003"/>
                    <a:pt x="22324" y="4003"/>
                    <a:pt x="22342" y="4005"/>
                  </a:cubicBezTo>
                  <a:cubicBezTo>
                    <a:pt x="22882" y="4087"/>
                    <a:pt x="27142" y="6073"/>
                    <a:pt x="27142" y="6073"/>
                  </a:cubicBezTo>
                  <a:lnTo>
                    <a:pt x="26546" y="6040"/>
                  </a:lnTo>
                  <a:cubicBezTo>
                    <a:pt x="25330" y="5571"/>
                    <a:pt x="24379" y="5325"/>
                    <a:pt x="23650" y="5205"/>
                  </a:cubicBezTo>
                  <a:lnTo>
                    <a:pt x="23650" y="5205"/>
                  </a:lnTo>
                  <a:cubicBezTo>
                    <a:pt x="23536" y="5176"/>
                    <a:pt x="22449" y="4913"/>
                    <a:pt x="21683" y="4909"/>
                  </a:cubicBezTo>
                  <a:cubicBezTo>
                    <a:pt x="21391" y="4909"/>
                    <a:pt x="21145" y="4946"/>
                    <a:pt x="21020" y="5050"/>
                  </a:cubicBezTo>
                  <a:cubicBezTo>
                    <a:pt x="20555" y="5431"/>
                    <a:pt x="23396" y="7113"/>
                    <a:pt x="23507" y="7178"/>
                  </a:cubicBezTo>
                  <a:lnTo>
                    <a:pt x="23507" y="7178"/>
                  </a:lnTo>
                  <a:cubicBezTo>
                    <a:pt x="23507" y="7178"/>
                    <a:pt x="23507" y="7178"/>
                    <a:pt x="23507" y="7178"/>
                  </a:cubicBezTo>
                  <a:lnTo>
                    <a:pt x="23507" y="7178"/>
                  </a:lnTo>
                  <a:cubicBezTo>
                    <a:pt x="21166" y="5845"/>
                    <a:pt x="19821" y="5003"/>
                    <a:pt x="19817" y="5003"/>
                  </a:cubicBezTo>
                  <a:cubicBezTo>
                    <a:pt x="21097" y="4543"/>
                    <a:pt x="21718" y="3999"/>
                    <a:pt x="22236" y="3999"/>
                  </a:cubicBezTo>
                  <a:close/>
                  <a:moveTo>
                    <a:pt x="9436" y="788"/>
                  </a:moveTo>
                  <a:cubicBezTo>
                    <a:pt x="9504" y="788"/>
                    <a:pt x="9578" y="799"/>
                    <a:pt x="9659" y="825"/>
                  </a:cubicBezTo>
                  <a:cubicBezTo>
                    <a:pt x="9725" y="846"/>
                    <a:pt x="9792" y="881"/>
                    <a:pt x="9868" y="924"/>
                  </a:cubicBezTo>
                  <a:cubicBezTo>
                    <a:pt x="9868" y="924"/>
                    <a:pt x="8861" y="3272"/>
                    <a:pt x="8119" y="5171"/>
                  </a:cubicBezTo>
                  <a:cubicBezTo>
                    <a:pt x="8141" y="5128"/>
                    <a:pt x="8162" y="5089"/>
                    <a:pt x="8182" y="5060"/>
                  </a:cubicBezTo>
                  <a:cubicBezTo>
                    <a:pt x="8184" y="5060"/>
                    <a:pt x="8184" y="5058"/>
                    <a:pt x="8184" y="5058"/>
                  </a:cubicBezTo>
                  <a:cubicBezTo>
                    <a:pt x="8184" y="5056"/>
                    <a:pt x="8186" y="5056"/>
                    <a:pt x="8186" y="5054"/>
                  </a:cubicBezTo>
                  <a:cubicBezTo>
                    <a:pt x="8222" y="4999"/>
                    <a:pt x="8234" y="4980"/>
                    <a:pt x="8234" y="4980"/>
                  </a:cubicBezTo>
                  <a:lnTo>
                    <a:pt x="8234" y="4980"/>
                  </a:lnTo>
                  <a:cubicBezTo>
                    <a:pt x="8234" y="4980"/>
                    <a:pt x="8205" y="5025"/>
                    <a:pt x="8190" y="5048"/>
                  </a:cubicBezTo>
                  <a:cubicBezTo>
                    <a:pt x="8192" y="5046"/>
                    <a:pt x="8193" y="5043"/>
                    <a:pt x="8195" y="5041"/>
                  </a:cubicBezTo>
                  <a:lnTo>
                    <a:pt x="8195" y="5041"/>
                  </a:lnTo>
                  <a:cubicBezTo>
                    <a:pt x="8190" y="5048"/>
                    <a:pt x="8187" y="5055"/>
                    <a:pt x="8184" y="5058"/>
                  </a:cubicBezTo>
                  <a:cubicBezTo>
                    <a:pt x="8189" y="5051"/>
                    <a:pt x="8194" y="5044"/>
                    <a:pt x="8198" y="5037"/>
                  </a:cubicBezTo>
                  <a:lnTo>
                    <a:pt x="8198" y="5037"/>
                  </a:lnTo>
                  <a:cubicBezTo>
                    <a:pt x="8228" y="4994"/>
                    <a:pt x="8250" y="4973"/>
                    <a:pt x="8268" y="4973"/>
                  </a:cubicBezTo>
                  <a:cubicBezTo>
                    <a:pt x="8276" y="4973"/>
                    <a:pt x="8283" y="4977"/>
                    <a:pt x="8288" y="4985"/>
                  </a:cubicBezTo>
                  <a:cubicBezTo>
                    <a:pt x="8315" y="5017"/>
                    <a:pt x="8317" y="5134"/>
                    <a:pt x="8297" y="5316"/>
                  </a:cubicBezTo>
                  <a:cubicBezTo>
                    <a:pt x="8286" y="5204"/>
                    <a:pt x="8182" y="5060"/>
                    <a:pt x="8182" y="5060"/>
                  </a:cubicBezTo>
                  <a:lnTo>
                    <a:pt x="8182" y="5065"/>
                  </a:lnTo>
                  <a:cubicBezTo>
                    <a:pt x="7859" y="5858"/>
                    <a:pt x="7601" y="6544"/>
                    <a:pt x="7601" y="6544"/>
                  </a:cubicBezTo>
                  <a:cubicBezTo>
                    <a:pt x="7738" y="6155"/>
                    <a:pt x="7918" y="5680"/>
                    <a:pt x="8119" y="5171"/>
                  </a:cubicBezTo>
                  <a:lnTo>
                    <a:pt x="8119" y="5171"/>
                  </a:lnTo>
                  <a:cubicBezTo>
                    <a:pt x="7918" y="5558"/>
                    <a:pt x="7558" y="6519"/>
                    <a:pt x="7000" y="8268"/>
                  </a:cubicBezTo>
                  <a:lnTo>
                    <a:pt x="8743" y="1897"/>
                  </a:lnTo>
                  <a:lnTo>
                    <a:pt x="8743" y="1895"/>
                  </a:lnTo>
                  <a:lnTo>
                    <a:pt x="8964" y="1018"/>
                  </a:lnTo>
                  <a:cubicBezTo>
                    <a:pt x="8964" y="1018"/>
                    <a:pt x="9128" y="788"/>
                    <a:pt x="9436" y="788"/>
                  </a:cubicBezTo>
                  <a:close/>
                  <a:moveTo>
                    <a:pt x="28105" y="6849"/>
                  </a:moveTo>
                  <a:cubicBezTo>
                    <a:pt x="27948" y="7035"/>
                    <a:pt x="27782" y="7215"/>
                    <a:pt x="27618" y="7397"/>
                  </a:cubicBezTo>
                  <a:lnTo>
                    <a:pt x="27119" y="7933"/>
                  </a:lnTo>
                  <a:cubicBezTo>
                    <a:pt x="26790" y="8287"/>
                    <a:pt x="26452" y="8637"/>
                    <a:pt x="26115" y="8982"/>
                  </a:cubicBezTo>
                  <a:lnTo>
                    <a:pt x="26113" y="8978"/>
                  </a:lnTo>
                  <a:lnTo>
                    <a:pt x="26104" y="8987"/>
                  </a:lnTo>
                  <a:cubicBezTo>
                    <a:pt x="25961" y="8894"/>
                    <a:pt x="25806" y="8794"/>
                    <a:pt x="25638" y="8690"/>
                  </a:cubicBezTo>
                  <a:cubicBezTo>
                    <a:pt x="25433" y="8520"/>
                    <a:pt x="25229" y="8354"/>
                    <a:pt x="25022" y="8191"/>
                  </a:cubicBezTo>
                  <a:cubicBezTo>
                    <a:pt x="24687" y="7927"/>
                    <a:pt x="24349" y="7669"/>
                    <a:pt x="24001" y="7421"/>
                  </a:cubicBezTo>
                  <a:lnTo>
                    <a:pt x="24001" y="7421"/>
                  </a:lnTo>
                  <a:cubicBezTo>
                    <a:pt x="24032" y="7440"/>
                    <a:pt x="24060" y="7454"/>
                    <a:pt x="24091" y="7473"/>
                  </a:cubicBezTo>
                  <a:cubicBezTo>
                    <a:pt x="24067" y="7452"/>
                    <a:pt x="24038" y="7434"/>
                    <a:pt x="24011" y="7413"/>
                  </a:cubicBezTo>
                  <a:lnTo>
                    <a:pt x="24011" y="7413"/>
                  </a:lnTo>
                  <a:cubicBezTo>
                    <a:pt x="24384" y="7624"/>
                    <a:pt x="24742" y="7861"/>
                    <a:pt x="25086" y="8111"/>
                  </a:cubicBezTo>
                  <a:cubicBezTo>
                    <a:pt x="25419" y="8346"/>
                    <a:pt x="25738" y="8600"/>
                    <a:pt x="26051" y="8862"/>
                  </a:cubicBezTo>
                  <a:cubicBezTo>
                    <a:pt x="26374" y="8526"/>
                    <a:pt x="26702" y="8193"/>
                    <a:pt x="27033" y="7867"/>
                  </a:cubicBezTo>
                  <a:lnTo>
                    <a:pt x="27557" y="7356"/>
                  </a:lnTo>
                  <a:cubicBezTo>
                    <a:pt x="27739" y="7188"/>
                    <a:pt x="27915" y="7018"/>
                    <a:pt x="28097" y="6855"/>
                  </a:cubicBezTo>
                  <a:lnTo>
                    <a:pt x="28097" y="6855"/>
                  </a:lnTo>
                  <a:cubicBezTo>
                    <a:pt x="28093" y="6859"/>
                    <a:pt x="28089" y="6861"/>
                    <a:pt x="28087" y="6867"/>
                  </a:cubicBezTo>
                  <a:cubicBezTo>
                    <a:pt x="28093" y="6861"/>
                    <a:pt x="28099" y="6855"/>
                    <a:pt x="28105" y="6849"/>
                  </a:cubicBezTo>
                  <a:close/>
                  <a:moveTo>
                    <a:pt x="10791" y="1734"/>
                  </a:moveTo>
                  <a:cubicBezTo>
                    <a:pt x="12100" y="2151"/>
                    <a:pt x="13399" y="2601"/>
                    <a:pt x="14666" y="3141"/>
                  </a:cubicBezTo>
                  <a:cubicBezTo>
                    <a:pt x="15934" y="3669"/>
                    <a:pt x="17182" y="4250"/>
                    <a:pt x="18406" y="4874"/>
                  </a:cubicBezTo>
                  <a:cubicBezTo>
                    <a:pt x="19629" y="5504"/>
                    <a:pt x="20836" y="6163"/>
                    <a:pt x="22015" y="6871"/>
                  </a:cubicBezTo>
                  <a:cubicBezTo>
                    <a:pt x="23187" y="7575"/>
                    <a:pt x="24339" y="8311"/>
                    <a:pt x="25450" y="9109"/>
                  </a:cubicBezTo>
                  <a:lnTo>
                    <a:pt x="25448" y="9109"/>
                  </a:lnTo>
                  <a:cubicBezTo>
                    <a:pt x="25368" y="9056"/>
                    <a:pt x="25286" y="9005"/>
                    <a:pt x="25206" y="8952"/>
                  </a:cubicBezTo>
                  <a:lnTo>
                    <a:pt x="25206" y="8952"/>
                  </a:lnTo>
                  <a:cubicBezTo>
                    <a:pt x="25284" y="9007"/>
                    <a:pt x="25362" y="9060"/>
                    <a:pt x="25439" y="9117"/>
                  </a:cubicBezTo>
                  <a:lnTo>
                    <a:pt x="25437" y="9117"/>
                  </a:lnTo>
                  <a:cubicBezTo>
                    <a:pt x="24871" y="8741"/>
                    <a:pt x="24300" y="8375"/>
                    <a:pt x="23723" y="8023"/>
                  </a:cubicBezTo>
                  <a:lnTo>
                    <a:pt x="22843" y="7485"/>
                  </a:lnTo>
                  <a:lnTo>
                    <a:pt x="21955" y="6963"/>
                  </a:lnTo>
                  <a:cubicBezTo>
                    <a:pt x="21511" y="6705"/>
                    <a:pt x="21063" y="6450"/>
                    <a:pt x="20613" y="6202"/>
                  </a:cubicBezTo>
                  <a:cubicBezTo>
                    <a:pt x="20611" y="6200"/>
                    <a:pt x="20607" y="6200"/>
                    <a:pt x="20605" y="6196"/>
                  </a:cubicBezTo>
                  <a:cubicBezTo>
                    <a:pt x="20458" y="6114"/>
                    <a:pt x="20310" y="6032"/>
                    <a:pt x="20163" y="5954"/>
                  </a:cubicBezTo>
                  <a:cubicBezTo>
                    <a:pt x="20126" y="5934"/>
                    <a:pt x="20091" y="5916"/>
                    <a:pt x="20055" y="5895"/>
                  </a:cubicBezTo>
                  <a:cubicBezTo>
                    <a:pt x="19488" y="5588"/>
                    <a:pt x="18915" y="5285"/>
                    <a:pt x="18340" y="4995"/>
                  </a:cubicBezTo>
                  <a:cubicBezTo>
                    <a:pt x="18035" y="4835"/>
                    <a:pt x="17728" y="4682"/>
                    <a:pt x="17421" y="4533"/>
                  </a:cubicBezTo>
                  <a:lnTo>
                    <a:pt x="16822" y="4240"/>
                  </a:lnTo>
                  <a:cubicBezTo>
                    <a:pt x="16714" y="4187"/>
                    <a:pt x="16605" y="4136"/>
                    <a:pt x="16497" y="4082"/>
                  </a:cubicBezTo>
                  <a:cubicBezTo>
                    <a:pt x="16186" y="3933"/>
                    <a:pt x="15873" y="3798"/>
                    <a:pt x="15560" y="3655"/>
                  </a:cubicBezTo>
                  <a:cubicBezTo>
                    <a:pt x="15247" y="3512"/>
                    <a:pt x="14936" y="3370"/>
                    <a:pt x="14619" y="3238"/>
                  </a:cubicBezTo>
                  <a:lnTo>
                    <a:pt x="13673" y="2834"/>
                  </a:lnTo>
                  <a:lnTo>
                    <a:pt x="12714" y="2458"/>
                  </a:lnTo>
                  <a:lnTo>
                    <a:pt x="12235" y="2268"/>
                  </a:lnTo>
                  <a:lnTo>
                    <a:pt x="12151" y="2237"/>
                  </a:lnTo>
                  <a:lnTo>
                    <a:pt x="11748" y="2094"/>
                  </a:lnTo>
                  <a:lnTo>
                    <a:pt x="10780" y="1742"/>
                  </a:lnTo>
                  <a:lnTo>
                    <a:pt x="10780" y="1742"/>
                  </a:lnTo>
                  <a:cubicBezTo>
                    <a:pt x="10860" y="1766"/>
                    <a:pt x="10942" y="1793"/>
                    <a:pt x="11020" y="1818"/>
                  </a:cubicBezTo>
                  <a:lnTo>
                    <a:pt x="10791" y="1734"/>
                  </a:lnTo>
                  <a:close/>
                  <a:moveTo>
                    <a:pt x="9813" y="3534"/>
                  </a:moveTo>
                  <a:lnTo>
                    <a:pt x="11705" y="4140"/>
                  </a:lnTo>
                  <a:cubicBezTo>
                    <a:pt x="12247" y="4232"/>
                    <a:pt x="22596" y="7689"/>
                    <a:pt x="22921" y="8451"/>
                  </a:cubicBezTo>
                  <a:cubicBezTo>
                    <a:pt x="22579" y="8369"/>
                    <a:pt x="22240" y="8287"/>
                    <a:pt x="21898" y="8209"/>
                  </a:cubicBezTo>
                  <a:cubicBezTo>
                    <a:pt x="20936" y="7996"/>
                    <a:pt x="19969" y="7800"/>
                    <a:pt x="18985" y="7667"/>
                  </a:cubicBezTo>
                  <a:lnTo>
                    <a:pt x="18985" y="7667"/>
                  </a:lnTo>
                  <a:cubicBezTo>
                    <a:pt x="19899" y="8054"/>
                    <a:pt x="20830" y="8375"/>
                    <a:pt x="21767" y="8682"/>
                  </a:cubicBezTo>
                  <a:cubicBezTo>
                    <a:pt x="22094" y="8788"/>
                    <a:pt x="22422" y="8890"/>
                    <a:pt x="22749" y="8989"/>
                  </a:cubicBezTo>
                  <a:cubicBezTo>
                    <a:pt x="22199" y="9478"/>
                    <a:pt x="20503" y="9598"/>
                    <a:pt x="17591" y="9699"/>
                  </a:cubicBezTo>
                  <a:cubicBezTo>
                    <a:pt x="14371" y="9555"/>
                    <a:pt x="10891" y="9218"/>
                    <a:pt x="8113" y="8496"/>
                  </a:cubicBezTo>
                  <a:lnTo>
                    <a:pt x="9813" y="3534"/>
                  </a:lnTo>
                  <a:close/>
                  <a:moveTo>
                    <a:pt x="24989" y="10093"/>
                  </a:moveTo>
                  <a:cubicBezTo>
                    <a:pt x="24965" y="10097"/>
                    <a:pt x="24940" y="10100"/>
                    <a:pt x="24918" y="10102"/>
                  </a:cubicBezTo>
                  <a:lnTo>
                    <a:pt x="24979" y="10102"/>
                  </a:lnTo>
                  <a:cubicBezTo>
                    <a:pt x="24703" y="10130"/>
                    <a:pt x="24427" y="10151"/>
                    <a:pt x="24151" y="10173"/>
                  </a:cubicBezTo>
                  <a:lnTo>
                    <a:pt x="23320" y="10224"/>
                  </a:lnTo>
                  <a:cubicBezTo>
                    <a:pt x="22763" y="10255"/>
                    <a:pt x="22211" y="10267"/>
                    <a:pt x="21657" y="10284"/>
                  </a:cubicBezTo>
                  <a:cubicBezTo>
                    <a:pt x="21395" y="10286"/>
                    <a:pt x="21133" y="10288"/>
                    <a:pt x="20872" y="10288"/>
                  </a:cubicBezTo>
                  <a:cubicBezTo>
                    <a:pt x="20579" y="10288"/>
                    <a:pt x="20286" y="10285"/>
                    <a:pt x="19995" y="10278"/>
                  </a:cubicBezTo>
                  <a:cubicBezTo>
                    <a:pt x="19439" y="10265"/>
                    <a:pt x="18884" y="10245"/>
                    <a:pt x="18332" y="10202"/>
                  </a:cubicBezTo>
                  <a:lnTo>
                    <a:pt x="18414" y="10202"/>
                  </a:lnTo>
                  <a:cubicBezTo>
                    <a:pt x="18391" y="10200"/>
                    <a:pt x="18369" y="10200"/>
                    <a:pt x="18342" y="10196"/>
                  </a:cubicBezTo>
                  <a:lnTo>
                    <a:pt x="20005" y="10179"/>
                  </a:lnTo>
                  <a:cubicBezTo>
                    <a:pt x="20560" y="10171"/>
                    <a:pt x="21112" y="10169"/>
                    <a:pt x="21665" y="10155"/>
                  </a:cubicBezTo>
                  <a:cubicBezTo>
                    <a:pt x="22219" y="10151"/>
                    <a:pt x="22772" y="10138"/>
                    <a:pt x="23324" y="10128"/>
                  </a:cubicBezTo>
                  <a:cubicBezTo>
                    <a:pt x="23882" y="10112"/>
                    <a:pt x="24433" y="10097"/>
                    <a:pt x="24989" y="10093"/>
                  </a:cubicBezTo>
                  <a:close/>
                  <a:moveTo>
                    <a:pt x="21771" y="8430"/>
                  </a:moveTo>
                  <a:lnTo>
                    <a:pt x="21771" y="8430"/>
                  </a:lnTo>
                  <a:cubicBezTo>
                    <a:pt x="22352" y="8563"/>
                    <a:pt x="22929" y="8706"/>
                    <a:pt x="23506" y="8854"/>
                  </a:cubicBezTo>
                  <a:cubicBezTo>
                    <a:pt x="24081" y="8999"/>
                    <a:pt x="24656" y="9158"/>
                    <a:pt x="25229" y="9310"/>
                  </a:cubicBezTo>
                  <a:cubicBezTo>
                    <a:pt x="25802" y="9469"/>
                    <a:pt x="26374" y="9627"/>
                    <a:pt x="26945" y="9793"/>
                  </a:cubicBezTo>
                  <a:lnTo>
                    <a:pt x="27802" y="10046"/>
                  </a:lnTo>
                  <a:cubicBezTo>
                    <a:pt x="28083" y="10128"/>
                    <a:pt x="28369" y="10212"/>
                    <a:pt x="28654" y="10304"/>
                  </a:cubicBezTo>
                  <a:lnTo>
                    <a:pt x="28547" y="10282"/>
                  </a:lnTo>
                  <a:lnTo>
                    <a:pt x="28547" y="10282"/>
                  </a:lnTo>
                  <a:cubicBezTo>
                    <a:pt x="28580" y="10292"/>
                    <a:pt x="28611" y="10302"/>
                    <a:pt x="28643" y="10312"/>
                  </a:cubicBezTo>
                  <a:cubicBezTo>
                    <a:pt x="28351" y="10247"/>
                    <a:pt x="28066" y="10173"/>
                    <a:pt x="27774" y="10108"/>
                  </a:cubicBezTo>
                  <a:lnTo>
                    <a:pt x="26908" y="9889"/>
                  </a:lnTo>
                  <a:cubicBezTo>
                    <a:pt x="26334" y="9742"/>
                    <a:pt x="25759" y="9586"/>
                    <a:pt x="25186" y="9435"/>
                  </a:cubicBezTo>
                  <a:cubicBezTo>
                    <a:pt x="24613" y="9273"/>
                    <a:pt x="24040" y="9117"/>
                    <a:pt x="23469" y="8952"/>
                  </a:cubicBezTo>
                  <a:cubicBezTo>
                    <a:pt x="22898" y="8784"/>
                    <a:pt x="22330" y="8616"/>
                    <a:pt x="21761" y="8434"/>
                  </a:cubicBezTo>
                  <a:lnTo>
                    <a:pt x="21761" y="8434"/>
                  </a:lnTo>
                  <a:cubicBezTo>
                    <a:pt x="21798" y="8442"/>
                    <a:pt x="21837" y="8453"/>
                    <a:pt x="21871" y="8461"/>
                  </a:cubicBezTo>
                  <a:lnTo>
                    <a:pt x="21771" y="8430"/>
                  </a:lnTo>
                  <a:close/>
                  <a:moveTo>
                    <a:pt x="19987" y="11202"/>
                  </a:moveTo>
                  <a:cubicBezTo>
                    <a:pt x="19987" y="11202"/>
                    <a:pt x="19987" y="11202"/>
                    <a:pt x="19987" y="11202"/>
                  </a:cubicBezTo>
                  <a:lnTo>
                    <a:pt x="19987" y="11202"/>
                  </a:lnTo>
                  <a:cubicBezTo>
                    <a:pt x="19987" y="11202"/>
                    <a:pt x="19987" y="11202"/>
                    <a:pt x="19987" y="11202"/>
                  </a:cubicBezTo>
                  <a:close/>
                  <a:moveTo>
                    <a:pt x="19995" y="11194"/>
                  </a:moveTo>
                  <a:cubicBezTo>
                    <a:pt x="20006" y="11207"/>
                    <a:pt x="20016" y="11220"/>
                    <a:pt x="20027" y="11233"/>
                  </a:cubicBezTo>
                  <a:lnTo>
                    <a:pt x="20027" y="11233"/>
                  </a:lnTo>
                  <a:cubicBezTo>
                    <a:pt x="20004" y="11208"/>
                    <a:pt x="19995" y="11194"/>
                    <a:pt x="19995" y="11194"/>
                  </a:cubicBezTo>
                  <a:close/>
                  <a:moveTo>
                    <a:pt x="20046" y="11251"/>
                  </a:moveTo>
                  <a:lnTo>
                    <a:pt x="20048" y="11255"/>
                  </a:lnTo>
                  <a:cubicBezTo>
                    <a:pt x="20048" y="11255"/>
                    <a:pt x="20047" y="11254"/>
                    <a:pt x="20046" y="11253"/>
                  </a:cubicBezTo>
                  <a:lnTo>
                    <a:pt x="20046" y="11253"/>
                  </a:lnTo>
                  <a:lnTo>
                    <a:pt x="20046" y="11251"/>
                  </a:lnTo>
                  <a:close/>
                  <a:moveTo>
                    <a:pt x="19987" y="11202"/>
                  </a:moveTo>
                  <a:lnTo>
                    <a:pt x="19987" y="11202"/>
                  </a:lnTo>
                  <a:cubicBezTo>
                    <a:pt x="20003" y="11223"/>
                    <a:pt x="20020" y="11243"/>
                    <a:pt x="20038" y="11264"/>
                  </a:cubicBezTo>
                  <a:cubicBezTo>
                    <a:pt x="20001" y="11225"/>
                    <a:pt x="19987" y="11202"/>
                    <a:pt x="19987" y="11202"/>
                  </a:cubicBezTo>
                  <a:close/>
                  <a:moveTo>
                    <a:pt x="20038" y="11264"/>
                  </a:moveTo>
                  <a:cubicBezTo>
                    <a:pt x="20124" y="11358"/>
                    <a:pt x="20331" y="11560"/>
                    <a:pt x="20746" y="11800"/>
                  </a:cubicBezTo>
                  <a:cubicBezTo>
                    <a:pt x="20460" y="11638"/>
                    <a:pt x="20194" y="11454"/>
                    <a:pt x="20038" y="11264"/>
                  </a:cubicBezTo>
                  <a:close/>
                  <a:moveTo>
                    <a:pt x="20888" y="11877"/>
                  </a:moveTo>
                  <a:lnTo>
                    <a:pt x="20888" y="11877"/>
                  </a:lnTo>
                  <a:cubicBezTo>
                    <a:pt x="21187" y="12035"/>
                    <a:pt x="21492" y="12166"/>
                    <a:pt x="21711" y="12253"/>
                  </a:cubicBezTo>
                  <a:lnTo>
                    <a:pt x="21711" y="12253"/>
                  </a:lnTo>
                  <a:cubicBezTo>
                    <a:pt x="21380" y="12125"/>
                    <a:pt x="21109" y="11997"/>
                    <a:pt x="20888" y="11877"/>
                  </a:cubicBezTo>
                  <a:close/>
                  <a:moveTo>
                    <a:pt x="21987" y="12356"/>
                  </a:moveTo>
                  <a:cubicBezTo>
                    <a:pt x="21993" y="12357"/>
                    <a:pt x="21997" y="12359"/>
                    <a:pt x="22001" y="12360"/>
                  </a:cubicBezTo>
                  <a:lnTo>
                    <a:pt x="22001" y="12360"/>
                  </a:lnTo>
                  <a:cubicBezTo>
                    <a:pt x="21999" y="12359"/>
                    <a:pt x="21996" y="12359"/>
                    <a:pt x="21992" y="12358"/>
                  </a:cubicBezTo>
                  <a:cubicBezTo>
                    <a:pt x="21991" y="12358"/>
                    <a:pt x="21989" y="12357"/>
                    <a:pt x="21987" y="12356"/>
                  </a:cubicBezTo>
                  <a:close/>
                  <a:moveTo>
                    <a:pt x="25812" y="10214"/>
                  </a:moveTo>
                  <a:lnTo>
                    <a:pt x="25818" y="10230"/>
                  </a:lnTo>
                  <a:cubicBezTo>
                    <a:pt x="25935" y="10705"/>
                    <a:pt x="26047" y="11182"/>
                    <a:pt x="26156" y="11659"/>
                  </a:cubicBezTo>
                  <a:lnTo>
                    <a:pt x="26311" y="12375"/>
                  </a:lnTo>
                  <a:cubicBezTo>
                    <a:pt x="26360" y="12616"/>
                    <a:pt x="26411" y="12853"/>
                    <a:pt x="26452" y="13097"/>
                  </a:cubicBezTo>
                  <a:cubicBezTo>
                    <a:pt x="26381" y="12862"/>
                    <a:pt x="26317" y="12626"/>
                    <a:pt x="26248" y="12391"/>
                  </a:cubicBezTo>
                  <a:lnTo>
                    <a:pt x="26248" y="12391"/>
                  </a:lnTo>
                  <a:cubicBezTo>
                    <a:pt x="26293" y="12628"/>
                    <a:pt x="26344" y="12864"/>
                    <a:pt x="26389" y="13101"/>
                  </a:cubicBezTo>
                  <a:cubicBezTo>
                    <a:pt x="26317" y="12866"/>
                    <a:pt x="26252" y="12630"/>
                    <a:pt x="26184" y="12395"/>
                  </a:cubicBezTo>
                  <a:lnTo>
                    <a:pt x="25992" y="11687"/>
                  </a:lnTo>
                  <a:cubicBezTo>
                    <a:pt x="25871" y="11235"/>
                    <a:pt x="25759" y="10779"/>
                    <a:pt x="25648" y="10325"/>
                  </a:cubicBezTo>
                  <a:cubicBezTo>
                    <a:pt x="25317" y="10378"/>
                    <a:pt x="24983" y="10423"/>
                    <a:pt x="24650" y="10453"/>
                  </a:cubicBezTo>
                  <a:cubicBezTo>
                    <a:pt x="24578" y="10462"/>
                    <a:pt x="24507" y="10470"/>
                    <a:pt x="24433" y="10476"/>
                  </a:cubicBezTo>
                  <a:cubicBezTo>
                    <a:pt x="24056" y="10509"/>
                    <a:pt x="23674" y="10530"/>
                    <a:pt x="23294" y="10530"/>
                  </a:cubicBezTo>
                  <a:cubicBezTo>
                    <a:pt x="23246" y="10530"/>
                    <a:pt x="23199" y="10530"/>
                    <a:pt x="23152" y="10529"/>
                  </a:cubicBezTo>
                  <a:cubicBezTo>
                    <a:pt x="23177" y="10527"/>
                    <a:pt x="23199" y="10523"/>
                    <a:pt x="23220" y="10521"/>
                  </a:cubicBezTo>
                  <a:lnTo>
                    <a:pt x="23218" y="10521"/>
                  </a:lnTo>
                  <a:cubicBezTo>
                    <a:pt x="23312" y="10513"/>
                    <a:pt x="23408" y="10503"/>
                    <a:pt x="23504" y="10492"/>
                  </a:cubicBezTo>
                  <a:cubicBezTo>
                    <a:pt x="23811" y="10460"/>
                    <a:pt x="24118" y="10425"/>
                    <a:pt x="24421" y="10382"/>
                  </a:cubicBezTo>
                  <a:cubicBezTo>
                    <a:pt x="24758" y="10335"/>
                    <a:pt x="25096" y="10284"/>
                    <a:pt x="25431" y="10228"/>
                  </a:cubicBezTo>
                  <a:lnTo>
                    <a:pt x="25460" y="10228"/>
                  </a:lnTo>
                  <a:cubicBezTo>
                    <a:pt x="25472" y="10226"/>
                    <a:pt x="25482" y="10226"/>
                    <a:pt x="25495" y="10224"/>
                  </a:cubicBezTo>
                  <a:cubicBezTo>
                    <a:pt x="25605" y="10222"/>
                    <a:pt x="25710" y="10216"/>
                    <a:pt x="25812" y="10214"/>
                  </a:cubicBezTo>
                  <a:close/>
                  <a:moveTo>
                    <a:pt x="20234" y="10469"/>
                  </a:moveTo>
                  <a:cubicBezTo>
                    <a:pt x="20880" y="10469"/>
                    <a:pt x="21676" y="10473"/>
                    <a:pt x="22604" y="10488"/>
                  </a:cubicBezTo>
                  <a:cubicBezTo>
                    <a:pt x="22604" y="10488"/>
                    <a:pt x="22601" y="10488"/>
                    <a:pt x="22595" y="10488"/>
                  </a:cubicBezTo>
                  <a:cubicBezTo>
                    <a:pt x="22410" y="10488"/>
                    <a:pt x="19377" y="10496"/>
                    <a:pt x="19367" y="11002"/>
                  </a:cubicBezTo>
                  <a:cubicBezTo>
                    <a:pt x="19367" y="11020"/>
                    <a:pt x="19371" y="11035"/>
                    <a:pt x="19377" y="11053"/>
                  </a:cubicBezTo>
                  <a:cubicBezTo>
                    <a:pt x="19562" y="11562"/>
                    <a:pt x="21482" y="12198"/>
                    <a:pt x="21928" y="12337"/>
                  </a:cubicBezTo>
                  <a:lnTo>
                    <a:pt x="21928" y="12337"/>
                  </a:lnTo>
                  <a:cubicBezTo>
                    <a:pt x="21950" y="12346"/>
                    <a:pt x="21969" y="12353"/>
                    <a:pt x="21984" y="12358"/>
                  </a:cubicBezTo>
                  <a:cubicBezTo>
                    <a:pt x="22643" y="12594"/>
                    <a:pt x="23510" y="12825"/>
                    <a:pt x="24642" y="13015"/>
                  </a:cubicBezTo>
                  <a:lnTo>
                    <a:pt x="25167" y="13289"/>
                  </a:lnTo>
                  <a:cubicBezTo>
                    <a:pt x="25167" y="13289"/>
                    <a:pt x="20490" y="12833"/>
                    <a:pt x="19983" y="12628"/>
                  </a:cubicBezTo>
                  <a:cubicBezTo>
                    <a:pt x="19478" y="12424"/>
                    <a:pt x="19248" y="11605"/>
                    <a:pt x="18320" y="10486"/>
                  </a:cubicBezTo>
                  <a:cubicBezTo>
                    <a:pt x="18320" y="10486"/>
                    <a:pt x="19003" y="10469"/>
                    <a:pt x="20234" y="10469"/>
                  </a:cubicBezTo>
                  <a:close/>
                  <a:moveTo>
                    <a:pt x="4484" y="1"/>
                  </a:moveTo>
                  <a:cubicBezTo>
                    <a:pt x="2006" y="1"/>
                    <a:pt x="1107" y="1042"/>
                    <a:pt x="655" y="2693"/>
                  </a:cubicBezTo>
                  <a:cubicBezTo>
                    <a:pt x="0" y="5091"/>
                    <a:pt x="811" y="6859"/>
                    <a:pt x="6744" y="8629"/>
                  </a:cubicBezTo>
                  <a:cubicBezTo>
                    <a:pt x="6779" y="8749"/>
                    <a:pt x="6869" y="8849"/>
                    <a:pt x="6998" y="8882"/>
                  </a:cubicBezTo>
                  <a:lnTo>
                    <a:pt x="7583" y="9044"/>
                  </a:lnTo>
                  <a:cubicBezTo>
                    <a:pt x="7614" y="9052"/>
                    <a:pt x="7645" y="9056"/>
                    <a:pt x="7675" y="9056"/>
                  </a:cubicBezTo>
                  <a:cubicBezTo>
                    <a:pt x="7768" y="9056"/>
                    <a:pt x="7856" y="9020"/>
                    <a:pt x="7922" y="8962"/>
                  </a:cubicBezTo>
                  <a:cubicBezTo>
                    <a:pt x="10709" y="9692"/>
                    <a:pt x="14191" y="10040"/>
                    <a:pt x="17424" y="10190"/>
                  </a:cubicBezTo>
                  <a:cubicBezTo>
                    <a:pt x="18590" y="11188"/>
                    <a:pt x="19191" y="13025"/>
                    <a:pt x="19932" y="13105"/>
                  </a:cubicBezTo>
                  <a:cubicBezTo>
                    <a:pt x="20572" y="13173"/>
                    <a:pt x="24689" y="13651"/>
                    <a:pt x="26243" y="13833"/>
                  </a:cubicBezTo>
                  <a:cubicBezTo>
                    <a:pt x="26260" y="13835"/>
                    <a:pt x="26277" y="13836"/>
                    <a:pt x="26294" y="13836"/>
                  </a:cubicBezTo>
                  <a:cubicBezTo>
                    <a:pt x="26565" y="13836"/>
                    <a:pt x="26778" y="13589"/>
                    <a:pt x="26722" y="13314"/>
                  </a:cubicBezTo>
                  <a:lnTo>
                    <a:pt x="26108" y="10206"/>
                  </a:lnTo>
                  <a:cubicBezTo>
                    <a:pt x="26180" y="10204"/>
                    <a:pt x="26250" y="10202"/>
                    <a:pt x="26315" y="10198"/>
                  </a:cubicBezTo>
                  <a:cubicBezTo>
                    <a:pt x="26444" y="10194"/>
                    <a:pt x="26561" y="10140"/>
                    <a:pt x="26647" y="10052"/>
                  </a:cubicBezTo>
                  <a:cubicBezTo>
                    <a:pt x="26917" y="10118"/>
                    <a:pt x="27189" y="10181"/>
                    <a:pt x="27463" y="10243"/>
                  </a:cubicBezTo>
                  <a:cubicBezTo>
                    <a:pt x="28424" y="10453"/>
                    <a:pt x="29390" y="10652"/>
                    <a:pt x="30374" y="10785"/>
                  </a:cubicBezTo>
                  <a:cubicBezTo>
                    <a:pt x="29460" y="10398"/>
                    <a:pt x="28529" y="10075"/>
                    <a:pt x="27592" y="9768"/>
                  </a:cubicBezTo>
                  <a:cubicBezTo>
                    <a:pt x="27311" y="9678"/>
                    <a:pt x="27029" y="9590"/>
                    <a:pt x="26749" y="9504"/>
                  </a:cubicBezTo>
                  <a:cubicBezTo>
                    <a:pt x="26710" y="9416"/>
                    <a:pt x="26649" y="9341"/>
                    <a:pt x="26565" y="9285"/>
                  </a:cubicBezTo>
                  <a:cubicBezTo>
                    <a:pt x="26514" y="9253"/>
                    <a:pt x="26460" y="9218"/>
                    <a:pt x="26403" y="9181"/>
                  </a:cubicBezTo>
                  <a:lnTo>
                    <a:pt x="28492" y="6840"/>
                  </a:lnTo>
                  <a:cubicBezTo>
                    <a:pt x="28690" y="6621"/>
                    <a:pt x="28615" y="6272"/>
                    <a:pt x="28345" y="6151"/>
                  </a:cubicBezTo>
                  <a:cubicBezTo>
                    <a:pt x="26913" y="5515"/>
                    <a:pt x="23126" y="3833"/>
                    <a:pt x="22538" y="3567"/>
                  </a:cubicBezTo>
                  <a:cubicBezTo>
                    <a:pt x="22466" y="3534"/>
                    <a:pt x="22386" y="3520"/>
                    <a:pt x="22297" y="3520"/>
                  </a:cubicBezTo>
                  <a:cubicBezTo>
                    <a:pt x="21560" y="3520"/>
                    <a:pt x="20279" y="4539"/>
                    <a:pt x="18944" y="4792"/>
                  </a:cubicBezTo>
                  <a:cubicBezTo>
                    <a:pt x="16088" y="3276"/>
                    <a:pt x="12910" y="1797"/>
                    <a:pt x="10138" y="1005"/>
                  </a:cubicBezTo>
                  <a:cubicBezTo>
                    <a:pt x="10130" y="852"/>
                    <a:pt x="10028" y="713"/>
                    <a:pt x="9872" y="670"/>
                  </a:cubicBezTo>
                  <a:lnTo>
                    <a:pt x="9287" y="508"/>
                  </a:lnTo>
                  <a:cubicBezTo>
                    <a:pt x="9256" y="500"/>
                    <a:pt x="9224" y="496"/>
                    <a:pt x="9193" y="496"/>
                  </a:cubicBezTo>
                  <a:cubicBezTo>
                    <a:pt x="9066" y="496"/>
                    <a:pt x="8948" y="563"/>
                    <a:pt x="8882" y="670"/>
                  </a:cubicBezTo>
                  <a:cubicBezTo>
                    <a:pt x="7029" y="211"/>
                    <a:pt x="5597" y="1"/>
                    <a:pt x="44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4"/>
            <p:cNvSpPr/>
            <p:nvPr/>
          </p:nvSpPr>
          <p:spPr>
            <a:xfrm>
              <a:off x="2067550" y="4167875"/>
              <a:ext cx="1875" cy="750"/>
            </a:xfrm>
            <a:custGeom>
              <a:avLst/>
              <a:gdLst/>
              <a:ahLst/>
              <a:cxnLst/>
              <a:rect l="l" t="t" r="r" b="b"/>
              <a:pathLst>
                <a:path w="75" h="30" extrusionOk="0">
                  <a:moveTo>
                    <a:pt x="1" y="29"/>
                  </a:moveTo>
                  <a:cubicBezTo>
                    <a:pt x="1" y="29"/>
                    <a:pt x="27" y="19"/>
                    <a:pt x="74" y="1"/>
                  </a:cubicBezTo>
                  <a:cubicBezTo>
                    <a:pt x="27" y="19"/>
                    <a:pt x="1" y="29"/>
                    <a:pt x="1" y="29"/>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4"/>
            <p:cNvSpPr/>
            <p:nvPr/>
          </p:nvSpPr>
          <p:spPr>
            <a:xfrm>
              <a:off x="2067550" y="4167975"/>
              <a:ext cx="1875" cy="700"/>
            </a:xfrm>
            <a:custGeom>
              <a:avLst/>
              <a:gdLst/>
              <a:ahLst/>
              <a:cxnLst/>
              <a:rect l="l" t="t" r="r" b="b"/>
              <a:pathLst>
                <a:path w="75" h="28" extrusionOk="0">
                  <a:moveTo>
                    <a:pt x="74" y="1"/>
                  </a:moveTo>
                  <a:cubicBezTo>
                    <a:pt x="50" y="7"/>
                    <a:pt x="27" y="15"/>
                    <a:pt x="1" y="27"/>
                  </a:cubicBezTo>
                  <a:cubicBezTo>
                    <a:pt x="25" y="17"/>
                    <a:pt x="50" y="7"/>
                    <a:pt x="74"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4"/>
            <p:cNvSpPr/>
            <p:nvPr/>
          </p:nvSpPr>
          <p:spPr>
            <a:xfrm>
              <a:off x="2084375" y="4137800"/>
              <a:ext cx="121300" cy="51850"/>
            </a:xfrm>
            <a:custGeom>
              <a:avLst/>
              <a:gdLst/>
              <a:ahLst/>
              <a:cxnLst/>
              <a:rect l="l" t="t" r="r" b="b"/>
              <a:pathLst>
                <a:path w="4852" h="2074" extrusionOk="0">
                  <a:moveTo>
                    <a:pt x="1" y="1"/>
                  </a:moveTo>
                  <a:cubicBezTo>
                    <a:pt x="19" y="3"/>
                    <a:pt x="33" y="3"/>
                    <a:pt x="52" y="5"/>
                  </a:cubicBezTo>
                  <a:cubicBezTo>
                    <a:pt x="33" y="3"/>
                    <a:pt x="19" y="1"/>
                    <a:pt x="1" y="1"/>
                  </a:cubicBezTo>
                  <a:close/>
                  <a:moveTo>
                    <a:pt x="53" y="5"/>
                  </a:moveTo>
                  <a:cubicBezTo>
                    <a:pt x="598" y="88"/>
                    <a:pt x="4852" y="2073"/>
                    <a:pt x="4852" y="2073"/>
                  </a:cubicBezTo>
                  <a:cubicBezTo>
                    <a:pt x="4852" y="2071"/>
                    <a:pt x="598" y="88"/>
                    <a:pt x="53" y="5"/>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4"/>
            <p:cNvSpPr/>
            <p:nvPr/>
          </p:nvSpPr>
          <p:spPr>
            <a:xfrm>
              <a:off x="2044775" y="4160450"/>
              <a:ext cx="70125" cy="56800"/>
            </a:xfrm>
            <a:custGeom>
              <a:avLst/>
              <a:gdLst/>
              <a:ahLst/>
              <a:cxnLst/>
              <a:rect l="l" t="t" r="r" b="b"/>
              <a:pathLst>
                <a:path w="2805" h="2272" extrusionOk="0">
                  <a:moveTo>
                    <a:pt x="979" y="1"/>
                  </a:moveTo>
                  <a:cubicBezTo>
                    <a:pt x="685" y="1"/>
                    <a:pt x="439" y="38"/>
                    <a:pt x="314" y="142"/>
                  </a:cubicBezTo>
                  <a:cubicBezTo>
                    <a:pt x="439" y="40"/>
                    <a:pt x="685" y="1"/>
                    <a:pt x="979" y="1"/>
                  </a:cubicBezTo>
                  <a:close/>
                  <a:moveTo>
                    <a:pt x="314" y="142"/>
                  </a:moveTo>
                  <a:cubicBezTo>
                    <a:pt x="0" y="399"/>
                    <a:pt x="1191" y="1248"/>
                    <a:pt x="2033" y="1793"/>
                  </a:cubicBezTo>
                  <a:lnTo>
                    <a:pt x="2033" y="1793"/>
                  </a:lnTo>
                  <a:cubicBezTo>
                    <a:pt x="1192" y="1248"/>
                    <a:pt x="1" y="400"/>
                    <a:pt x="314" y="142"/>
                  </a:cubicBezTo>
                  <a:close/>
                  <a:moveTo>
                    <a:pt x="2033" y="1793"/>
                  </a:moveTo>
                  <a:cubicBezTo>
                    <a:pt x="2423" y="2046"/>
                    <a:pt x="2738" y="2234"/>
                    <a:pt x="2794" y="2268"/>
                  </a:cubicBezTo>
                  <a:cubicBezTo>
                    <a:pt x="2796" y="2270"/>
                    <a:pt x="2800" y="2270"/>
                    <a:pt x="2804" y="2272"/>
                  </a:cubicBezTo>
                  <a:cubicBezTo>
                    <a:pt x="2804" y="2272"/>
                    <a:pt x="2464" y="2072"/>
                    <a:pt x="2033" y="1793"/>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4"/>
            <p:cNvSpPr/>
            <p:nvPr/>
          </p:nvSpPr>
          <p:spPr>
            <a:xfrm>
              <a:off x="2092825" y="4165075"/>
              <a:ext cx="25800" cy="2925"/>
            </a:xfrm>
            <a:custGeom>
              <a:avLst/>
              <a:gdLst/>
              <a:ahLst/>
              <a:cxnLst/>
              <a:rect l="l" t="t" r="r" b="b"/>
              <a:pathLst>
                <a:path w="1032" h="117" extrusionOk="0">
                  <a:moveTo>
                    <a:pt x="0" y="0"/>
                  </a:moveTo>
                  <a:cubicBezTo>
                    <a:pt x="87" y="2"/>
                    <a:pt x="171" y="7"/>
                    <a:pt x="253" y="13"/>
                  </a:cubicBezTo>
                  <a:lnTo>
                    <a:pt x="253" y="13"/>
                  </a:lnTo>
                  <a:cubicBezTo>
                    <a:pt x="172" y="7"/>
                    <a:pt x="87" y="2"/>
                    <a:pt x="0" y="0"/>
                  </a:cubicBezTo>
                  <a:close/>
                  <a:moveTo>
                    <a:pt x="253" y="13"/>
                  </a:moveTo>
                  <a:cubicBezTo>
                    <a:pt x="686" y="44"/>
                    <a:pt x="1031" y="117"/>
                    <a:pt x="1031" y="117"/>
                  </a:cubicBezTo>
                  <a:cubicBezTo>
                    <a:pt x="1014" y="112"/>
                    <a:pt x="674" y="43"/>
                    <a:pt x="253" y="13"/>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4"/>
            <p:cNvSpPr/>
            <p:nvPr/>
          </p:nvSpPr>
          <p:spPr>
            <a:xfrm>
              <a:off x="2069400" y="4165575"/>
              <a:ext cx="14550" cy="2425"/>
            </a:xfrm>
            <a:custGeom>
              <a:avLst/>
              <a:gdLst/>
              <a:ahLst/>
              <a:cxnLst/>
              <a:rect l="l" t="t" r="r" b="b"/>
              <a:pathLst>
                <a:path w="582" h="97" extrusionOk="0">
                  <a:moveTo>
                    <a:pt x="581" y="1"/>
                  </a:moveTo>
                  <a:cubicBezTo>
                    <a:pt x="283" y="19"/>
                    <a:pt x="96" y="66"/>
                    <a:pt x="0" y="97"/>
                  </a:cubicBezTo>
                  <a:cubicBezTo>
                    <a:pt x="98" y="66"/>
                    <a:pt x="285" y="19"/>
                    <a:pt x="581"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4"/>
            <p:cNvSpPr/>
            <p:nvPr/>
          </p:nvSpPr>
          <p:spPr>
            <a:xfrm>
              <a:off x="2089750" y="4165025"/>
              <a:ext cx="1600" cy="25"/>
            </a:xfrm>
            <a:custGeom>
              <a:avLst/>
              <a:gdLst/>
              <a:ahLst/>
              <a:cxnLst/>
              <a:rect l="l" t="t" r="r" b="b"/>
              <a:pathLst>
                <a:path w="64" h="1" extrusionOk="0">
                  <a:moveTo>
                    <a:pt x="1" y="0"/>
                  </a:moveTo>
                  <a:lnTo>
                    <a:pt x="64"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4"/>
            <p:cNvSpPr/>
            <p:nvPr/>
          </p:nvSpPr>
          <p:spPr>
            <a:xfrm>
              <a:off x="1604200" y="4064550"/>
              <a:ext cx="8050" cy="4225"/>
            </a:xfrm>
            <a:custGeom>
              <a:avLst/>
              <a:gdLst/>
              <a:ahLst/>
              <a:cxnLst/>
              <a:rect l="l" t="t" r="r" b="b"/>
              <a:pathLst>
                <a:path w="322" h="169" extrusionOk="0">
                  <a:moveTo>
                    <a:pt x="322" y="1"/>
                  </a:moveTo>
                  <a:cubicBezTo>
                    <a:pt x="209" y="52"/>
                    <a:pt x="101" y="107"/>
                    <a:pt x="1" y="169"/>
                  </a:cubicBezTo>
                  <a:cubicBezTo>
                    <a:pt x="101" y="109"/>
                    <a:pt x="209" y="52"/>
                    <a:pt x="322"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4"/>
            <p:cNvSpPr/>
            <p:nvPr/>
          </p:nvSpPr>
          <p:spPr>
            <a:xfrm>
              <a:off x="1614850" y="4064775"/>
              <a:ext cx="18025" cy="13525"/>
            </a:xfrm>
            <a:custGeom>
              <a:avLst/>
              <a:gdLst/>
              <a:ahLst/>
              <a:cxnLst/>
              <a:rect l="l" t="t" r="r" b="b"/>
              <a:pathLst>
                <a:path w="721" h="541" extrusionOk="0">
                  <a:moveTo>
                    <a:pt x="0" y="0"/>
                  </a:moveTo>
                  <a:cubicBezTo>
                    <a:pt x="113" y="68"/>
                    <a:pt x="387" y="237"/>
                    <a:pt x="720" y="540"/>
                  </a:cubicBezTo>
                  <a:cubicBezTo>
                    <a:pt x="387" y="237"/>
                    <a:pt x="113" y="68"/>
                    <a:pt x="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4"/>
            <p:cNvSpPr/>
            <p:nvPr/>
          </p:nvSpPr>
          <p:spPr>
            <a:xfrm>
              <a:off x="1563175" y="4161075"/>
              <a:ext cx="300" cy="1100"/>
            </a:xfrm>
            <a:custGeom>
              <a:avLst/>
              <a:gdLst/>
              <a:ahLst/>
              <a:cxnLst/>
              <a:rect l="l" t="t" r="r" b="b"/>
              <a:pathLst>
                <a:path w="12" h="44" extrusionOk="0">
                  <a:moveTo>
                    <a:pt x="11" y="1"/>
                  </a:moveTo>
                  <a:lnTo>
                    <a:pt x="11" y="1"/>
                  </a:lnTo>
                  <a:cubicBezTo>
                    <a:pt x="7" y="15"/>
                    <a:pt x="3" y="27"/>
                    <a:pt x="1" y="43"/>
                  </a:cubicBezTo>
                  <a:cubicBezTo>
                    <a:pt x="3" y="27"/>
                    <a:pt x="9" y="13"/>
                    <a:pt x="11"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4"/>
            <p:cNvSpPr/>
            <p:nvPr/>
          </p:nvSpPr>
          <p:spPr>
            <a:xfrm>
              <a:off x="1633775" y="4079400"/>
              <a:ext cx="325" cy="125"/>
            </a:xfrm>
            <a:custGeom>
              <a:avLst/>
              <a:gdLst/>
              <a:ahLst/>
              <a:cxnLst/>
              <a:rect l="l" t="t" r="r" b="b"/>
              <a:pathLst>
                <a:path w="13" h="5" extrusionOk="0">
                  <a:moveTo>
                    <a:pt x="0" y="4"/>
                  </a:moveTo>
                  <a:cubicBezTo>
                    <a:pt x="8" y="0"/>
                    <a:pt x="12" y="0"/>
                    <a:pt x="12" y="0"/>
                  </a:cubicBezTo>
                  <a:lnTo>
                    <a:pt x="12" y="0"/>
                  </a:lnTo>
                  <a:cubicBezTo>
                    <a:pt x="12" y="0"/>
                    <a:pt x="8" y="0"/>
                    <a:pt x="0" y="4"/>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4"/>
            <p:cNvSpPr/>
            <p:nvPr/>
          </p:nvSpPr>
          <p:spPr>
            <a:xfrm>
              <a:off x="1609825" y="4079550"/>
              <a:ext cx="24075" cy="11775"/>
            </a:xfrm>
            <a:custGeom>
              <a:avLst/>
              <a:gdLst/>
              <a:ahLst/>
              <a:cxnLst/>
              <a:rect l="l" t="t" r="r" b="b"/>
              <a:pathLst>
                <a:path w="963" h="471" extrusionOk="0">
                  <a:moveTo>
                    <a:pt x="962" y="0"/>
                  </a:moveTo>
                  <a:lnTo>
                    <a:pt x="962" y="0"/>
                  </a:lnTo>
                  <a:cubicBezTo>
                    <a:pt x="962" y="0"/>
                    <a:pt x="532" y="115"/>
                    <a:pt x="1" y="471"/>
                  </a:cubicBezTo>
                  <a:cubicBezTo>
                    <a:pt x="532" y="117"/>
                    <a:pt x="962" y="0"/>
                    <a:pt x="962"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4"/>
            <p:cNvSpPr/>
            <p:nvPr/>
          </p:nvSpPr>
          <p:spPr>
            <a:xfrm>
              <a:off x="1561700" y="4167125"/>
              <a:ext cx="525" cy="2825"/>
            </a:xfrm>
            <a:custGeom>
              <a:avLst/>
              <a:gdLst/>
              <a:ahLst/>
              <a:cxnLst/>
              <a:rect l="l" t="t" r="r" b="b"/>
              <a:pathLst>
                <a:path w="21" h="113" extrusionOk="0">
                  <a:moveTo>
                    <a:pt x="21" y="0"/>
                  </a:moveTo>
                  <a:cubicBezTo>
                    <a:pt x="13" y="39"/>
                    <a:pt x="5" y="76"/>
                    <a:pt x="0" y="112"/>
                  </a:cubicBezTo>
                  <a:cubicBezTo>
                    <a:pt x="9" y="76"/>
                    <a:pt x="13" y="39"/>
                    <a:pt x="21"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4"/>
            <p:cNvSpPr/>
            <p:nvPr/>
          </p:nvSpPr>
          <p:spPr>
            <a:xfrm>
              <a:off x="1560775" y="4152025"/>
              <a:ext cx="700" cy="18075"/>
            </a:xfrm>
            <a:custGeom>
              <a:avLst/>
              <a:gdLst/>
              <a:ahLst/>
              <a:cxnLst/>
              <a:rect l="l" t="t" r="r" b="b"/>
              <a:pathLst>
                <a:path w="28" h="723" extrusionOk="0">
                  <a:moveTo>
                    <a:pt x="5" y="0"/>
                  </a:moveTo>
                  <a:cubicBezTo>
                    <a:pt x="2" y="76"/>
                    <a:pt x="1" y="147"/>
                    <a:pt x="1" y="213"/>
                  </a:cubicBezTo>
                  <a:lnTo>
                    <a:pt x="1" y="213"/>
                  </a:lnTo>
                  <a:cubicBezTo>
                    <a:pt x="1" y="147"/>
                    <a:pt x="2" y="76"/>
                    <a:pt x="5" y="0"/>
                  </a:cubicBezTo>
                  <a:close/>
                  <a:moveTo>
                    <a:pt x="1" y="213"/>
                  </a:moveTo>
                  <a:cubicBezTo>
                    <a:pt x="1" y="527"/>
                    <a:pt x="27" y="723"/>
                    <a:pt x="27" y="723"/>
                  </a:cubicBezTo>
                  <a:cubicBezTo>
                    <a:pt x="27" y="723"/>
                    <a:pt x="1" y="526"/>
                    <a:pt x="1" y="213"/>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4"/>
            <p:cNvSpPr/>
            <p:nvPr/>
          </p:nvSpPr>
          <p:spPr>
            <a:xfrm>
              <a:off x="2067800" y="4167775"/>
              <a:ext cx="1875" cy="650"/>
            </a:xfrm>
            <a:custGeom>
              <a:avLst/>
              <a:gdLst/>
              <a:ahLst/>
              <a:cxnLst/>
              <a:rect l="l" t="t" r="r" b="b"/>
              <a:pathLst>
                <a:path w="75" h="26" extrusionOk="0">
                  <a:moveTo>
                    <a:pt x="72" y="1"/>
                  </a:moveTo>
                  <a:cubicBezTo>
                    <a:pt x="50" y="9"/>
                    <a:pt x="27" y="19"/>
                    <a:pt x="1" y="25"/>
                  </a:cubicBezTo>
                  <a:cubicBezTo>
                    <a:pt x="27" y="19"/>
                    <a:pt x="50" y="11"/>
                    <a:pt x="75"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4"/>
            <p:cNvSpPr/>
            <p:nvPr/>
          </p:nvSpPr>
          <p:spPr>
            <a:xfrm>
              <a:off x="1731775" y="4162225"/>
              <a:ext cx="1275" cy="2000"/>
            </a:xfrm>
            <a:custGeom>
              <a:avLst/>
              <a:gdLst/>
              <a:ahLst/>
              <a:cxnLst/>
              <a:rect l="l" t="t" r="r" b="b"/>
              <a:pathLst>
                <a:path w="51" h="80" extrusionOk="0">
                  <a:moveTo>
                    <a:pt x="50" y="0"/>
                  </a:moveTo>
                  <a:cubicBezTo>
                    <a:pt x="49" y="0"/>
                    <a:pt x="9" y="62"/>
                    <a:pt x="0" y="79"/>
                  </a:cubicBezTo>
                  <a:cubicBezTo>
                    <a:pt x="38" y="20"/>
                    <a:pt x="50" y="0"/>
                    <a:pt x="5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4"/>
            <p:cNvSpPr/>
            <p:nvPr/>
          </p:nvSpPr>
          <p:spPr>
            <a:xfrm>
              <a:off x="1551525" y="4090800"/>
              <a:ext cx="9125" cy="21500"/>
            </a:xfrm>
            <a:custGeom>
              <a:avLst/>
              <a:gdLst/>
              <a:ahLst/>
              <a:cxnLst/>
              <a:rect l="l" t="t" r="r" b="b"/>
              <a:pathLst>
                <a:path w="365" h="860" extrusionOk="0">
                  <a:moveTo>
                    <a:pt x="364" y="0"/>
                  </a:moveTo>
                  <a:lnTo>
                    <a:pt x="364" y="0"/>
                  </a:lnTo>
                  <a:cubicBezTo>
                    <a:pt x="213" y="270"/>
                    <a:pt x="99" y="563"/>
                    <a:pt x="0" y="860"/>
                  </a:cubicBezTo>
                  <a:cubicBezTo>
                    <a:pt x="99" y="563"/>
                    <a:pt x="215" y="270"/>
                    <a:pt x="364"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4"/>
            <p:cNvSpPr/>
            <p:nvPr/>
          </p:nvSpPr>
          <p:spPr>
            <a:xfrm>
              <a:off x="1561350" y="4062925"/>
              <a:ext cx="20875" cy="23400"/>
            </a:xfrm>
            <a:custGeom>
              <a:avLst/>
              <a:gdLst/>
              <a:ahLst/>
              <a:cxnLst/>
              <a:rect l="l" t="t" r="r" b="b"/>
              <a:pathLst>
                <a:path w="835" h="936" extrusionOk="0">
                  <a:moveTo>
                    <a:pt x="835" y="0"/>
                  </a:moveTo>
                  <a:cubicBezTo>
                    <a:pt x="831" y="0"/>
                    <a:pt x="829" y="2"/>
                    <a:pt x="825" y="4"/>
                  </a:cubicBezTo>
                  <a:cubicBezTo>
                    <a:pt x="818" y="10"/>
                    <a:pt x="810" y="15"/>
                    <a:pt x="803" y="21"/>
                  </a:cubicBezTo>
                  <a:lnTo>
                    <a:pt x="803" y="21"/>
                  </a:lnTo>
                  <a:cubicBezTo>
                    <a:pt x="813" y="14"/>
                    <a:pt x="824" y="7"/>
                    <a:pt x="835" y="0"/>
                  </a:cubicBezTo>
                  <a:close/>
                  <a:moveTo>
                    <a:pt x="803" y="21"/>
                  </a:moveTo>
                  <a:cubicBezTo>
                    <a:pt x="775" y="39"/>
                    <a:pt x="750" y="59"/>
                    <a:pt x="726" y="80"/>
                  </a:cubicBezTo>
                  <a:cubicBezTo>
                    <a:pt x="752" y="59"/>
                    <a:pt x="778" y="40"/>
                    <a:pt x="803" y="21"/>
                  </a:cubicBezTo>
                  <a:close/>
                  <a:moveTo>
                    <a:pt x="726" y="80"/>
                  </a:moveTo>
                  <a:lnTo>
                    <a:pt x="726" y="80"/>
                  </a:lnTo>
                  <a:cubicBezTo>
                    <a:pt x="426" y="311"/>
                    <a:pt x="180" y="612"/>
                    <a:pt x="0" y="935"/>
                  </a:cubicBezTo>
                  <a:cubicBezTo>
                    <a:pt x="184" y="612"/>
                    <a:pt x="428" y="311"/>
                    <a:pt x="726" y="8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4"/>
            <p:cNvSpPr/>
            <p:nvPr/>
          </p:nvSpPr>
          <p:spPr>
            <a:xfrm>
              <a:off x="1551275" y="4086300"/>
              <a:ext cx="10100" cy="26100"/>
            </a:xfrm>
            <a:custGeom>
              <a:avLst/>
              <a:gdLst/>
              <a:ahLst/>
              <a:cxnLst/>
              <a:rect l="l" t="t" r="r" b="b"/>
              <a:pathLst>
                <a:path w="404" h="1044" extrusionOk="0">
                  <a:moveTo>
                    <a:pt x="403" y="0"/>
                  </a:moveTo>
                  <a:cubicBezTo>
                    <a:pt x="221" y="332"/>
                    <a:pt x="90" y="684"/>
                    <a:pt x="0" y="1044"/>
                  </a:cubicBezTo>
                  <a:cubicBezTo>
                    <a:pt x="90" y="684"/>
                    <a:pt x="223" y="330"/>
                    <a:pt x="403"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4"/>
            <p:cNvSpPr/>
            <p:nvPr/>
          </p:nvSpPr>
          <p:spPr>
            <a:xfrm>
              <a:off x="2022850" y="4162650"/>
              <a:ext cx="25" cy="25"/>
            </a:xfrm>
            <a:custGeom>
              <a:avLst/>
              <a:gdLst/>
              <a:ahLst/>
              <a:cxnLst/>
              <a:rect l="l" t="t" r="r" b="b"/>
              <a:pathLst>
                <a:path w="1" h="1" extrusionOk="0">
                  <a:moveTo>
                    <a:pt x="0" y="1"/>
                  </a:move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4"/>
            <p:cNvSpPr/>
            <p:nvPr/>
          </p:nvSpPr>
          <p:spPr>
            <a:xfrm>
              <a:off x="2149950" y="4290125"/>
              <a:ext cx="1975" cy="225"/>
            </a:xfrm>
            <a:custGeom>
              <a:avLst/>
              <a:gdLst/>
              <a:ahLst/>
              <a:cxnLst/>
              <a:rect l="l" t="t" r="r" b="b"/>
              <a:pathLst>
                <a:path w="79" h="9" extrusionOk="0">
                  <a:moveTo>
                    <a:pt x="72" y="0"/>
                  </a:moveTo>
                  <a:cubicBezTo>
                    <a:pt x="50" y="4"/>
                    <a:pt x="23" y="7"/>
                    <a:pt x="1" y="9"/>
                  </a:cubicBezTo>
                  <a:lnTo>
                    <a:pt x="7" y="9"/>
                  </a:lnTo>
                  <a:cubicBezTo>
                    <a:pt x="29" y="7"/>
                    <a:pt x="56" y="4"/>
                    <a:pt x="78"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4"/>
            <p:cNvSpPr/>
            <p:nvPr/>
          </p:nvSpPr>
          <p:spPr>
            <a:xfrm>
              <a:off x="1985625" y="4290275"/>
              <a:ext cx="166100" cy="4650"/>
            </a:xfrm>
            <a:custGeom>
              <a:avLst/>
              <a:gdLst/>
              <a:ahLst/>
              <a:cxnLst/>
              <a:rect l="l" t="t" r="r" b="b"/>
              <a:pathLst>
                <a:path w="6644" h="186" extrusionOk="0">
                  <a:moveTo>
                    <a:pt x="6641" y="1"/>
                  </a:moveTo>
                  <a:cubicBezTo>
                    <a:pt x="6367" y="29"/>
                    <a:pt x="6091" y="48"/>
                    <a:pt x="5815" y="72"/>
                  </a:cubicBezTo>
                  <a:cubicBezTo>
                    <a:pt x="6091" y="50"/>
                    <a:pt x="6367" y="29"/>
                    <a:pt x="6643" y="1"/>
                  </a:cubicBezTo>
                  <a:close/>
                  <a:moveTo>
                    <a:pt x="0" y="101"/>
                  </a:moveTo>
                  <a:cubicBezTo>
                    <a:pt x="506" y="142"/>
                    <a:pt x="1014" y="161"/>
                    <a:pt x="1523" y="173"/>
                  </a:cubicBezTo>
                  <a:lnTo>
                    <a:pt x="1523" y="173"/>
                  </a:lnTo>
                  <a:cubicBezTo>
                    <a:pt x="1016" y="161"/>
                    <a:pt x="507" y="140"/>
                    <a:pt x="2" y="101"/>
                  </a:cubicBezTo>
                  <a:close/>
                  <a:moveTo>
                    <a:pt x="4984" y="123"/>
                  </a:moveTo>
                  <a:lnTo>
                    <a:pt x="4984" y="123"/>
                  </a:lnTo>
                  <a:cubicBezTo>
                    <a:pt x="4427" y="154"/>
                    <a:pt x="3877" y="166"/>
                    <a:pt x="3321" y="183"/>
                  </a:cubicBezTo>
                  <a:cubicBezTo>
                    <a:pt x="3320" y="183"/>
                    <a:pt x="3319" y="183"/>
                    <a:pt x="3319" y="183"/>
                  </a:cubicBezTo>
                  <a:lnTo>
                    <a:pt x="3319" y="183"/>
                  </a:lnTo>
                  <a:cubicBezTo>
                    <a:pt x="3320" y="183"/>
                    <a:pt x="3321" y="183"/>
                    <a:pt x="3323" y="183"/>
                  </a:cubicBezTo>
                  <a:cubicBezTo>
                    <a:pt x="3873" y="166"/>
                    <a:pt x="4429" y="156"/>
                    <a:pt x="4984" y="123"/>
                  </a:cubicBezTo>
                  <a:close/>
                  <a:moveTo>
                    <a:pt x="1523" y="173"/>
                  </a:moveTo>
                  <a:cubicBezTo>
                    <a:pt x="1568" y="174"/>
                    <a:pt x="1614" y="175"/>
                    <a:pt x="1659" y="176"/>
                  </a:cubicBezTo>
                  <a:cubicBezTo>
                    <a:pt x="1972" y="183"/>
                    <a:pt x="2285" y="186"/>
                    <a:pt x="2598" y="186"/>
                  </a:cubicBezTo>
                  <a:cubicBezTo>
                    <a:pt x="2838" y="186"/>
                    <a:pt x="3078" y="184"/>
                    <a:pt x="3319" y="183"/>
                  </a:cubicBezTo>
                  <a:lnTo>
                    <a:pt x="3319" y="183"/>
                  </a:lnTo>
                  <a:cubicBezTo>
                    <a:pt x="3064" y="184"/>
                    <a:pt x="2810" y="185"/>
                    <a:pt x="2555" y="185"/>
                  </a:cubicBezTo>
                  <a:cubicBezTo>
                    <a:pt x="2257" y="185"/>
                    <a:pt x="1959" y="183"/>
                    <a:pt x="1661" y="176"/>
                  </a:cubicBezTo>
                  <a:cubicBezTo>
                    <a:pt x="1615" y="175"/>
                    <a:pt x="1569" y="174"/>
                    <a:pt x="1523" y="173"/>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4"/>
            <p:cNvSpPr/>
            <p:nvPr/>
          </p:nvSpPr>
          <p:spPr>
            <a:xfrm>
              <a:off x="1985775" y="4292575"/>
              <a:ext cx="1900" cy="125"/>
            </a:xfrm>
            <a:custGeom>
              <a:avLst/>
              <a:gdLst/>
              <a:ahLst/>
              <a:cxnLst/>
              <a:rect l="l" t="t" r="r" b="b"/>
              <a:pathLst>
                <a:path w="76" h="5" extrusionOk="0">
                  <a:moveTo>
                    <a:pt x="0" y="1"/>
                  </a:moveTo>
                  <a:cubicBezTo>
                    <a:pt x="6" y="1"/>
                    <a:pt x="12" y="1"/>
                    <a:pt x="17" y="2"/>
                  </a:cubicBezTo>
                  <a:lnTo>
                    <a:pt x="17" y="2"/>
                  </a:lnTo>
                  <a:cubicBezTo>
                    <a:pt x="13" y="1"/>
                    <a:pt x="9" y="1"/>
                    <a:pt x="4" y="1"/>
                  </a:cubicBezTo>
                  <a:close/>
                  <a:moveTo>
                    <a:pt x="17" y="2"/>
                  </a:moveTo>
                  <a:cubicBezTo>
                    <a:pt x="34" y="3"/>
                    <a:pt x="52" y="5"/>
                    <a:pt x="72" y="5"/>
                  </a:cubicBezTo>
                  <a:lnTo>
                    <a:pt x="72" y="5"/>
                  </a:lnTo>
                  <a:cubicBezTo>
                    <a:pt x="53" y="3"/>
                    <a:pt x="35" y="3"/>
                    <a:pt x="17" y="2"/>
                  </a:cubicBezTo>
                  <a:close/>
                  <a:moveTo>
                    <a:pt x="72" y="5"/>
                  </a:moveTo>
                  <a:cubicBezTo>
                    <a:pt x="72" y="5"/>
                    <a:pt x="72" y="5"/>
                    <a:pt x="72" y="5"/>
                  </a:cubicBezTo>
                  <a:lnTo>
                    <a:pt x="76" y="5"/>
                  </a:lnTo>
                  <a:cubicBezTo>
                    <a:pt x="74" y="5"/>
                    <a:pt x="73" y="5"/>
                    <a:pt x="72" y="5"/>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4"/>
            <p:cNvSpPr/>
            <p:nvPr/>
          </p:nvSpPr>
          <p:spPr>
            <a:xfrm>
              <a:off x="2105975" y="4300975"/>
              <a:ext cx="1700" cy="175"/>
            </a:xfrm>
            <a:custGeom>
              <a:avLst/>
              <a:gdLst/>
              <a:ahLst/>
              <a:cxnLst/>
              <a:rect l="l" t="t" r="r" b="b"/>
              <a:pathLst>
                <a:path w="68" h="7" extrusionOk="0">
                  <a:moveTo>
                    <a:pt x="68" y="0"/>
                  </a:moveTo>
                  <a:cubicBezTo>
                    <a:pt x="48" y="0"/>
                    <a:pt x="28" y="2"/>
                    <a:pt x="5" y="6"/>
                  </a:cubicBezTo>
                  <a:lnTo>
                    <a:pt x="5" y="6"/>
                  </a:lnTo>
                  <a:cubicBezTo>
                    <a:pt x="24" y="4"/>
                    <a:pt x="45" y="2"/>
                    <a:pt x="68" y="0"/>
                  </a:cubicBezTo>
                  <a:close/>
                  <a:moveTo>
                    <a:pt x="5" y="6"/>
                  </a:moveTo>
                  <a:cubicBezTo>
                    <a:pt x="4" y="6"/>
                    <a:pt x="2" y="6"/>
                    <a:pt x="0" y="6"/>
                  </a:cubicBezTo>
                  <a:lnTo>
                    <a:pt x="2" y="6"/>
                  </a:lnTo>
                  <a:cubicBezTo>
                    <a:pt x="3" y="6"/>
                    <a:pt x="4" y="6"/>
                    <a:pt x="5" y="6"/>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4"/>
            <p:cNvSpPr/>
            <p:nvPr/>
          </p:nvSpPr>
          <p:spPr>
            <a:xfrm>
              <a:off x="2183300" y="4347400"/>
              <a:ext cx="3500" cy="17925"/>
            </a:xfrm>
            <a:custGeom>
              <a:avLst/>
              <a:gdLst/>
              <a:ahLst/>
              <a:cxnLst/>
              <a:rect l="l" t="t" r="r" b="b"/>
              <a:pathLst>
                <a:path w="140" h="717" extrusionOk="0">
                  <a:moveTo>
                    <a:pt x="1" y="1"/>
                  </a:moveTo>
                  <a:lnTo>
                    <a:pt x="1" y="7"/>
                  </a:lnTo>
                  <a:cubicBezTo>
                    <a:pt x="48" y="244"/>
                    <a:pt x="97" y="480"/>
                    <a:pt x="140" y="717"/>
                  </a:cubicBezTo>
                  <a:lnTo>
                    <a:pt x="140" y="715"/>
                  </a:lnTo>
                  <a:cubicBezTo>
                    <a:pt x="99" y="478"/>
                    <a:pt x="48" y="240"/>
                    <a:pt x="1"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4"/>
            <p:cNvSpPr/>
            <p:nvPr/>
          </p:nvSpPr>
          <p:spPr>
            <a:xfrm>
              <a:off x="2107650" y="4293200"/>
              <a:ext cx="80850" cy="71975"/>
            </a:xfrm>
            <a:custGeom>
              <a:avLst/>
              <a:gdLst/>
              <a:ahLst/>
              <a:cxnLst/>
              <a:rect l="l" t="t" r="r" b="b"/>
              <a:pathLst>
                <a:path w="3234" h="2879" extrusionOk="0">
                  <a:moveTo>
                    <a:pt x="2595" y="0"/>
                  </a:moveTo>
                  <a:lnTo>
                    <a:pt x="2595" y="0"/>
                  </a:lnTo>
                  <a:cubicBezTo>
                    <a:pt x="2493" y="4"/>
                    <a:pt x="2388" y="8"/>
                    <a:pt x="2278" y="10"/>
                  </a:cubicBezTo>
                  <a:cubicBezTo>
                    <a:pt x="2388" y="8"/>
                    <a:pt x="2497" y="4"/>
                    <a:pt x="2595" y="0"/>
                  </a:cubicBezTo>
                  <a:close/>
                  <a:moveTo>
                    <a:pt x="2278" y="10"/>
                  </a:moveTo>
                  <a:cubicBezTo>
                    <a:pt x="2265" y="12"/>
                    <a:pt x="2255" y="12"/>
                    <a:pt x="2243" y="17"/>
                  </a:cubicBezTo>
                  <a:cubicBezTo>
                    <a:pt x="2255" y="14"/>
                    <a:pt x="2265" y="14"/>
                    <a:pt x="2278" y="10"/>
                  </a:cubicBezTo>
                  <a:close/>
                  <a:moveTo>
                    <a:pt x="2214" y="17"/>
                  </a:moveTo>
                  <a:lnTo>
                    <a:pt x="2214" y="17"/>
                  </a:lnTo>
                  <a:cubicBezTo>
                    <a:pt x="1879" y="70"/>
                    <a:pt x="1541" y="121"/>
                    <a:pt x="1204" y="170"/>
                  </a:cubicBezTo>
                  <a:cubicBezTo>
                    <a:pt x="1541" y="121"/>
                    <a:pt x="1879" y="72"/>
                    <a:pt x="2214" y="17"/>
                  </a:cubicBezTo>
                  <a:close/>
                  <a:moveTo>
                    <a:pt x="1203" y="170"/>
                  </a:moveTo>
                  <a:lnTo>
                    <a:pt x="1203" y="170"/>
                  </a:lnTo>
                  <a:cubicBezTo>
                    <a:pt x="901" y="211"/>
                    <a:pt x="594" y="246"/>
                    <a:pt x="287" y="280"/>
                  </a:cubicBezTo>
                  <a:cubicBezTo>
                    <a:pt x="594" y="250"/>
                    <a:pt x="901" y="211"/>
                    <a:pt x="1203" y="170"/>
                  </a:cubicBezTo>
                  <a:close/>
                  <a:moveTo>
                    <a:pt x="287" y="280"/>
                  </a:moveTo>
                  <a:cubicBezTo>
                    <a:pt x="191" y="289"/>
                    <a:pt x="95" y="297"/>
                    <a:pt x="1" y="307"/>
                  </a:cubicBezTo>
                  <a:lnTo>
                    <a:pt x="3" y="307"/>
                  </a:lnTo>
                  <a:cubicBezTo>
                    <a:pt x="97" y="301"/>
                    <a:pt x="191" y="291"/>
                    <a:pt x="287" y="280"/>
                  </a:cubicBezTo>
                  <a:close/>
                  <a:moveTo>
                    <a:pt x="2601" y="17"/>
                  </a:moveTo>
                  <a:lnTo>
                    <a:pt x="2601" y="17"/>
                  </a:lnTo>
                  <a:cubicBezTo>
                    <a:pt x="2677" y="331"/>
                    <a:pt x="2753" y="648"/>
                    <a:pt x="2826" y="964"/>
                  </a:cubicBezTo>
                  <a:lnTo>
                    <a:pt x="2826" y="964"/>
                  </a:lnTo>
                  <a:cubicBezTo>
                    <a:pt x="2753" y="648"/>
                    <a:pt x="2678" y="332"/>
                    <a:pt x="2601" y="17"/>
                  </a:cubicBezTo>
                  <a:close/>
                  <a:moveTo>
                    <a:pt x="2826" y="964"/>
                  </a:moveTo>
                  <a:cubicBezTo>
                    <a:pt x="2863" y="1124"/>
                    <a:pt x="2900" y="1283"/>
                    <a:pt x="2937" y="1443"/>
                  </a:cubicBezTo>
                  <a:lnTo>
                    <a:pt x="3092" y="2159"/>
                  </a:lnTo>
                  <a:cubicBezTo>
                    <a:pt x="3093" y="2166"/>
                    <a:pt x="3095" y="2173"/>
                    <a:pt x="3096" y="2180"/>
                  </a:cubicBezTo>
                  <a:lnTo>
                    <a:pt x="3096" y="2180"/>
                  </a:lnTo>
                  <a:cubicBezTo>
                    <a:pt x="3095" y="2172"/>
                    <a:pt x="3093" y="2165"/>
                    <a:pt x="3092" y="2157"/>
                  </a:cubicBezTo>
                  <a:lnTo>
                    <a:pt x="2937" y="1440"/>
                  </a:lnTo>
                  <a:cubicBezTo>
                    <a:pt x="2900" y="1282"/>
                    <a:pt x="2864" y="1123"/>
                    <a:pt x="2826" y="964"/>
                  </a:cubicBezTo>
                  <a:close/>
                  <a:moveTo>
                    <a:pt x="3096" y="2180"/>
                  </a:moveTo>
                  <a:lnTo>
                    <a:pt x="3096" y="2180"/>
                  </a:lnTo>
                  <a:cubicBezTo>
                    <a:pt x="3140" y="2414"/>
                    <a:pt x="3190" y="2645"/>
                    <a:pt x="3233" y="2879"/>
                  </a:cubicBezTo>
                  <a:lnTo>
                    <a:pt x="3233" y="2875"/>
                  </a:lnTo>
                  <a:cubicBezTo>
                    <a:pt x="3190" y="2643"/>
                    <a:pt x="3144" y="2412"/>
                    <a:pt x="3096" y="218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4"/>
            <p:cNvSpPr/>
            <p:nvPr/>
          </p:nvSpPr>
          <p:spPr>
            <a:xfrm>
              <a:off x="2027050" y="4317700"/>
              <a:ext cx="1300" cy="1550"/>
            </a:xfrm>
            <a:custGeom>
              <a:avLst/>
              <a:gdLst/>
              <a:ahLst/>
              <a:cxnLst/>
              <a:rect l="l" t="t" r="r" b="b"/>
              <a:pathLst>
                <a:path w="52" h="62" extrusionOk="0">
                  <a:moveTo>
                    <a:pt x="0" y="0"/>
                  </a:moveTo>
                  <a:cubicBezTo>
                    <a:pt x="0" y="0"/>
                    <a:pt x="0" y="0"/>
                    <a:pt x="0" y="0"/>
                  </a:cubicBezTo>
                  <a:cubicBezTo>
                    <a:pt x="2" y="2"/>
                    <a:pt x="16" y="26"/>
                    <a:pt x="50" y="60"/>
                  </a:cubicBezTo>
                  <a:lnTo>
                    <a:pt x="50" y="60"/>
                  </a:lnTo>
                  <a:cubicBezTo>
                    <a:pt x="50" y="60"/>
                    <a:pt x="50" y="60"/>
                    <a:pt x="50" y="60"/>
                  </a:cubicBezTo>
                  <a:lnTo>
                    <a:pt x="50" y="60"/>
                  </a:lnTo>
                  <a:cubicBezTo>
                    <a:pt x="16" y="22"/>
                    <a:pt x="1" y="0"/>
                    <a:pt x="0" y="0"/>
                  </a:cubicBezTo>
                  <a:close/>
                  <a:moveTo>
                    <a:pt x="50" y="60"/>
                  </a:moveTo>
                  <a:cubicBezTo>
                    <a:pt x="49" y="60"/>
                    <a:pt x="49" y="61"/>
                    <a:pt x="51" y="62"/>
                  </a:cubicBezTo>
                  <a:cubicBezTo>
                    <a:pt x="51" y="61"/>
                    <a:pt x="50" y="61"/>
                    <a:pt x="50" y="60"/>
                  </a:cubicBezTo>
                  <a:lnTo>
                    <a:pt x="50" y="60"/>
                  </a:lnTo>
                  <a:cubicBezTo>
                    <a:pt x="50" y="60"/>
                    <a:pt x="50" y="60"/>
                    <a:pt x="50" y="60"/>
                  </a:cubicBezTo>
                  <a:close/>
                  <a:moveTo>
                    <a:pt x="50" y="60"/>
                  </a:moveTo>
                  <a:cubicBezTo>
                    <a:pt x="50" y="61"/>
                    <a:pt x="51" y="61"/>
                    <a:pt x="51" y="62"/>
                  </a:cubicBezTo>
                  <a:cubicBezTo>
                    <a:pt x="51" y="61"/>
                    <a:pt x="51" y="60"/>
                    <a:pt x="50" y="6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4"/>
            <p:cNvSpPr/>
            <p:nvPr/>
          </p:nvSpPr>
          <p:spPr>
            <a:xfrm>
              <a:off x="2127450" y="4223225"/>
              <a:ext cx="2025" cy="1450"/>
            </a:xfrm>
            <a:custGeom>
              <a:avLst/>
              <a:gdLst/>
              <a:ahLst/>
              <a:cxnLst/>
              <a:rect l="l" t="t" r="r" b="b"/>
              <a:pathLst>
                <a:path w="81" h="58" extrusionOk="0">
                  <a:moveTo>
                    <a:pt x="0" y="0"/>
                  </a:moveTo>
                  <a:lnTo>
                    <a:pt x="0" y="0"/>
                  </a:lnTo>
                  <a:cubicBezTo>
                    <a:pt x="27" y="17"/>
                    <a:pt x="54" y="37"/>
                    <a:pt x="80" y="58"/>
                  </a:cubicBezTo>
                  <a:cubicBezTo>
                    <a:pt x="56" y="37"/>
                    <a:pt x="29" y="17"/>
                    <a:pt x="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4"/>
            <p:cNvSpPr/>
            <p:nvPr/>
          </p:nvSpPr>
          <p:spPr>
            <a:xfrm>
              <a:off x="2178500" y="4209225"/>
              <a:ext cx="51100" cy="50175"/>
            </a:xfrm>
            <a:custGeom>
              <a:avLst/>
              <a:gdLst/>
              <a:ahLst/>
              <a:cxnLst/>
              <a:rect l="l" t="t" r="r" b="b"/>
              <a:pathLst>
                <a:path w="2044" h="2007" extrusionOk="0">
                  <a:moveTo>
                    <a:pt x="2044" y="0"/>
                  </a:moveTo>
                  <a:cubicBezTo>
                    <a:pt x="1862" y="164"/>
                    <a:pt x="1686" y="331"/>
                    <a:pt x="1508" y="501"/>
                  </a:cubicBezTo>
                  <a:lnTo>
                    <a:pt x="984" y="1012"/>
                  </a:lnTo>
                  <a:cubicBezTo>
                    <a:pt x="863" y="1132"/>
                    <a:pt x="742" y="1253"/>
                    <a:pt x="622" y="1374"/>
                  </a:cubicBezTo>
                  <a:lnTo>
                    <a:pt x="622" y="1374"/>
                  </a:lnTo>
                  <a:cubicBezTo>
                    <a:pt x="742" y="1253"/>
                    <a:pt x="863" y="1133"/>
                    <a:pt x="984" y="1015"/>
                  </a:cubicBezTo>
                  <a:lnTo>
                    <a:pt x="1508" y="503"/>
                  </a:lnTo>
                  <a:cubicBezTo>
                    <a:pt x="1686" y="335"/>
                    <a:pt x="1862" y="164"/>
                    <a:pt x="2044" y="0"/>
                  </a:cubicBezTo>
                  <a:close/>
                  <a:moveTo>
                    <a:pt x="622" y="1374"/>
                  </a:moveTo>
                  <a:cubicBezTo>
                    <a:pt x="413" y="1583"/>
                    <a:pt x="205" y="1794"/>
                    <a:pt x="0" y="2007"/>
                  </a:cubicBezTo>
                  <a:cubicBezTo>
                    <a:pt x="206" y="1794"/>
                    <a:pt x="414" y="1583"/>
                    <a:pt x="622" y="1374"/>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4"/>
            <p:cNvSpPr/>
            <p:nvPr/>
          </p:nvSpPr>
          <p:spPr>
            <a:xfrm>
              <a:off x="2179975" y="4262250"/>
              <a:ext cx="75" cy="125"/>
            </a:xfrm>
            <a:custGeom>
              <a:avLst/>
              <a:gdLst/>
              <a:ahLst/>
              <a:cxnLst/>
              <a:rect l="l" t="t" r="r" b="b"/>
              <a:pathLst>
                <a:path w="3" h="5" extrusionOk="0">
                  <a:moveTo>
                    <a:pt x="1" y="0"/>
                  </a:moveTo>
                  <a:lnTo>
                    <a:pt x="3" y="4"/>
                  </a:lnTo>
                  <a:lnTo>
                    <a:pt x="3" y="4"/>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4"/>
            <p:cNvSpPr/>
            <p:nvPr/>
          </p:nvSpPr>
          <p:spPr>
            <a:xfrm>
              <a:off x="2127225" y="4223350"/>
              <a:ext cx="52525" cy="39125"/>
            </a:xfrm>
            <a:custGeom>
              <a:avLst/>
              <a:gdLst/>
              <a:ahLst/>
              <a:cxnLst/>
              <a:rect l="l" t="t" r="r" b="b"/>
              <a:pathLst>
                <a:path w="2101" h="1565" extrusionOk="0">
                  <a:moveTo>
                    <a:pt x="0" y="0"/>
                  </a:moveTo>
                  <a:cubicBezTo>
                    <a:pt x="348" y="252"/>
                    <a:pt x="685" y="507"/>
                    <a:pt x="1020" y="769"/>
                  </a:cubicBezTo>
                  <a:cubicBezTo>
                    <a:pt x="687" y="507"/>
                    <a:pt x="348" y="252"/>
                    <a:pt x="0" y="0"/>
                  </a:cubicBezTo>
                  <a:close/>
                  <a:moveTo>
                    <a:pt x="1020" y="769"/>
                  </a:moveTo>
                  <a:lnTo>
                    <a:pt x="1020" y="769"/>
                  </a:lnTo>
                  <a:cubicBezTo>
                    <a:pt x="1225" y="936"/>
                    <a:pt x="1431" y="1102"/>
                    <a:pt x="1634" y="1268"/>
                  </a:cubicBezTo>
                  <a:cubicBezTo>
                    <a:pt x="1431" y="1102"/>
                    <a:pt x="1227" y="936"/>
                    <a:pt x="1020" y="769"/>
                  </a:cubicBezTo>
                  <a:close/>
                  <a:moveTo>
                    <a:pt x="1634" y="1268"/>
                  </a:moveTo>
                  <a:cubicBezTo>
                    <a:pt x="1800" y="1372"/>
                    <a:pt x="1955" y="1473"/>
                    <a:pt x="2100" y="1565"/>
                  </a:cubicBezTo>
                  <a:cubicBezTo>
                    <a:pt x="1957" y="1473"/>
                    <a:pt x="1800" y="1372"/>
                    <a:pt x="1634" y="1268"/>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4"/>
            <p:cNvSpPr/>
            <p:nvPr/>
          </p:nvSpPr>
          <p:spPr>
            <a:xfrm>
              <a:off x="2229225" y="4209000"/>
              <a:ext cx="550" cy="550"/>
            </a:xfrm>
            <a:custGeom>
              <a:avLst/>
              <a:gdLst/>
              <a:ahLst/>
              <a:cxnLst/>
              <a:rect l="l" t="t" r="r" b="b"/>
              <a:pathLst>
                <a:path w="22" h="22" extrusionOk="0">
                  <a:moveTo>
                    <a:pt x="21" y="1"/>
                  </a:moveTo>
                  <a:cubicBezTo>
                    <a:pt x="15" y="7"/>
                    <a:pt x="9" y="11"/>
                    <a:pt x="1" y="21"/>
                  </a:cubicBezTo>
                  <a:lnTo>
                    <a:pt x="5" y="19"/>
                  </a:lnTo>
                  <a:cubicBezTo>
                    <a:pt x="9" y="11"/>
                    <a:pt x="17" y="7"/>
                    <a:pt x="21"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44"/>
            <p:cNvSpPr/>
            <p:nvPr/>
          </p:nvSpPr>
          <p:spPr>
            <a:xfrm>
              <a:off x="2071175" y="4248550"/>
              <a:ext cx="172100" cy="46975"/>
            </a:xfrm>
            <a:custGeom>
              <a:avLst/>
              <a:gdLst/>
              <a:ahLst/>
              <a:cxnLst/>
              <a:rect l="l" t="t" r="r" b="b"/>
              <a:pathLst>
                <a:path w="6884" h="1879" extrusionOk="0">
                  <a:moveTo>
                    <a:pt x="1" y="0"/>
                  </a:moveTo>
                  <a:cubicBezTo>
                    <a:pt x="570" y="180"/>
                    <a:pt x="1140" y="350"/>
                    <a:pt x="1709" y="516"/>
                  </a:cubicBezTo>
                  <a:cubicBezTo>
                    <a:pt x="1140" y="350"/>
                    <a:pt x="570" y="180"/>
                    <a:pt x="5" y="0"/>
                  </a:cubicBezTo>
                  <a:close/>
                  <a:moveTo>
                    <a:pt x="1711" y="516"/>
                  </a:moveTo>
                  <a:cubicBezTo>
                    <a:pt x="2281" y="682"/>
                    <a:pt x="2854" y="839"/>
                    <a:pt x="3426" y="998"/>
                  </a:cubicBezTo>
                  <a:cubicBezTo>
                    <a:pt x="2856" y="839"/>
                    <a:pt x="2281" y="682"/>
                    <a:pt x="1711" y="516"/>
                  </a:cubicBezTo>
                  <a:close/>
                  <a:moveTo>
                    <a:pt x="3428" y="999"/>
                  </a:moveTo>
                  <a:lnTo>
                    <a:pt x="3428" y="999"/>
                  </a:lnTo>
                  <a:cubicBezTo>
                    <a:pt x="4000" y="1152"/>
                    <a:pt x="4572" y="1310"/>
                    <a:pt x="5150" y="1457"/>
                  </a:cubicBezTo>
                  <a:cubicBezTo>
                    <a:pt x="4574" y="1310"/>
                    <a:pt x="4000" y="1152"/>
                    <a:pt x="3428" y="999"/>
                  </a:cubicBezTo>
                  <a:close/>
                  <a:moveTo>
                    <a:pt x="6014" y="1674"/>
                  </a:moveTo>
                  <a:lnTo>
                    <a:pt x="6014" y="1674"/>
                  </a:lnTo>
                  <a:cubicBezTo>
                    <a:pt x="6240" y="1728"/>
                    <a:pt x="6467" y="1784"/>
                    <a:pt x="6694" y="1836"/>
                  </a:cubicBezTo>
                  <a:lnTo>
                    <a:pt x="6694" y="1836"/>
                  </a:lnTo>
                  <a:cubicBezTo>
                    <a:pt x="6467" y="1783"/>
                    <a:pt x="6240" y="1727"/>
                    <a:pt x="6014" y="1674"/>
                  </a:cubicBezTo>
                  <a:close/>
                  <a:moveTo>
                    <a:pt x="6694" y="1836"/>
                  </a:moveTo>
                  <a:cubicBezTo>
                    <a:pt x="6756" y="1850"/>
                    <a:pt x="6819" y="1864"/>
                    <a:pt x="6881" y="1878"/>
                  </a:cubicBezTo>
                  <a:lnTo>
                    <a:pt x="6883" y="1878"/>
                  </a:lnTo>
                  <a:cubicBezTo>
                    <a:pt x="6820" y="1864"/>
                    <a:pt x="6757" y="1850"/>
                    <a:pt x="6694" y="1836"/>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44"/>
            <p:cNvSpPr/>
            <p:nvPr/>
          </p:nvSpPr>
          <p:spPr>
            <a:xfrm>
              <a:off x="2071400" y="4248375"/>
              <a:ext cx="2525" cy="800"/>
            </a:xfrm>
            <a:custGeom>
              <a:avLst/>
              <a:gdLst/>
              <a:ahLst/>
              <a:cxnLst/>
              <a:rect l="l" t="t" r="r" b="b"/>
              <a:pathLst>
                <a:path w="101" h="32" extrusionOk="0">
                  <a:moveTo>
                    <a:pt x="0" y="1"/>
                  </a:moveTo>
                  <a:lnTo>
                    <a:pt x="0" y="1"/>
                  </a:lnTo>
                  <a:cubicBezTo>
                    <a:pt x="31" y="11"/>
                    <a:pt x="63" y="21"/>
                    <a:pt x="98" y="32"/>
                  </a:cubicBezTo>
                  <a:lnTo>
                    <a:pt x="100" y="32"/>
                  </a:lnTo>
                  <a:lnTo>
                    <a:pt x="0" y="1"/>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44"/>
            <p:cNvSpPr/>
            <p:nvPr/>
          </p:nvSpPr>
          <p:spPr>
            <a:xfrm>
              <a:off x="2240850" y="4294825"/>
              <a:ext cx="2675" cy="650"/>
            </a:xfrm>
            <a:custGeom>
              <a:avLst/>
              <a:gdLst/>
              <a:ahLst/>
              <a:cxnLst/>
              <a:rect l="l" t="t" r="r" b="b"/>
              <a:pathLst>
                <a:path w="107" h="26" extrusionOk="0">
                  <a:moveTo>
                    <a:pt x="0" y="1"/>
                  </a:moveTo>
                  <a:cubicBezTo>
                    <a:pt x="33" y="7"/>
                    <a:pt x="68" y="15"/>
                    <a:pt x="105" y="25"/>
                  </a:cubicBezTo>
                  <a:lnTo>
                    <a:pt x="107" y="25"/>
                  </a:lnTo>
                  <a:cubicBezTo>
                    <a:pt x="72" y="15"/>
                    <a:pt x="35" y="7"/>
                    <a:pt x="0"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44"/>
            <p:cNvSpPr/>
            <p:nvPr/>
          </p:nvSpPr>
          <p:spPr>
            <a:xfrm>
              <a:off x="2045775" y="4332775"/>
              <a:ext cx="30950" cy="14000"/>
            </a:xfrm>
            <a:custGeom>
              <a:avLst/>
              <a:gdLst/>
              <a:ahLst/>
              <a:cxnLst/>
              <a:rect l="l" t="t" r="r" b="b"/>
              <a:pathLst>
                <a:path w="1238" h="560" extrusionOk="0">
                  <a:moveTo>
                    <a:pt x="0" y="1"/>
                  </a:moveTo>
                  <a:lnTo>
                    <a:pt x="0" y="1"/>
                  </a:lnTo>
                  <a:cubicBezTo>
                    <a:pt x="1" y="1"/>
                    <a:pt x="1" y="2"/>
                    <a:pt x="2" y="2"/>
                  </a:cubicBezTo>
                  <a:lnTo>
                    <a:pt x="2" y="2"/>
                  </a:lnTo>
                  <a:cubicBezTo>
                    <a:pt x="1" y="2"/>
                    <a:pt x="1" y="1"/>
                    <a:pt x="0" y="1"/>
                  </a:cubicBezTo>
                  <a:close/>
                  <a:moveTo>
                    <a:pt x="2" y="2"/>
                  </a:moveTo>
                  <a:cubicBezTo>
                    <a:pt x="5" y="3"/>
                    <a:pt x="7" y="5"/>
                    <a:pt x="10" y="7"/>
                  </a:cubicBezTo>
                  <a:lnTo>
                    <a:pt x="10" y="7"/>
                  </a:lnTo>
                  <a:cubicBezTo>
                    <a:pt x="8" y="4"/>
                    <a:pt x="5" y="3"/>
                    <a:pt x="2" y="2"/>
                  </a:cubicBezTo>
                  <a:close/>
                  <a:moveTo>
                    <a:pt x="10" y="7"/>
                  </a:moveTo>
                  <a:cubicBezTo>
                    <a:pt x="10" y="7"/>
                    <a:pt x="10" y="7"/>
                    <a:pt x="10" y="7"/>
                  </a:cubicBezTo>
                  <a:cubicBezTo>
                    <a:pt x="155" y="90"/>
                    <a:pt x="325" y="179"/>
                    <a:pt x="523" y="270"/>
                  </a:cubicBezTo>
                  <a:lnTo>
                    <a:pt x="523" y="270"/>
                  </a:lnTo>
                  <a:cubicBezTo>
                    <a:pt x="325" y="179"/>
                    <a:pt x="155" y="90"/>
                    <a:pt x="10" y="7"/>
                  </a:cubicBezTo>
                  <a:close/>
                  <a:moveTo>
                    <a:pt x="523" y="270"/>
                  </a:moveTo>
                  <a:cubicBezTo>
                    <a:pt x="729" y="365"/>
                    <a:pt x="966" y="462"/>
                    <a:pt x="1238" y="559"/>
                  </a:cubicBezTo>
                  <a:cubicBezTo>
                    <a:pt x="1226" y="553"/>
                    <a:pt x="1211" y="549"/>
                    <a:pt x="1195" y="543"/>
                  </a:cubicBezTo>
                  <a:cubicBezTo>
                    <a:pt x="941" y="452"/>
                    <a:pt x="719" y="360"/>
                    <a:pt x="523" y="27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44"/>
            <p:cNvSpPr/>
            <p:nvPr/>
          </p:nvSpPr>
          <p:spPr>
            <a:xfrm>
              <a:off x="2026825" y="4317900"/>
              <a:ext cx="1275" cy="1500"/>
            </a:xfrm>
            <a:custGeom>
              <a:avLst/>
              <a:gdLst/>
              <a:ahLst/>
              <a:cxnLst/>
              <a:rect l="l" t="t" r="r" b="b"/>
              <a:pathLst>
                <a:path w="51" h="60" extrusionOk="0">
                  <a:moveTo>
                    <a:pt x="1" y="0"/>
                  </a:moveTo>
                  <a:cubicBezTo>
                    <a:pt x="0" y="0"/>
                    <a:pt x="12" y="18"/>
                    <a:pt x="39" y="48"/>
                  </a:cubicBezTo>
                  <a:lnTo>
                    <a:pt x="39" y="48"/>
                  </a:lnTo>
                  <a:cubicBezTo>
                    <a:pt x="18" y="22"/>
                    <a:pt x="5" y="4"/>
                    <a:pt x="1" y="0"/>
                  </a:cubicBezTo>
                  <a:cubicBezTo>
                    <a:pt x="1" y="0"/>
                    <a:pt x="1" y="0"/>
                    <a:pt x="1" y="0"/>
                  </a:cubicBezTo>
                  <a:close/>
                  <a:moveTo>
                    <a:pt x="39" y="48"/>
                  </a:moveTo>
                  <a:cubicBezTo>
                    <a:pt x="41" y="50"/>
                    <a:pt x="42" y="52"/>
                    <a:pt x="44" y="54"/>
                  </a:cubicBezTo>
                  <a:lnTo>
                    <a:pt x="50" y="60"/>
                  </a:lnTo>
                  <a:cubicBezTo>
                    <a:pt x="46" y="56"/>
                    <a:pt x="43" y="52"/>
                    <a:pt x="39" y="48"/>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44"/>
            <p:cNvSpPr/>
            <p:nvPr/>
          </p:nvSpPr>
          <p:spPr>
            <a:xfrm>
              <a:off x="2076700" y="4346750"/>
              <a:ext cx="250" cy="75"/>
            </a:xfrm>
            <a:custGeom>
              <a:avLst/>
              <a:gdLst/>
              <a:ahLst/>
              <a:cxnLst/>
              <a:rect l="l" t="t" r="r" b="b"/>
              <a:pathLst>
                <a:path w="10" h="3" extrusionOk="0">
                  <a:moveTo>
                    <a:pt x="1" y="0"/>
                  </a:moveTo>
                  <a:cubicBezTo>
                    <a:pt x="3" y="0"/>
                    <a:pt x="5" y="2"/>
                    <a:pt x="9" y="2"/>
                  </a:cubicBezTo>
                  <a:cubicBezTo>
                    <a:pt x="5" y="2"/>
                    <a:pt x="3" y="0"/>
                    <a:pt x="1"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44"/>
            <p:cNvSpPr/>
            <p:nvPr/>
          </p:nvSpPr>
          <p:spPr>
            <a:xfrm>
              <a:off x="2011300" y="4300050"/>
              <a:ext cx="80875" cy="12850"/>
            </a:xfrm>
            <a:custGeom>
              <a:avLst/>
              <a:gdLst/>
              <a:ahLst/>
              <a:cxnLst/>
              <a:rect l="l" t="t" r="r" b="b"/>
              <a:pathLst>
                <a:path w="3235" h="514" extrusionOk="0">
                  <a:moveTo>
                    <a:pt x="3223" y="0"/>
                  </a:moveTo>
                  <a:cubicBezTo>
                    <a:pt x="3224" y="0"/>
                    <a:pt x="3224" y="0"/>
                    <a:pt x="3224" y="0"/>
                  </a:cubicBezTo>
                  <a:lnTo>
                    <a:pt x="3235" y="0"/>
                  </a:lnTo>
                  <a:cubicBezTo>
                    <a:pt x="3235" y="0"/>
                    <a:pt x="3231" y="0"/>
                    <a:pt x="3223" y="0"/>
                  </a:cubicBezTo>
                  <a:close/>
                  <a:moveTo>
                    <a:pt x="3182" y="0"/>
                  </a:moveTo>
                  <a:cubicBezTo>
                    <a:pt x="2961" y="0"/>
                    <a:pt x="2069" y="9"/>
                    <a:pt x="1285" y="91"/>
                  </a:cubicBezTo>
                  <a:lnTo>
                    <a:pt x="1285" y="91"/>
                  </a:lnTo>
                  <a:cubicBezTo>
                    <a:pt x="2128" y="3"/>
                    <a:pt x="3097" y="0"/>
                    <a:pt x="3221" y="0"/>
                  </a:cubicBezTo>
                  <a:cubicBezTo>
                    <a:pt x="3222" y="0"/>
                    <a:pt x="3223" y="0"/>
                    <a:pt x="3223" y="0"/>
                  </a:cubicBezTo>
                  <a:lnTo>
                    <a:pt x="3223" y="0"/>
                  </a:lnTo>
                  <a:cubicBezTo>
                    <a:pt x="3214" y="0"/>
                    <a:pt x="3201" y="0"/>
                    <a:pt x="3182" y="0"/>
                  </a:cubicBezTo>
                  <a:close/>
                  <a:moveTo>
                    <a:pt x="1285" y="91"/>
                  </a:moveTo>
                  <a:cubicBezTo>
                    <a:pt x="604" y="162"/>
                    <a:pt x="5" y="288"/>
                    <a:pt x="0" y="514"/>
                  </a:cubicBezTo>
                  <a:cubicBezTo>
                    <a:pt x="5" y="289"/>
                    <a:pt x="604" y="162"/>
                    <a:pt x="1285" y="9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4"/>
            <p:cNvSpPr/>
            <p:nvPr/>
          </p:nvSpPr>
          <p:spPr>
            <a:xfrm>
              <a:off x="1985250" y="4300050"/>
              <a:ext cx="171125" cy="70000"/>
            </a:xfrm>
            <a:custGeom>
              <a:avLst/>
              <a:gdLst/>
              <a:ahLst/>
              <a:cxnLst/>
              <a:rect l="l" t="t" r="r" b="b"/>
              <a:pathLst>
                <a:path w="6845" h="2800" extrusionOk="0">
                  <a:moveTo>
                    <a:pt x="0" y="0"/>
                  </a:moveTo>
                  <a:cubicBezTo>
                    <a:pt x="926" y="1117"/>
                    <a:pt x="1155" y="1936"/>
                    <a:pt x="1662" y="2138"/>
                  </a:cubicBezTo>
                  <a:cubicBezTo>
                    <a:pt x="1155" y="1934"/>
                    <a:pt x="926" y="1117"/>
                    <a:pt x="0" y="0"/>
                  </a:cubicBezTo>
                  <a:close/>
                  <a:moveTo>
                    <a:pt x="1662" y="2138"/>
                  </a:moveTo>
                  <a:lnTo>
                    <a:pt x="1662" y="2138"/>
                  </a:lnTo>
                  <a:cubicBezTo>
                    <a:pt x="2167" y="2343"/>
                    <a:pt x="6844" y="2799"/>
                    <a:pt x="6844" y="2799"/>
                  </a:cubicBezTo>
                  <a:cubicBezTo>
                    <a:pt x="6797" y="2793"/>
                    <a:pt x="2165" y="2341"/>
                    <a:pt x="1662" y="2138"/>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4"/>
            <p:cNvSpPr/>
            <p:nvPr/>
          </p:nvSpPr>
          <p:spPr>
            <a:xfrm>
              <a:off x="2076925" y="4346800"/>
              <a:ext cx="675" cy="225"/>
            </a:xfrm>
            <a:custGeom>
              <a:avLst/>
              <a:gdLst/>
              <a:ahLst/>
              <a:cxnLst/>
              <a:rect l="l" t="t" r="r" b="b"/>
              <a:pathLst>
                <a:path w="27" h="9" extrusionOk="0">
                  <a:moveTo>
                    <a:pt x="0" y="0"/>
                  </a:moveTo>
                  <a:lnTo>
                    <a:pt x="0" y="0"/>
                  </a:lnTo>
                  <a:cubicBezTo>
                    <a:pt x="5" y="2"/>
                    <a:pt x="10" y="4"/>
                    <a:pt x="13" y="5"/>
                  </a:cubicBezTo>
                  <a:lnTo>
                    <a:pt x="13" y="5"/>
                  </a:lnTo>
                  <a:cubicBezTo>
                    <a:pt x="9" y="3"/>
                    <a:pt x="5" y="1"/>
                    <a:pt x="0" y="0"/>
                  </a:cubicBezTo>
                  <a:close/>
                  <a:moveTo>
                    <a:pt x="13" y="5"/>
                  </a:moveTo>
                  <a:lnTo>
                    <a:pt x="13" y="5"/>
                  </a:lnTo>
                  <a:cubicBezTo>
                    <a:pt x="16" y="6"/>
                    <a:pt x="18" y="7"/>
                    <a:pt x="21" y="8"/>
                  </a:cubicBezTo>
                  <a:lnTo>
                    <a:pt x="21" y="8"/>
                  </a:lnTo>
                  <a:cubicBezTo>
                    <a:pt x="19" y="7"/>
                    <a:pt x="16" y="6"/>
                    <a:pt x="13" y="5"/>
                  </a:cubicBezTo>
                  <a:close/>
                  <a:moveTo>
                    <a:pt x="21" y="8"/>
                  </a:moveTo>
                  <a:cubicBezTo>
                    <a:pt x="22" y="8"/>
                    <a:pt x="24" y="8"/>
                    <a:pt x="25" y="8"/>
                  </a:cubicBezTo>
                  <a:lnTo>
                    <a:pt x="27" y="8"/>
                  </a:lnTo>
                  <a:cubicBezTo>
                    <a:pt x="25" y="8"/>
                    <a:pt x="23" y="8"/>
                    <a:pt x="21" y="8"/>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4"/>
            <p:cNvSpPr/>
            <p:nvPr/>
          </p:nvSpPr>
          <p:spPr>
            <a:xfrm>
              <a:off x="2027975" y="4319375"/>
              <a:ext cx="17775" cy="13425"/>
            </a:xfrm>
            <a:custGeom>
              <a:avLst/>
              <a:gdLst/>
              <a:ahLst/>
              <a:cxnLst/>
              <a:rect l="l" t="t" r="r" b="b"/>
              <a:pathLst>
                <a:path w="711" h="537" extrusionOk="0">
                  <a:moveTo>
                    <a:pt x="0" y="1"/>
                  </a:moveTo>
                  <a:lnTo>
                    <a:pt x="0" y="1"/>
                  </a:lnTo>
                  <a:cubicBezTo>
                    <a:pt x="155" y="190"/>
                    <a:pt x="420" y="373"/>
                    <a:pt x="704" y="533"/>
                  </a:cubicBezTo>
                  <a:lnTo>
                    <a:pt x="704" y="533"/>
                  </a:lnTo>
                  <a:cubicBezTo>
                    <a:pt x="702" y="532"/>
                    <a:pt x="701" y="531"/>
                    <a:pt x="700" y="529"/>
                  </a:cubicBezTo>
                  <a:cubicBezTo>
                    <a:pt x="419" y="373"/>
                    <a:pt x="162" y="191"/>
                    <a:pt x="6" y="5"/>
                  </a:cubicBezTo>
                  <a:lnTo>
                    <a:pt x="0" y="1"/>
                  </a:lnTo>
                  <a:close/>
                  <a:moveTo>
                    <a:pt x="704" y="533"/>
                  </a:moveTo>
                  <a:lnTo>
                    <a:pt x="704" y="533"/>
                  </a:lnTo>
                  <a:cubicBezTo>
                    <a:pt x="706" y="535"/>
                    <a:pt x="708" y="536"/>
                    <a:pt x="710" y="537"/>
                  </a:cubicBezTo>
                  <a:cubicBezTo>
                    <a:pt x="708" y="536"/>
                    <a:pt x="706" y="534"/>
                    <a:pt x="704" y="533"/>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4"/>
            <p:cNvSpPr/>
            <p:nvPr/>
          </p:nvSpPr>
          <p:spPr>
            <a:xfrm>
              <a:off x="1629625" y="4059450"/>
              <a:ext cx="22675" cy="15925"/>
            </a:xfrm>
            <a:custGeom>
              <a:avLst/>
              <a:gdLst/>
              <a:ahLst/>
              <a:cxnLst/>
              <a:rect l="l" t="t" r="r" b="b"/>
              <a:pathLst>
                <a:path w="907" h="637" extrusionOk="0">
                  <a:moveTo>
                    <a:pt x="0" y="0"/>
                  </a:moveTo>
                  <a:cubicBezTo>
                    <a:pt x="655" y="353"/>
                    <a:pt x="903" y="637"/>
                    <a:pt x="907" y="637"/>
                  </a:cubicBezTo>
                  <a:cubicBezTo>
                    <a:pt x="907" y="637"/>
                    <a:pt x="907" y="637"/>
                    <a:pt x="907" y="637"/>
                  </a:cubicBezTo>
                  <a:cubicBezTo>
                    <a:pt x="907" y="637"/>
                    <a:pt x="659" y="354"/>
                    <a:pt x="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4"/>
            <p:cNvSpPr/>
            <p:nvPr/>
          </p:nvSpPr>
          <p:spPr>
            <a:xfrm>
              <a:off x="1732750" y="4069325"/>
              <a:ext cx="125" cy="25"/>
            </a:xfrm>
            <a:custGeom>
              <a:avLst/>
              <a:gdLst/>
              <a:ahLst/>
              <a:cxnLst/>
              <a:rect l="l" t="t" r="r" b="b"/>
              <a:pathLst>
                <a:path w="5" h="1" extrusionOk="0">
                  <a:moveTo>
                    <a:pt x="4" y="0"/>
                  </a:moveTo>
                  <a:lnTo>
                    <a:pt x="4" y="0"/>
                  </a:lnTo>
                  <a:lnTo>
                    <a:pt x="0"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4"/>
            <p:cNvSpPr/>
            <p:nvPr/>
          </p:nvSpPr>
          <p:spPr>
            <a:xfrm>
              <a:off x="1702150" y="4085225"/>
              <a:ext cx="43600" cy="159300"/>
            </a:xfrm>
            <a:custGeom>
              <a:avLst/>
              <a:gdLst/>
              <a:ahLst/>
              <a:cxnLst/>
              <a:rect l="l" t="t" r="r" b="b"/>
              <a:pathLst>
                <a:path w="1744" h="6372" extrusionOk="0">
                  <a:moveTo>
                    <a:pt x="1744" y="0"/>
                  </a:moveTo>
                  <a:lnTo>
                    <a:pt x="1" y="6369"/>
                  </a:lnTo>
                  <a:lnTo>
                    <a:pt x="1" y="6371"/>
                  </a:lnTo>
                  <a:lnTo>
                    <a:pt x="1744"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4"/>
            <p:cNvSpPr/>
            <p:nvPr/>
          </p:nvSpPr>
          <p:spPr>
            <a:xfrm>
              <a:off x="1751250" y="4057475"/>
              <a:ext cx="17425" cy="5775"/>
            </a:xfrm>
            <a:custGeom>
              <a:avLst/>
              <a:gdLst/>
              <a:ahLst/>
              <a:cxnLst/>
              <a:rect l="l" t="t" r="r" b="b"/>
              <a:pathLst>
                <a:path w="697" h="231" extrusionOk="0">
                  <a:moveTo>
                    <a:pt x="473" y="0"/>
                  </a:moveTo>
                  <a:cubicBezTo>
                    <a:pt x="387" y="0"/>
                    <a:pt x="313" y="18"/>
                    <a:pt x="249" y="44"/>
                  </a:cubicBezTo>
                  <a:lnTo>
                    <a:pt x="249" y="44"/>
                  </a:lnTo>
                  <a:cubicBezTo>
                    <a:pt x="313" y="18"/>
                    <a:pt x="387" y="1"/>
                    <a:pt x="473" y="1"/>
                  </a:cubicBezTo>
                  <a:cubicBezTo>
                    <a:pt x="541" y="1"/>
                    <a:pt x="615" y="12"/>
                    <a:pt x="696" y="38"/>
                  </a:cubicBezTo>
                  <a:cubicBezTo>
                    <a:pt x="615" y="11"/>
                    <a:pt x="541" y="0"/>
                    <a:pt x="473" y="0"/>
                  </a:cubicBezTo>
                  <a:close/>
                  <a:moveTo>
                    <a:pt x="249" y="44"/>
                  </a:moveTo>
                  <a:cubicBezTo>
                    <a:pt x="86" y="111"/>
                    <a:pt x="1" y="231"/>
                    <a:pt x="1" y="231"/>
                  </a:cubicBezTo>
                  <a:cubicBezTo>
                    <a:pt x="2" y="229"/>
                    <a:pt x="87" y="111"/>
                    <a:pt x="249" y="44"/>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4"/>
            <p:cNvSpPr/>
            <p:nvPr/>
          </p:nvSpPr>
          <p:spPr>
            <a:xfrm>
              <a:off x="1740150" y="4060325"/>
              <a:ext cx="2900" cy="625"/>
            </a:xfrm>
            <a:custGeom>
              <a:avLst/>
              <a:gdLst/>
              <a:ahLst/>
              <a:cxnLst/>
              <a:rect l="l" t="t" r="r" b="b"/>
              <a:pathLst>
                <a:path w="116" h="25" extrusionOk="0">
                  <a:moveTo>
                    <a:pt x="1" y="0"/>
                  </a:moveTo>
                  <a:cubicBezTo>
                    <a:pt x="35" y="6"/>
                    <a:pt x="72" y="16"/>
                    <a:pt x="111" y="25"/>
                  </a:cubicBezTo>
                  <a:lnTo>
                    <a:pt x="115" y="25"/>
                  </a:lnTo>
                  <a:cubicBezTo>
                    <a:pt x="80" y="16"/>
                    <a:pt x="44" y="6"/>
                    <a:pt x="5"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4"/>
            <p:cNvSpPr/>
            <p:nvPr/>
          </p:nvSpPr>
          <p:spPr>
            <a:xfrm>
              <a:off x="2042550" y="4192800"/>
              <a:ext cx="33625" cy="19050"/>
            </a:xfrm>
            <a:custGeom>
              <a:avLst/>
              <a:gdLst/>
              <a:ahLst/>
              <a:cxnLst/>
              <a:rect l="l" t="t" r="r" b="b"/>
              <a:pathLst>
                <a:path w="1345" h="762" extrusionOk="0">
                  <a:moveTo>
                    <a:pt x="0" y="0"/>
                  </a:moveTo>
                  <a:lnTo>
                    <a:pt x="0" y="0"/>
                  </a:lnTo>
                  <a:cubicBezTo>
                    <a:pt x="450" y="250"/>
                    <a:pt x="898" y="503"/>
                    <a:pt x="1344" y="761"/>
                  </a:cubicBezTo>
                  <a:cubicBezTo>
                    <a:pt x="898" y="503"/>
                    <a:pt x="450" y="248"/>
                    <a:pt x="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4"/>
            <p:cNvSpPr/>
            <p:nvPr/>
          </p:nvSpPr>
          <p:spPr>
            <a:xfrm>
              <a:off x="1962725" y="4151125"/>
              <a:ext cx="65825" cy="34075"/>
            </a:xfrm>
            <a:custGeom>
              <a:avLst/>
              <a:gdLst/>
              <a:ahLst/>
              <a:cxnLst/>
              <a:rect l="l" t="t" r="r" b="b"/>
              <a:pathLst>
                <a:path w="2633" h="1363" extrusionOk="0">
                  <a:moveTo>
                    <a:pt x="1" y="0"/>
                  </a:moveTo>
                  <a:lnTo>
                    <a:pt x="1" y="0"/>
                  </a:lnTo>
                  <a:cubicBezTo>
                    <a:pt x="307" y="149"/>
                    <a:pt x="614" y="303"/>
                    <a:pt x="918" y="462"/>
                  </a:cubicBezTo>
                  <a:cubicBezTo>
                    <a:pt x="616" y="303"/>
                    <a:pt x="307" y="149"/>
                    <a:pt x="1" y="0"/>
                  </a:cubicBezTo>
                  <a:close/>
                  <a:moveTo>
                    <a:pt x="918" y="462"/>
                  </a:moveTo>
                  <a:cubicBezTo>
                    <a:pt x="1115" y="561"/>
                    <a:pt x="1311" y="662"/>
                    <a:pt x="1507" y="764"/>
                  </a:cubicBezTo>
                  <a:lnTo>
                    <a:pt x="1507" y="764"/>
                  </a:lnTo>
                  <a:cubicBezTo>
                    <a:pt x="1312" y="662"/>
                    <a:pt x="1115" y="561"/>
                    <a:pt x="918" y="462"/>
                  </a:cubicBezTo>
                  <a:close/>
                  <a:moveTo>
                    <a:pt x="1507" y="764"/>
                  </a:moveTo>
                  <a:cubicBezTo>
                    <a:pt x="1885" y="960"/>
                    <a:pt x="2259" y="1160"/>
                    <a:pt x="2633" y="1362"/>
                  </a:cubicBezTo>
                  <a:cubicBezTo>
                    <a:pt x="2260" y="1159"/>
                    <a:pt x="1884" y="959"/>
                    <a:pt x="1507" y="764"/>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4"/>
            <p:cNvSpPr/>
            <p:nvPr/>
          </p:nvSpPr>
          <p:spPr>
            <a:xfrm>
              <a:off x="1892625" y="4118725"/>
              <a:ext cx="23550" cy="10450"/>
            </a:xfrm>
            <a:custGeom>
              <a:avLst/>
              <a:gdLst/>
              <a:ahLst/>
              <a:cxnLst/>
              <a:rect l="l" t="t" r="r" b="b"/>
              <a:pathLst>
                <a:path w="942" h="418" extrusionOk="0">
                  <a:moveTo>
                    <a:pt x="1" y="1"/>
                  </a:moveTo>
                  <a:lnTo>
                    <a:pt x="1" y="1"/>
                  </a:lnTo>
                  <a:cubicBezTo>
                    <a:pt x="123" y="52"/>
                    <a:pt x="245" y="104"/>
                    <a:pt x="366" y="158"/>
                  </a:cubicBezTo>
                  <a:lnTo>
                    <a:pt x="366" y="158"/>
                  </a:lnTo>
                  <a:cubicBezTo>
                    <a:pt x="245" y="104"/>
                    <a:pt x="123" y="51"/>
                    <a:pt x="1" y="1"/>
                  </a:cubicBezTo>
                  <a:close/>
                  <a:moveTo>
                    <a:pt x="366" y="158"/>
                  </a:moveTo>
                  <a:lnTo>
                    <a:pt x="366" y="158"/>
                  </a:lnTo>
                  <a:cubicBezTo>
                    <a:pt x="558" y="243"/>
                    <a:pt x="749" y="330"/>
                    <a:pt x="942" y="418"/>
                  </a:cubicBezTo>
                  <a:cubicBezTo>
                    <a:pt x="751" y="330"/>
                    <a:pt x="559" y="243"/>
                    <a:pt x="366" y="158"/>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4"/>
            <p:cNvSpPr/>
            <p:nvPr/>
          </p:nvSpPr>
          <p:spPr>
            <a:xfrm>
              <a:off x="1796675" y="4081375"/>
              <a:ext cx="24275" cy="8725"/>
            </a:xfrm>
            <a:custGeom>
              <a:avLst/>
              <a:gdLst/>
              <a:ahLst/>
              <a:cxnLst/>
              <a:rect l="l" t="t" r="r" b="b"/>
              <a:pathLst>
                <a:path w="971" h="349" extrusionOk="0">
                  <a:moveTo>
                    <a:pt x="0" y="1"/>
                  </a:moveTo>
                  <a:lnTo>
                    <a:pt x="970" y="349"/>
                  </a:lnTo>
                  <a:lnTo>
                    <a:pt x="5" y="1"/>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4"/>
            <p:cNvSpPr/>
            <p:nvPr/>
          </p:nvSpPr>
          <p:spPr>
            <a:xfrm>
              <a:off x="2031250" y="4186550"/>
              <a:ext cx="11050" cy="6100"/>
            </a:xfrm>
            <a:custGeom>
              <a:avLst/>
              <a:gdLst/>
              <a:ahLst/>
              <a:cxnLst/>
              <a:rect l="l" t="t" r="r" b="b"/>
              <a:pathLst>
                <a:path w="442" h="244" extrusionOk="0">
                  <a:moveTo>
                    <a:pt x="0" y="0"/>
                  </a:moveTo>
                  <a:lnTo>
                    <a:pt x="0" y="0"/>
                  </a:lnTo>
                  <a:cubicBezTo>
                    <a:pt x="96" y="53"/>
                    <a:pt x="191" y="105"/>
                    <a:pt x="285" y="157"/>
                  </a:cubicBezTo>
                  <a:lnTo>
                    <a:pt x="285" y="157"/>
                  </a:lnTo>
                  <a:cubicBezTo>
                    <a:pt x="191" y="104"/>
                    <a:pt x="96" y="52"/>
                    <a:pt x="0" y="0"/>
                  </a:cubicBezTo>
                  <a:close/>
                  <a:moveTo>
                    <a:pt x="285" y="157"/>
                  </a:moveTo>
                  <a:cubicBezTo>
                    <a:pt x="337" y="186"/>
                    <a:pt x="390" y="215"/>
                    <a:pt x="442" y="244"/>
                  </a:cubicBezTo>
                  <a:cubicBezTo>
                    <a:pt x="390" y="215"/>
                    <a:pt x="338" y="186"/>
                    <a:pt x="285" y="157"/>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4"/>
            <p:cNvSpPr/>
            <p:nvPr/>
          </p:nvSpPr>
          <p:spPr>
            <a:xfrm>
              <a:off x="1583175" y="4060975"/>
              <a:ext cx="1700" cy="1200"/>
            </a:xfrm>
            <a:custGeom>
              <a:avLst/>
              <a:gdLst/>
              <a:ahLst/>
              <a:cxnLst/>
              <a:rect l="l" t="t" r="r" b="b"/>
              <a:pathLst>
                <a:path w="68" h="48" extrusionOk="0">
                  <a:moveTo>
                    <a:pt x="68" y="1"/>
                  </a:moveTo>
                  <a:cubicBezTo>
                    <a:pt x="54" y="11"/>
                    <a:pt x="39" y="19"/>
                    <a:pt x="23" y="27"/>
                  </a:cubicBezTo>
                  <a:cubicBezTo>
                    <a:pt x="23" y="27"/>
                    <a:pt x="23" y="27"/>
                    <a:pt x="23" y="27"/>
                  </a:cubicBezTo>
                  <a:lnTo>
                    <a:pt x="23" y="27"/>
                  </a:lnTo>
                  <a:cubicBezTo>
                    <a:pt x="21" y="31"/>
                    <a:pt x="18" y="35"/>
                    <a:pt x="14" y="39"/>
                  </a:cubicBezTo>
                  <a:lnTo>
                    <a:pt x="14" y="39"/>
                  </a:lnTo>
                  <a:cubicBezTo>
                    <a:pt x="19" y="36"/>
                    <a:pt x="23" y="32"/>
                    <a:pt x="27" y="29"/>
                  </a:cubicBezTo>
                  <a:cubicBezTo>
                    <a:pt x="39" y="19"/>
                    <a:pt x="54" y="11"/>
                    <a:pt x="68" y="1"/>
                  </a:cubicBezTo>
                  <a:close/>
                  <a:moveTo>
                    <a:pt x="14" y="39"/>
                  </a:moveTo>
                  <a:lnTo>
                    <a:pt x="14" y="39"/>
                  </a:lnTo>
                  <a:cubicBezTo>
                    <a:pt x="9" y="42"/>
                    <a:pt x="5" y="45"/>
                    <a:pt x="1" y="48"/>
                  </a:cubicBezTo>
                  <a:cubicBezTo>
                    <a:pt x="6" y="45"/>
                    <a:pt x="10" y="42"/>
                    <a:pt x="14" y="39"/>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4"/>
            <p:cNvSpPr/>
            <p:nvPr/>
          </p:nvSpPr>
          <p:spPr>
            <a:xfrm>
              <a:off x="1581850" y="4061700"/>
              <a:ext cx="2025" cy="1350"/>
            </a:xfrm>
            <a:custGeom>
              <a:avLst/>
              <a:gdLst/>
              <a:ahLst/>
              <a:cxnLst/>
              <a:rect l="l" t="t" r="r" b="b"/>
              <a:pathLst>
                <a:path w="81" h="54" extrusionOk="0">
                  <a:moveTo>
                    <a:pt x="80" y="0"/>
                  </a:moveTo>
                  <a:cubicBezTo>
                    <a:pt x="60" y="14"/>
                    <a:pt x="40" y="27"/>
                    <a:pt x="21" y="41"/>
                  </a:cubicBezTo>
                  <a:lnTo>
                    <a:pt x="21" y="41"/>
                  </a:lnTo>
                  <a:cubicBezTo>
                    <a:pt x="33" y="34"/>
                    <a:pt x="44" y="27"/>
                    <a:pt x="54" y="19"/>
                  </a:cubicBezTo>
                  <a:cubicBezTo>
                    <a:pt x="62" y="13"/>
                    <a:pt x="72" y="6"/>
                    <a:pt x="80" y="0"/>
                  </a:cubicBezTo>
                  <a:close/>
                  <a:moveTo>
                    <a:pt x="21" y="41"/>
                  </a:moveTo>
                  <a:cubicBezTo>
                    <a:pt x="15" y="45"/>
                    <a:pt x="8" y="49"/>
                    <a:pt x="1" y="53"/>
                  </a:cubicBezTo>
                  <a:cubicBezTo>
                    <a:pt x="5" y="53"/>
                    <a:pt x="9" y="51"/>
                    <a:pt x="11" y="49"/>
                  </a:cubicBezTo>
                  <a:cubicBezTo>
                    <a:pt x="14" y="47"/>
                    <a:pt x="18" y="44"/>
                    <a:pt x="21" y="4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4"/>
            <p:cNvSpPr/>
            <p:nvPr/>
          </p:nvSpPr>
          <p:spPr>
            <a:xfrm>
              <a:off x="1730175" y="4164300"/>
              <a:ext cx="1575" cy="2825"/>
            </a:xfrm>
            <a:custGeom>
              <a:avLst/>
              <a:gdLst/>
              <a:ahLst/>
              <a:cxnLst/>
              <a:rect l="l" t="t" r="r" b="b"/>
              <a:pathLst>
                <a:path w="63" h="113" extrusionOk="0">
                  <a:moveTo>
                    <a:pt x="62" y="0"/>
                  </a:moveTo>
                  <a:cubicBezTo>
                    <a:pt x="44" y="29"/>
                    <a:pt x="23" y="66"/>
                    <a:pt x="1" y="111"/>
                  </a:cubicBezTo>
                  <a:lnTo>
                    <a:pt x="1" y="113"/>
                  </a:lnTo>
                  <a:cubicBezTo>
                    <a:pt x="21" y="68"/>
                    <a:pt x="44" y="31"/>
                    <a:pt x="62"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4"/>
            <p:cNvSpPr/>
            <p:nvPr/>
          </p:nvSpPr>
          <p:spPr>
            <a:xfrm>
              <a:off x="1717200" y="4167100"/>
              <a:ext cx="12950" cy="34400"/>
            </a:xfrm>
            <a:custGeom>
              <a:avLst/>
              <a:gdLst/>
              <a:ahLst/>
              <a:cxnLst/>
              <a:rect l="l" t="t" r="r" b="b"/>
              <a:pathLst>
                <a:path w="518" h="1376" extrusionOk="0">
                  <a:moveTo>
                    <a:pt x="518" y="1"/>
                  </a:moveTo>
                  <a:cubicBezTo>
                    <a:pt x="462" y="143"/>
                    <a:pt x="407" y="282"/>
                    <a:pt x="355" y="417"/>
                  </a:cubicBezTo>
                  <a:lnTo>
                    <a:pt x="355" y="417"/>
                  </a:lnTo>
                  <a:cubicBezTo>
                    <a:pt x="407" y="282"/>
                    <a:pt x="462" y="143"/>
                    <a:pt x="518" y="1"/>
                  </a:cubicBezTo>
                  <a:close/>
                  <a:moveTo>
                    <a:pt x="355" y="417"/>
                  </a:moveTo>
                  <a:cubicBezTo>
                    <a:pt x="219" y="767"/>
                    <a:pt x="97" y="1092"/>
                    <a:pt x="0" y="1376"/>
                  </a:cubicBezTo>
                  <a:cubicBezTo>
                    <a:pt x="99" y="1093"/>
                    <a:pt x="220" y="767"/>
                    <a:pt x="355" y="417"/>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4"/>
            <p:cNvSpPr/>
            <p:nvPr/>
          </p:nvSpPr>
          <p:spPr>
            <a:xfrm>
              <a:off x="1731725" y="4164250"/>
              <a:ext cx="25" cy="75"/>
            </a:xfrm>
            <a:custGeom>
              <a:avLst/>
              <a:gdLst/>
              <a:ahLst/>
              <a:cxnLst/>
              <a:rect l="l" t="t" r="r" b="b"/>
              <a:pathLst>
                <a:path w="1" h="3" extrusionOk="0">
                  <a:moveTo>
                    <a:pt x="0" y="0"/>
                  </a:moveTo>
                  <a:cubicBezTo>
                    <a:pt x="0" y="0"/>
                    <a:pt x="0" y="2"/>
                    <a:pt x="0" y="0"/>
                  </a:cubicBezTo>
                  <a:cubicBezTo>
                    <a:pt x="0" y="2"/>
                    <a:pt x="0" y="2"/>
                    <a:pt x="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4"/>
            <p:cNvSpPr/>
            <p:nvPr/>
          </p:nvSpPr>
          <p:spPr>
            <a:xfrm>
              <a:off x="1731725" y="4164250"/>
              <a:ext cx="25" cy="25"/>
            </a:xfrm>
            <a:custGeom>
              <a:avLst/>
              <a:gdLst/>
              <a:ahLst/>
              <a:cxnLst/>
              <a:rect l="l" t="t" r="r" b="b"/>
              <a:pathLst>
                <a:path w="1" h="1" extrusionOk="0">
                  <a:moveTo>
                    <a:pt x="0" y="0"/>
                  </a:moveTo>
                  <a:lnTo>
                    <a:pt x="0" y="0"/>
                  </a:lnTo>
                  <a:lnTo>
                    <a:pt x="0" y="0"/>
                  </a:lnTo>
                  <a:lnTo>
                    <a:pt x="0"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4"/>
            <p:cNvSpPr/>
            <p:nvPr/>
          </p:nvSpPr>
          <p:spPr>
            <a:xfrm>
              <a:off x="1731725" y="4164250"/>
              <a:ext cx="75" cy="75"/>
            </a:xfrm>
            <a:custGeom>
              <a:avLst/>
              <a:gdLst/>
              <a:ahLst/>
              <a:cxnLst/>
              <a:rect l="l" t="t" r="r" b="b"/>
              <a:pathLst>
                <a:path w="3" h="3" extrusionOk="0">
                  <a:moveTo>
                    <a:pt x="0" y="0"/>
                  </a:moveTo>
                  <a:lnTo>
                    <a:pt x="0" y="0"/>
                  </a:lnTo>
                  <a:lnTo>
                    <a:pt x="0" y="0"/>
                  </a:lnTo>
                  <a:lnTo>
                    <a:pt x="0" y="0"/>
                  </a:lnTo>
                  <a:lnTo>
                    <a:pt x="0" y="0"/>
                  </a:lnTo>
                  <a:lnTo>
                    <a:pt x="0" y="0"/>
                  </a:lnTo>
                  <a:cubicBezTo>
                    <a:pt x="0" y="2"/>
                    <a:pt x="0" y="0"/>
                    <a:pt x="0" y="0"/>
                  </a:cubicBezTo>
                  <a:cubicBezTo>
                    <a:pt x="2" y="0"/>
                    <a:pt x="0" y="0"/>
                    <a:pt x="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44"/>
            <p:cNvSpPr/>
            <p:nvPr/>
          </p:nvSpPr>
          <p:spPr>
            <a:xfrm>
              <a:off x="1731725" y="4164200"/>
              <a:ext cx="75" cy="75"/>
            </a:xfrm>
            <a:custGeom>
              <a:avLst/>
              <a:gdLst/>
              <a:ahLst/>
              <a:cxnLst/>
              <a:rect l="l" t="t" r="r" b="b"/>
              <a:pathLst>
                <a:path w="3" h="3" extrusionOk="0">
                  <a:moveTo>
                    <a:pt x="2" y="0"/>
                  </a:moveTo>
                  <a:lnTo>
                    <a:pt x="0" y="2"/>
                  </a:lnTo>
                  <a:cubicBezTo>
                    <a:pt x="2" y="2"/>
                    <a:pt x="2" y="2"/>
                    <a:pt x="2"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44"/>
            <p:cNvSpPr/>
            <p:nvPr/>
          </p:nvSpPr>
          <p:spPr>
            <a:xfrm>
              <a:off x="1731725" y="4164200"/>
              <a:ext cx="75" cy="75"/>
            </a:xfrm>
            <a:custGeom>
              <a:avLst/>
              <a:gdLst/>
              <a:ahLst/>
              <a:cxnLst/>
              <a:rect l="l" t="t" r="r" b="b"/>
              <a:pathLst>
                <a:path w="3" h="3" extrusionOk="0">
                  <a:moveTo>
                    <a:pt x="2" y="0"/>
                  </a:moveTo>
                  <a:cubicBezTo>
                    <a:pt x="2" y="0"/>
                    <a:pt x="0" y="0"/>
                    <a:pt x="0" y="2"/>
                  </a:cubicBezTo>
                  <a:cubicBezTo>
                    <a:pt x="2" y="2"/>
                    <a:pt x="2" y="2"/>
                    <a:pt x="2"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44"/>
            <p:cNvSpPr/>
            <p:nvPr/>
          </p:nvSpPr>
          <p:spPr>
            <a:xfrm>
              <a:off x="1731725" y="4164250"/>
              <a:ext cx="25" cy="25"/>
            </a:xfrm>
            <a:custGeom>
              <a:avLst/>
              <a:gdLst/>
              <a:ahLst/>
              <a:cxnLst/>
              <a:rect l="l" t="t" r="r" b="b"/>
              <a:pathLst>
                <a:path w="1" h="1" extrusionOk="0">
                  <a:moveTo>
                    <a:pt x="0" y="0"/>
                  </a:move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4"/>
            <p:cNvSpPr/>
            <p:nvPr/>
          </p:nvSpPr>
          <p:spPr>
            <a:xfrm>
              <a:off x="1731725" y="4164250"/>
              <a:ext cx="25" cy="25"/>
            </a:xfrm>
            <a:custGeom>
              <a:avLst/>
              <a:gdLst/>
              <a:ahLst/>
              <a:cxnLst/>
              <a:rect l="l" t="t" r="r" b="b"/>
              <a:pathLst>
                <a:path w="1" h="1" extrusionOk="0">
                  <a:moveTo>
                    <a:pt x="0" y="0"/>
                  </a:move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44"/>
            <p:cNvSpPr/>
            <p:nvPr/>
          </p:nvSpPr>
          <p:spPr>
            <a:xfrm>
              <a:off x="1731725" y="4103675"/>
              <a:ext cx="29625" cy="60600"/>
            </a:xfrm>
            <a:custGeom>
              <a:avLst/>
              <a:gdLst/>
              <a:ahLst/>
              <a:cxnLst/>
              <a:rect l="l" t="t" r="r" b="b"/>
              <a:pathLst>
                <a:path w="1185" h="2424" extrusionOk="0">
                  <a:moveTo>
                    <a:pt x="1183" y="1"/>
                  </a:moveTo>
                  <a:cubicBezTo>
                    <a:pt x="1161" y="1"/>
                    <a:pt x="907" y="58"/>
                    <a:pt x="0" y="2423"/>
                  </a:cubicBezTo>
                  <a:cubicBezTo>
                    <a:pt x="438" y="1347"/>
                    <a:pt x="988" y="71"/>
                    <a:pt x="1185" y="1"/>
                  </a:cubicBezTo>
                  <a:cubicBezTo>
                    <a:pt x="1185" y="1"/>
                    <a:pt x="1184" y="1"/>
                    <a:pt x="1183"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4"/>
            <p:cNvSpPr/>
            <p:nvPr/>
          </p:nvSpPr>
          <p:spPr>
            <a:xfrm>
              <a:off x="1731725" y="4164250"/>
              <a:ext cx="25" cy="25"/>
            </a:xfrm>
            <a:custGeom>
              <a:avLst/>
              <a:gdLst/>
              <a:ahLst/>
              <a:cxnLst/>
              <a:rect l="l" t="t" r="r" b="b"/>
              <a:pathLst>
                <a:path w="1" h="1" extrusionOk="0">
                  <a:moveTo>
                    <a:pt x="0" y="0"/>
                  </a:move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4"/>
            <p:cNvSpPr/>
            <p:nvPr/>
          </p:nvSpPr>
          <p:spPr>
            <a:xfrm>
              <a:off x="1731725" y="4164250"/>
              <a:ext cx="25" cy="25"/>
            </a:xfrm>
            <a:custGeom>
              <a:avLst/>
              <a:gdLst/>
              <a:ahLst/>
              <a:cxnLst/>
              <a:rect l="l" t="t" r="r" b="b"/>
              <a:pathLst>
                <a:path w="1" h="1" extrusionOk="0">
                  <a:moveTo>
                    <a:pt x="0" y="0"/>
                  </a:moveTo>
                  <a:lnTo>
                    <a:pt x="0" y="0"/>
                  </a:lnTo>
                  <a:lnTo>
                    <a:pt x="0"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4"/>
            <p:cNvSpPr/>
            <p:nvPr/>
          </p:nvSpPr>
          <p:spPr>
            <a:xfrm>
              <a:off x="1731725" y="4164250"/>
              <a:ext cx="25" cy="25"/>
            </a:xfrm>
            <a:custGeom>
              <a:avLst/>
              <a:gdLst/>
              <a:ahLst/>
              <a:cxnLst/>
              <a:rect l="l" t="t" r="r" b="b"/>
              <a:pathLst>
                <a:path w="1" h="1" extrusionOk="0">
                  <a:moveTo>
                    <a:pt x="0" y="0"/>
                  </a:moveTo>
                  <a:lnTo>
                    <a:pt x="0"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4"/>
            <p:cNvSpPr/>
            <p:nvPr/>
          </p:nvSpPr>
          <p:spPr>
            <a:xfrm>
              <a:off x="1716575" y="4147675"/>
              <a:ext cx="2075" cy="400"/>
            </a:xfrm>
            <a:custGeom>
              <a:avLst/>
              <a:gdLst/>
              <a:ahLst/>
              <a:cxnLst/>
              <a:rect l="l" t="t" r="r" b="b"/>
              <a:pathLst>
                <a:path w="83" h="16" extrusionOk="0">
                  <a:moveTo>
                    <a:pt x="1" y="0"/>
                  </a:moveTo>
                  <a:lnTo>
                    <a:pt x="1" y="0"/>
                  </a:lnTo>
                  <a:cubicBezTo>
                    <a:pt x="21" y="11"/>
                    <a:pt x="39" y="15"/>
                    <a:pt x="55" y="15"/>
                  </a:cubicBezTo>
                  <a:cubicBezTo>
                    <a:pt x="65" y="15"/>
                    <a:pt x="74" y="14"/>
                    <a:pt x="82" y="11"/>
                  </a:cubicBezTo>
                  <a:cubicBezTo>
                    <a:pt x="54" y="9"/>
                    <a:pt x="27" y="5"/>
                    <a:pt x="1"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4"/>
            <p:cNvSpPr/>
            <p:nvPr/>
          </p:nvSpPr>
          <p:spPr>
            <a:xfrm>
              <a:off x="1734625" y="4170650"/>
              <a:ext cx="25" cy="25"/>
            </a:xfrm>
            <a:custGeom>
              <a:avLst/>
              <a:gdLst/>
              <a:ahLst/>
              <a:cxnLst/>
              <a:rect l="l" t="t" r="r" b="b"/>
              <a:pathLst>
                <a:path w="1" h="1" extrusionOk="0">
                  <a:moveTo>
                    <a:pt x="1" y="0"/>
                  </a:moveTo>
                  <a:lnTo>
                    <a:pt x="1" y="0"/>
                  </a:lnTo>
                  <a:lnTo>
                    <a:pt x="1" y="0"/>
                  </a:lnTo>
                  <a:lnTo>
                    <a:pt x="1"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4"/>
            <p:cNvSpPr/>
            <p:nvPr/>
          </p:nvSpPr>
          <p:spPr>
            <a:xfrm>
              <a:off x="1731725" y="4162075"/>
              <a:ext cx="3400" cy="8600"/>
            </a:xfrm>
            <a:custGeom>
              <a:avLst/>
              <a:gdLst/>
              <a:ahLst/>
              <a:cxnLst/>
              <a:rect l="l" t="t" r="r" b="b"/>
              <a:pathLst>
                <a:path w="136" h="344" extrusionOk="0">
                  <a:moveTo>
                    <a:pt x="8" y="75"/>
                  </a:moveTo>
                  <a:cubicBezTo>
                    <a:pt x="8" y="76"/>
                    <a:pt x="7" y="76"/>
                    <a:pt x="7" y="77"/>
                  </a:cubicBezTo>
                  <a:lnTo>
                    <a:pt x="7" y="77"/>
                  </a:lnTo>
                  <a:cubicBezTo>
                    <a:pt x="8" y="76"/>
                    <a:pt x="8" y="76"/>
                    <a:pt x="8" y="75"/>
                  </a:cubicBezTo>
                  <a:close/>
                  <a:moveTo>
                    <a:pt x="87" y="1"/>
                  </a:moveTo>
                  <a:cubicBezTo>
                    <a:pt x="66" y="1"/>
                    <a:pt x="39" y="27"/>
                    <a:pt x="4" y="83"/>
                  </a:cubicBezTo>
                  <a:lnTo>
                    <a:pt x="4" y="83"/>
                  </a:lnTo>
                  <a:cubicBezTo>
                    <a:pt x="4" y="81"/>
                    <a:pt x="5" y="79"/>
                    <a:pt x="7" y="77"/>
                  </a:cubicBezTo>
                  <a:lnTo>
                    <a:pt x="7" y="77"/>
                  </a:lnTo>
                  <a:cubicBezTo>
                    <a:pt x="6" y="78"/>
                    <a:pt x="4" y="78"/>
                    <a:pt x="4" y="79"/>
                  </a:cubicBezTo>
                  <a:cubicBezTo>
                    <a:pt x="4" y="83"/>
                    <a:pt x="2" y="85"/>
                    <a:pt x="0" y="87"/>
                  </a:cubicBezTo>
                  <a:cubicBezTo>
                    <a:pt x="0" y="87"/>
                    <a:pt x="104" y="231"/>
                    <a:pt x="115" y="343"/>
                  </a:cubicBezTo>
                  <a:cubicBezTo>
                    <a:pt x="135" y="161"/>
                    <a:pt x="133" y="44"/>
                    <a:pt x="106" y="12"/>
                  </a:cubicBezTo>
                  <a:cubicBezTo>
                    <a:pt x="101" y="4"/>
                    <a:pt x="94" y="1"/>
                    <a:pt x="87"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4"/>
            <p:cNvSpPr/>
            <p:nvPr/>
          </p:nvSpPr>
          <p:spPr>
            <a:xfrm>
              <a:off x="1731825" y="4162075"/>
              <a:ext cx="2675" cy="2150"/>
            </a:xfrm>
            <a:custGeom>
              <a:avLst/>
              <a:gdLst/>
              <a:ahLst/>
              <a:cxnLst/>
              <a:rect l="l" t="t" r="r" b="b"/>
              <a:pathLst>
                <a:path w="107" h="86" extrusionOk="0">
                  <a:moveTo>
                    <a:pt x="87" y="0"/>
                  </a:moveTo>
                  <a:cubicBezTo>
                    <a:pt x="84" y="0"/>
                    <a:pt x="82" y="1"/>
                    <a:pt x="80" y="1"/>
                  </a:cubicBezTo>
                  <a:lnTo>
                    <a:pt x="80" y="1"/>
                  </a:lnTo>
                  <a:cubicBezTo>
                    <a:pt x="82" y="1"/>
                    <a:pt x="84" y="1"/>
                    <a:pt x="86" y="1"/>
                  </a:cubicBezTo>
                  <a:cubicBezTo>
                    <a:pt x="94" y="1"/>
                    <a:pt x="101" y="4"/>
                    <a:pt x="107" y="12"/>
                  </a:cubicBezTo>
                  <a:cubicBezTo>
                    <a:pt x="101" y="4"/>
                    <a:pt x="94" y="0"/>
                    <a:pt x="87" y="0"/>
                  </a:cubicBezTo>
                  <a:close/>
                  <a:moveTo>
                    <a:pt x="80" y="1"/>
                  </a:moveTo>
                  <a:cubicBezTo>
                    <a:pt x="61" y="6"/>
                    <a:pt x="38" y="28"/>
                    <a:pt x="10" y="70"/>
                  </a:cubicBezTo>
                  <a:lnTo>
                    <a:pt x="10" y="70"/>
                  </a:lnTo>
                  <a:cubicBezTo>
                    <a:pt x="39" y="29"/>
                    <a:pt x="62" y="6"/>
                    <a:pt x="80" y="1"/>
                  </a:cubicBezTo>
                  <a:close/>
                  <a:moveTo>
                    <a:pt x="10" y="70"/>
                  </a:moveTo>
                  <a:cubicBezTo>
                    <a:pt x="9" y="72"/>
                    <a:pt x="8" y="73"/>
                    <a:pt x="6" y="75"/>
                  </a:cubicBezTo>
                  <a:cubicBezTo>
                    <a:pt x="4" y="79"/>
                    <a:pt x="0" y="83"/>
                    <a:pt x="0" y="85"/>
                  </a:cubicBezTo>
                  <a:cubicBezTo>
                    <a:pt x="3" y="80"/>
                    <a:pt x="7" y="75"/>
                    <a:pt x="10" y="7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4"/>
            <p:cNvSpPr/>
            <p:nvPr/>
          </p:nvSpPr>
          <p:spPr>
            <a:xfrm>
              <a:off x="1731725" y="4164050"/>
              <a:ext cx="125" cy="225"/>
            </a:xfrm>
            <a:custGeom>
              <a:avLst/>
              <a:gdLst/>
              <a:ahLst/>
              <a:cxnLst/>
              <a:rect l="l" t="t" r="r" b="b"/>
              <a:pathLst>
                <a:path w="5" h="9" extrusionOk="0">
                  <a:moveTo>
                    <a:pt x="4" y="0"/>
                  </a:moveTo>
                  <a:cubicBezTo>
                    <a:pt x="2" y="4"/>
                    <a:pt x="2" y="6"/>
                    <a:pt x="0" y="8"/>
                  </a:cubicBezTo>
                  <a:lnTo>
                    <a:pt x="2" y="6"/>
                  </a:lnTo>
                  <a:cubicBezTo>
                    <a:pt x="4" y="4"/>
                    <a:pt x="4" y="4"/>
                    <a:pt x="4"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4"/>
            <p:cNvSpPr/>
            <p:nvPr/>
          </p:nvSpPr>
          <p:spPr>
            <a:xfrm>
              <a:off x="1734575" y="4170650"/>
              <a:ext cx="75" cy="25"/>
            </a:xfrm>
            <a:custGeom>
              <a:avLst/>
              <a:gdLst/>
              <a:ahLst/>
              <a:cxnLst/>
              <a:rect l="l" t="t" r="r" b="b"/>
              <a:pathLst>
                <a:path w="3" h="1" extrusionOk="0">
                  <a:moveTo>
                    <a:pt x="1" y="0"/>
                  </a:moveTo>
                  <a:lnTo>
                    <a:pt x="1" y="0"/>
                  </a:lnTo>
                  <a:cubicBezTo>
                    <a:pt x="3" y="0"/>
                    <a:pt x="3" y="0"/>
                    <a:pt x="1"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4"/>
            <p:cNvSpPr/>
            <p:nvPr/>
          </p:nvSpPr>
          <p:spPr>
            <a:xfrm>
              <a:off x="1731775" y="4164200"/>
              <a:ext cx="25" cy="25"/>
            </a:xfrm>
            <a:custGeom>
              <a:avLst/>
              <a:gdLst/>
              <a:ahLst/>
              <a:cxnLst/>
              <a:rect l="l" t="t" r="r" b="b"/>
              <a:pathLst>
                <a:path w="1" h="1" extrusionOk="0">
                  <a:moveTo>
                    <a:pt x="0" y="0"/>
                  </a:moveTo>
                  <a:lnTo>
                    <a:pt x="0"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4"/>
            <p:cNvSpPr/>
            <p:nvPr/>
          </p:nvSpPr>
          <p:spPr>
            <a:xfrm>
              <a:off x="1585675" y="4046625"/>
              <a:ext cx="157375" cy="14275"/>
            </a:xfrm>
            <a:custGeom>
              <a:avLst/>
              <a:gdLst/>
              <a:ahLst/>
              <a:cxnLst/>
              <a:rect l="l" t="t" r="r" b="b"/>
              <a:pathLst>
                <a:path w="6295" h="571" extrusionOk="0">
                  <a:moveTo>
                    <a:pt x="2391" y="1"/>
                  </a:moveTo>
                  <a:cubicBezTo>
                    <a:pt x="2220" y="1"/>
                    <a:pt x="2048" y="6"/>
                    <a:pt x="1875" y="18"/>
                  </a:cubicBezTo>
                  <a:cubicBezTo>
                    <a:pt x="1503" y="47"/>
                    <a:pt x="1128" y="104"/>
                    <a:pt x="766" y="217"/>
                  </a:cubicBezTo>
                  <a:cubicBezTo>
                    <a:pt x="500" y="296"/>
                    <a:pt x="238" y="409"/>
                    <a:pt x="1" y="558"/>
                  </a:cubicBezTo>
                  <a:cubicBezTo>
                    <a:pt x="236" y="411"/>
                    <a:pt x="492" y="305"/>
                    <a:pt x="756" y="225"/>
                  </a:cubicBezTo>
                  <a:cubicBezTo>
                    <a:pt x="1116" y="114"/>
                    <a:pt x="1488" y="57"/>
                    <a:pt x="1865" y="26"/>
                  </a:cubicBezTo>
                  <a:cubicBezTo>
                    <a:pt x="2037" y="14"/>
                    <a:pt x="2208" y="9"/>
                    <a:pt x="2380" y="9"/>
                  </a:cubicBezTo>
                  <a:cubicBezTo>
                    <a:pt x="2583" y="9"/>
                    <a:pt x="2785" y="16"/>
                    <a:pt x="2988" y="28"/>
                  </a:cubicBezTo>
                  <a:cubicBezTo>
                    <a:pt x="3360" y="51"/>
                    <a:pt x="3733" y="84"/>
                    <a:pt x="4101" y="143"/>
                  </a:cubicBezTo>
                  <a:cubicBezTo>
                    <a:pt x="4801" y="243"/>
                    <a:pt x="5492" y="384"/>
                    <a:pt x="6178" y="550"/>
                  </a:cubicBezTo>
                  <a:cubicBezTo>
                    <a:pt x="6214" y="558"/>
                    <a:pt x="6255" y="562"/>
                    <a:pt x="6294" y="571"/>
                  </a:cubicBezTo>
                  <a:cubicBezTo>
                    <a:pt x="5574" y="391"/>
                    <a:pt x="4844" y="243"/>
                    <a:pt x="4107" y="135"/>
                  </a:cubicBezTo>
                  <a:cubicBezTo>
                    <a:pt x="3745" y="77"/>
                    <a:pt x="3371" y="43"/>
                    <a:pt x="2998" y="20"/>
                  </a:cubicBezTo>
                  <a:cubicBezTo>
                    <a:pt x="2796" y="8"/>
                    <a:pt x="2594" y="1"/>
                    <a:pt x="2391" y="1"/>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4"/>
            <p:cNvSpPr/>
            <p:nvPr/>
          </p:nvSpPr>
          <p:spPr>
            <a:xfrm>
              <a:off x="1740150" y="4060325"/>
              <a:ext cx="25" cy="25"/>
            </a:xfrm>
            <a:custGeom>
              <a:avLst/>
              <a:gdLst/>
              <a:ahLst/>
              <a:cxnLst/>
              <a:rect l="l" t="t" r="r" b="b"/>
              <a:pathLst>
                <a:path w="1" h="1" extrusionOk="0">
                  <a:moveTo>
                    <a:pt x="1" y="0"/>
                  </a:moveTo>
                  <a:lnTo>
                    <a:pt x="1" y="0"/>
                  </a:lnTo>
                  <a:lnTo>
                    <a:pt x="1" y="0"/>
                  </a:lnTo>
                  <a:lnTo>
                    <a:pt x="1" y="0"/>
                  </a:ln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44"/>
            <p:cNvSpPr/>
            <p:nvPr/>
          </p:nvSpPr>
          <p:spPr>
            <a:xfrm>
              <a:off x="1584775" y="4047175"/>
              <a:ext cx="155400" cy="13975"/>
            </a:xfrm>
            <a:custGeom>
              <a:avLst/>
              <a:gdLst/>
              <a:ahLst/>
              <a:cxnLst/>
              <a:rect l="l" t="t" r="r" b="b"/>
              <a:pathLst>
                <a:path w="6216" h="559" extrusionOk="0">
                  <a:moveTo>
                    <a:pt x="1903" y="0"/>
                  </a:moveTo>
                  <a:lnTo>
                    <a:pt x="1903" y="0"/>
                  </a:lnTo>
                  <a:cubicBezTo>
                    <a:pt x="1868" y="3"/>
                    <a:pt x="1833" y="6"/>
                    <a:pt x="1799" y="9"/>
                  </a:cubicBezTo>
                  <a:lnTo>
                    <a:pt x="1799" y="9"/>
                  </a:lnTo>
                  <a:cubicBezTo>
                    <a:pt x="1833" y="6"/>
                    <a:pt x="1868" y="3"/>
                    <a:pt x="1903" y="0"/>
                  </a:cubicBezTo>
                  <a:close/>
                  <a:moveTo>
                    <a:pt x="3026" y="4"/>
                  </a:moveTo>
                  <a:lnTo>
                    <a:pt x="3026" y="4"/>
                  </a:lnTo>
                  <a:cubicBezTo>
                    <a:pt x="3396" y="29"/>
                    <a:pt x="3771" y="62"/>
                    <a:pt x="4139" y="119"/>
                  </a:cubicBezTo>
                  <a:cubicBezTo>
                    <a:pt x="3771" y="60"/>
                    <a:pt x="3400" y="27"/>
                    <a:pt x="3026" y="4"/>
                  </a:cubicBezTo>
                  <a:close/>
                  <a:moveTo>
                    <a:pt x="1799" y="9"/>
                  </a:moveTo>
                  <a:cubicBezTo>
                    <a:pt x="1461" y="40"/>
                    <a:pt x="1122" y="99"/>
                    <a:pt x="794" y="201"/>
                  </a:cubicBezTo>
                  <a:cubicBezTo>
                    <a:pt x="1121" y="101"/>
                    <a:pt x="1459" y="41"/>
                    <a:pt x="1799" y="9"/>
                  </a:cubicBezTo>
                  <a:close/>
                  <a:moveTo>
                    <a:pt x="4164" y="122"/>
                  </a:moveTo>
                  <a:cubicBezTo>
                    <a:pt x="4853" y="222"/>
                    <a:pt x="5538" y="360"/>
                    <a:pt x="6212" y="526"/>
                  </a:cubicBezTo>
                  <a:lnTo>
                    <a:pt x="6216" y="526"/>
                  </a:lnTo>
                  <a:cubicBezTo>
                    <a:pt x="5538" y="360"/>
                    <a:pt x="4853" y="222"/>
                    <a:pt x="4164" y="122"/>
                  </a:cubicBezTo>
                  <a:close/>
                  <a:moveTo>
                    <a:pt x="794" y="201"/>
                  </a:moveTo>
                  <a:cubicBezTo>
                    <a:pt x="530" y="281"/>
                    <a:pt x="274" y="389"/>
                    <a:pt x="39" y="532"/>
                  </a:cubicBezTo>
                  <a:cubicBezTo>
                    <a:pt x="30" y="538"/>
                    <a:pt x="22" y="545"/>
                    <a:pt x="12" y="551"/>
                  </a:cubicBezTo>
                  <a:lnTo>
                    <a:pt x="12" y="551"/>
                  </a:lnTo>
                  <a:cubicBezTo>
                    <a:pt x="255" y="399"/>
                    <a:pt x="522" y="283"/>
                    <a:pt x="794" y="201"/>
                  </a:cubicBezTo>
                  <a:close/>
                  <a:moveTo>
                    <a:pt x="12" y="551"/>
                  </a:moveTo>
                  <a:lnTo>
                    <a:pt x="12" y="551"/>
                  </a:lnTo>
                  <a:cubicBezTo>
                    <a:pt x="8" y="554"/>
                    <a:pt x="4" y="556"/>
                    <a:pt x="0" y="559"/>
                  </a:cubicBezTo>
                  <a:cubicBezTo>
                    <a:pt x="4" y="556"/>
                    <a:pt x="9" y="554"/>
                    <a:pt x="12" y="551"/>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4"/>
            <p:cNvSpPr/>
            <p:nvPr/>
          </p:nvSpPr>
          <p:spPr>
            <a:xfrm>
              <a:off x="1584925" y="4046575"/>
              <a:ext cx="158375" cy="14425"/>
            </a:xfrm>
            <a:custGeom>
              <a:avLst/>
              <a:gdLst/>
              <a:ahLst/>
              <a:cxnLst/>
              <a:rect l="l" t="t" r="r" b="b"/>
              <a:pathLst>
                <a:path w="6335" h="577" extrusionOk="0">
                  <a:moveTo>
                    <a:pt x="2423" y="1"/>
                  </a:moveTo>
                  <a:cubicBezTo>
                    <a:pt x="2251" y="1"/>
                    <a:pt x="2079" y="6"/>
                    <a:pt x="1907" y="18"/>
                  </a:cubicBezTo>
                  <a:cubicBezTo>
                    <a:pt x="2080" y="6"/>
                    <a:pt x="2252" y="1"/>
                    <a:pt x="2424" y="1"/>
                  </a:cubicBezTo>
                  <a:lnTo>
                    <a:pt x="2424" y="1"/>
                  </a:lnTo>
                  <a:cubicBezTo>
                    <a:pt x="2424" y="1"/>
                    <a:pt x="2423" y="1"/>
                    <a:pt x="2423" y="1"/>
                  </a:cubicBezTo>
                  <a:close/>
                  <a:moveTo>
                    <a:pt x="2424" y="1"/>
                  </a:moveTo>
                  <a:cubicBezTo>
                    <a:pt x="2424" y="1"/>
                    <a:pt x="2424" y="1"/>
                    <a:pt x="2424" y="1"/>
                  </a:cubicBezTo>
                  <a:lnTo>
                    <a:pt x="2424" y="1"/>
                  </a:lnTo>
                  <a:cubicBezTo>
                    <a:pt x="2626" y="1"/>
                    <a:pt x="2829" y="8"/>
                    <a:pt x="3030" y="20"/>
                  </a:cubicBezTo>
                  <a:cubicBezTo>
                    <a:pt x="2829" y="8"/>
                    <a:pt x="2627" y="1"/>
                    <a:pt x="2424" y="1"/>
                  </a:cubicBezTo>
                  <a:close/>
                  <a:moveTo>
                    <a:pt x="3030" y="20"/>
                  </a:moveTo>
                  <a:lnTo>
                    <a:pt x="3030" y="20"/>
                  </a:lnTo>
                  <a:cubicBezTo>
                    <a:pt x="3401" y="45"/>
                    <a:pt x="3775" y="79"/>
                    <a:pt x="4143" y="135"/>
                  </a:cubicBezTo>
                  <a:cubicBezTo>
                    <a:pt x="3775" y="75"/>
                    <a:pt x="3405" y="43"/>
                    <a:pt x="3030" y="20"/>
                  </a:cubicBezTo>
                  <a:close/>
                  <a:moveTo>
                    <a:pt x="798" y="217"/>
                  </a:moveTo>
                  <a:cubicBezTo>
                    <a:pt x="598" y="277"/>
                    <a:pt x="401" y="355"/>
                    <a:pt x="214" y="453"/>
                  </a:cubicBezTo>
                  <a:lnTo>
                    <a:pt x="214" y="453"/>
                  </a:lnTo>
                  <a:cubicBezTo>
                    <a:pt x="400" y="356"/>
                    <a:pt x="598" y="278"/>
                    <a:pt x="798" y="217"/>
                  </a:cubicBezTo>
                  <a:close/>
                  <a:moveTo>
                    <a:pt x="214" y="453"/>
                  </a:moveTo>
                  <a:cubicBezTo>
                    <a:pt x="159" y="482"/>
                    <a:pt x="106" y="512"/>
                    <a:pt x="53" y="544"/>
                  </a:cubicBezTo>
                  <a:lnTo>
                    <a:pt x="53" y="544"/>
                  </a:lnTo>
                  <a:cubicBezTo>
                    <a:pt x="106" y="512"/>
                    <a:pt x="159" y="482"/>
                    <a:pt x="214" y="453"/>
                  </a:cubicBezTo>
                  <a:close/>
                  <a:moveTo>
                    <a:pt x="4143" y="135"/>
                  </a:moveTo>
                  <a:cubicBezTo>
                    <a:pt x="4880" y="239"/>
                    <a:pt x="5608" y="390"/>
                    <a:pt x="6330" y="571"/>
                  </a:cubicBezTo>
                  <a:lnTo>
                    <a:pt x="6334" y="571"/>
                  </a:lnTo>
                  <a:cubicBezTo>
                    <a:pt x="5614" y="390"/>
                    <a:pt x="4882" y="239"/>
                    <a:pt x="4143" y="135"/>
                  </a:cubicBezTo>
                  <a:close/>
                  <a:moveTo>
                    <a:pt x="53" y="544"/>
                  </a:moveTo>
                  <a:cubicBezTo>
                    <a:pt x="35" y="555"/>
                    <a:pt x="18" y="566"/>
                    <a:pt x="0" y="577"/>
                  </a:cubicBezTo>
                  <a:cubicBezTo>
                    <a:pt x="11" y="571"/>
                    <a:pt x="23" y="562"/>
                    <a:pt x="33" y="556"/>
                  </a:cubicBezTo>
                  <a:cubicBezTo>
                    <a:pt x="40" y="552"/>
                    <a:pt x="46" y="548"/>
                    <a:pt x="53" y="544"/>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4"/>
            <p:cNvSpPr/>
            <p:nvPr/>
          </p:nvSpPr>
          <p:spPr>
            <a:xfrm>
              <a:off x="1583900" y="4060475"/>
              <a:ext cx="1875" cy="1250"/>
            </a:xfrm>
            <a:custGeom>
              <a:avLst/>
              <a:gdLst/>
              <a:ahLst/>
              <a:cxnLst/>
              <a:rect l="l" t="t" r="r" b="b"/>
              <a:pathLst>
                <a:path w="75" h="50" extrusionOk="0">
                  <a:moveTo>
                    <a:pt x="74" y="0"/>
                  </a:moveTo>
                  <a:lnTo>
                    <a:pt x="74" y="0"/>
                  </a:lnTo>
                  <a:cubicBezTo>
                    <a:pt x="70" y="3"/>
                    <a:pt x="67" y="5"/>
                    <a:pt x="63" y="8"/>
                  </a:cubicBezTo>
                  <a:lnTo>
                    <a:pt x="63" y="8"/>
                  </a:lnTo>
                  <a:cubicBezTo>
                    <a:pt x="67" y="6"/>
                    <a:pt x="71" y="3"/>
                    <a:pt x="74" y="0"/>
                  </a:cubicBezTo>
                  <a:close/>
                  <a:moveTo>
                    <a:pt x="63" y="8"/>
                  </a:moveTo>
                  <a:cubicBezTo>
                    <a:pt x="56" y="13"/>
                    <a:pt x="48" y="17"/>
                    <a:pt x="41" y="21"/>
                  </a:cubicBezTo>
                  <a:cubicBezTo>
                    <a:pt x="29" y="31"/>
                    <a:pt x="13" y="39"/>
                    <a:pt x="0" y="49"/>
                  </a:cubicBezTo>
                  <a:cubicBezTo>
                    <a:pt x="13" y="41"/>
                    <a:pt x="23" y="35"/>
                    <a:pt x="35" y="27"/>
                  </a:cubicBezTo>
                  <a:cubicBezTo>
                    <a:pt x="45" y="21"/>
                    <a:pt x="54" y="14"/>
                    <a:pt x="63" y="8"/>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4"/>
            <p:cNvSpPr/>
            <p:nvPr/>
          </p:nvSpPr>
          <p:spPr>
            <a:xfrm>
              <a:off x="1629875" y="4058775"/>
              <a:ext cx="103200" cy="10350"/>
            </a:xfrm>
            <a:custGeom>
              <a:avLst/>
              <a:gdLst/>
              <a:ahLst/>
              <a:cxnLst/>
              <a:rect l="l" t="t" r="r" b="b"/>
              <a:pathLst>
                <a:path w="4128" h="414" extrusionOk="0">
                  <a:moveTo>
                    <a:pt x="563" y="0"/>
                  </a:moveTo>
                  <a:cubicBezTo>
                    <a:pt x="202" y="0"/>
                    <a:pt x="9" y="20"/>
                    <a:pt x="1" y="21"/>
                  </a:cubicBezTo>
                  <a:cubicBezTo>
                    <a:pt x="3" y="23"/>
                    <a:pt x="5" y="25"/>
                    <a:pt x="7" y="25"/>
                  </a:cubicBezTo>
                  <a:cubicBezTo>
                    <a:pt x="64" y="21"/>
                    <a:pt x="249" y="7"/>
                    <a:pt x="552" y="7"/>
                  </a:cubicBezTo>
                  <a:cubicBezTo>
                    <a:pt x="1201" y="7"/>
                    <a:pt x="2394" y="68"/>
                    <a:pt x="4045" y="406"/>
                  </a:cubicBezTo>
                  <a:lnTo>
                    <a:pt x="4048" y="406"/>
                  </a:lnTo>
                  <a:cubicBezTo>
                    <a:pt x="4088" y="412"/>
                    <a:pt x="4117" y="414"/>
                    <a:pt x="4127" y="414"/>
                  </a:cubicBezTo>
                  <a:cubicBezTo>
                    <a:pt x="2439" y="64"/>
                    <a:pt x="1221" y="0"/>
                    <a:pt x="563" y="0"/>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4"/>
            <p:cNvSpPr/>
            <p:nvPr/>
          </p:nvSpPr>
          <p:spPr>
            <a:xfrm>
              <a:off x="1731000" y="4068900"/>
              <a:ext cx="75" cy="25"/>
            </a:xfrm>
            <a:custGeom>
              <a:avLst/>
              <a:gdLst/>
              <a:ahLst/>
              <a:cxnLst/>
              <a:rect l="l" t="t" r="r" b="b"/>
              <a:pathLst>
                <a:path w="3" h="1" extrusionOk="0">
                  <a:moveTo>
                    <a:pt x="0" y="1"/>
                  </a:moveTo>
                  <a:cubicBezTo>
                    <a:pt x="0" y="1"/>
                    <a:pt x="3" y="1"/>
                    <a:pt x="0" y="1"/>
                  </a:cubicBezTo>
                  <a:cubicBezTo>
                    <a:pt x="3" y="1"/>
                    <a:pt x="3" y="1"/>
                    <a:pt x="0" y="1"/>
                  </a:cubicBezTo>
                  <a:cubicBezTo>
                    <a:pt x="3" y="1"/>
                    <a:pt x="3" y="1"/>
                    <a:pt x="0" y="1"/>
                  </a:cubicBezTo>
                  <a:cubicBezTo>
                    <a:pt x="3" y="1"/>
                    <a:pt x="0" y="1"/>
                    <a:pt x="0" y="1"/>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4"/>
            <p:cNvSpPr/>
            <p:nvPr/>
          </p:nvSpPr>
          <p:spPr>
            <a:xfrm>
              <a:off x="1630025" y="4059400"/>
              <a:ext cx="25" cy="25"/>
            </a:xfrm>
            <a:custGeom>
              <a:avLst/>
              <a:gdLst/>
              <a:ahLst/>
              <a:cxnLst/>
              <a:rect l="l" t="t" r="r" b="b"/>
              <a:pathLst>
                <a:path w="1" h="1" extrusionOk="0">
                  <a:moveTo>
                    <a:pt x="1" y="0"/>
                  </a:moveTo>
                  <a:lnTo>
                    <a:pt x="1" y="0"/>
                  </a:ln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4"/>
            <p:cNvSpPr/>
            <p:nvPr/>
          </p:nvSpPr>
          <p:spPr>
            <a:xfrm>
              <a:off x="1629775" y="4059300"/>
              <a:ext cx="125" cy="25"/>
            </a:xfrm>
            <a:custGeom>
              <a:avLst/>
              <a:gdLst/>
              <a:ahLst/>
              <a:cxnLst/>
              <a:rect l="l" t="t" r="r" b="b"/>
              <a:pathLst>
                <a:path w="5" h="1" extrusionOk="0">
                  <a:moveTo>
                    <a:pt x="1" y="0"/>
                  </a:moveTo>
                  <a:lnTo>
                    <a:pt x="5" y="0"/>
                  </a:ln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4"/>
            <p:cNvSpPr/>
            <p:nvPr/>
          </p:nvSpPr>
          <p:spPr>
            <a:xfrm>
              <a:off x="1731050" y="4068900"/>
              <a:ext cx="2075" cy="225"/>
            </a:xfrm>
            <a:custGeom>
              <a:avLst/>
              <a:gdLst/>
              <a:ahLst/>
              <a:cxnLst/>
              <a:rect l="l" t="t" r="r" b="b"/>
              <a:pathLst>
                <a:path w="83" h="9" extrusionOk="0">
                  <a:moveTo>
                    <a:pt x="1" y="1"/>
                  </a:moveTo>
                  <a:cubicBezTo>
                    <a:pt x="6" y="1"/>
                    <a:pt x="10" y="2"/>
                    <a:pt x="15" y="2"/>
                  </a:cubicBezTo>
                  <a:lnTo>
                    <a:pt x="15" y="2"/>
                  </a:lnTo>
                  <a:cubicBezTo>
                    <a:pt x="12" y="2"/>
                    <a:pt x="8" y="1"/>
                    <a:pt x="5" y="1"/>
                  </a:cubicBezTo>
                  <a:close/>
                  <a:moveTo>
                    <a:pt x="15" y="2"/>
                  </a:moveTo>
                  <a:cubicBezTo>
                    <a:pt x="36" y="5"/>
                    <a:pt x="53" y="7"/>
                    <a:pt x="65" y="8"/>
                  </a:cubicBezTo>
                  <a:lnTo>
                    <a:pt x="65" y="8"/>
                  </a:lnTo>
                  <a:cubicBezTo>
                    <a:pt x="54" y="6"/>
                    <a:pt x="37" y="4"/>
                    <a:pt x="15" y="2"/>
                  </a:cubicBezTo>
                  <a:close/>
                  <a:moveTo>
                    <a:pt x="65" y="8"/>
                  </a:moveTo>
                  <a:cubicBezTo>
                    <a:pt x="72" y="9"/>
                    <a:pt x="77" y="9"/>
                    <a:pt x="80" y="9"/>
                  </a:cubicBezTo>
                  <a:lnTo>
                    <a:pt x="82" y="9"/>
                  </a:lnTo>
                  <a:cubicBezTo>
                    <a:pt x="81" y="9"/>
                    <a:pt x="75" y="9"/>
                    <a:pt x="65" y="8"/>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4"/>
            <p:cNvSpPr/>
            <p:nvPr/>
          </p:nvSpPr>
          <p:spPr>
            <a:xfrm>
              <a:off x="1629875" y="4059300"/>
              <a:ext cx="175" cy="125"/>
            </a:xfrm>
            <a:custGeom>
              <a:avLst/>
              <a:gdLst/>
              <a:ahLst/>
              <a:cxnLst/>
              <a:rect l="l" t="t" r="r" b="b"/>
              <a:pathLst>
                <a:path w="7" h="5" extrusionOk="0">
                  <a:moveTo>
                    <a:pt x="1" y="0"/>
                  </a:moveTo>
                  <a:lnTo>
                    <a:pt x="1" y="0"/>
                  </a:lnTo>
                  <a:cubicBezTo>
                    <a:pt x="3" y="2"/>
                    <a:pt x="5" y="4"/>
                    <a:pt x="7" y="4"/>
                  </a:cubicBezTo>
                  <a:cubicBezTo>
                    <a:pt x="5" y="2"/>
                    <a:pt x="3" y="2"/>
                    <a:pt x="1" y="0"/>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4"/>
            <p:cNvSpPr/>
            <p:nvPr/>
          </p:nvSpPr>
          <p:spPr>
            <a:xfrm>
              <a:off x="1630025" y="4059400"/>
              <a:ext cx="25" cy="25"/>
            </a:xfrm>
            <a:custGeom>
              <a:avLst/>
              <a:gdLst/>
              <a:ahLst/>
              <a:cxnLst/>
              <a:rect l="l" t="t" r="r" b="b"/>
              <a:pathLst>
                <a:path w="1" h="1" extrusionOk="0">
                  <a:moveTo>
                    <a:pt x="1" y="0"/>
                  </a:moveTo>
                  <a:lnTo>
                    <a:pt x="1" y="0"/>
                  </a:ln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4"/>
            <p:cNvSpPr/>
            <p:nvPr/>
          </p:nvSpPr>
          <p:spPr>
            <a:xfrm>
              <a:off x="1796975" y="4081125"/>
              <a:ext cx="366450" cy="184425"/>
            </a:xfrm>
            <a:custGeom>
              <a:avLst/>
              <a:gdLst/>
              <a:ahLst/>
              <a:cxnLst/>
              <a:rect l="l" t="t" r="r" b="b"/>
              <a:pathLst>
                <a:path w="14658" h="7377" extrusionOk="0">
                  <a:moveTo>
                    <a:pt x="1" y="1"/>
                  </a:moveTo>
                  <a:lnTo>
                    <a:pt x="230" y="85"/>
                  </a:lnTo>
                  <a:cubicBezTo>
                    <a:pt x="234" y="89"/>
                    <a:pt x="234" y="89"/>
                    <a:pt x="236" y="89"/>
                  </a:cubicBezTo>
                  <a:lnTo>
                    <a:pt x="232" y="85"/>
                  </a:lnTo>
                  <a:lnTo>
                    <a:pt x="232" y="85"/>
                  </a:lnTo>
                  <a:cubicBezTo>
                    <a:pt x="1459" y="479"/>
                    <a:pt x="2677" y="909"/>
                    <a:pt x="3863" y="1414"/>
                  </a:cubicBezTo>
                  <a:cubicBezTo>
                    <a:pt x="5132" y="1944"/>
                    <a:pt x="6378" y="2525"/>
                    <a:pt x="7603" y="3149"/>
                  </a:cubicBezTo>
                  <a:cubicBezTo>
                    <a:pt x="8827" y="3778"/>
                    <a:pt x="10034" y="4438"/>
                    <a:pt x="11212" y="5146"/>
                  </a:cubicBezTo>
                  <a:cubicBezTo>
                    <a:pt x="12300" y="5800"/>
                    <a:pt x="13371" y="6481"/>
                    <a:pt x="14409" y="7213"/>
                  </a:cubicBezTo>
                  <a:lnTo>
                    <a:pt x="14409" y="7213"/>
                  </a:lnTo>
                  <a:cubicBezTo>
                    <a:pt x="14409" y="7213"/>
                    <a:pt x="14408" y="7213"/>
                    <a:pt x="14408" y="7213"/>
                  </a:cubicBezTo>
                  <a:lnTo>
                    <a:pt x="14408" y="7213"/>
                  </a:lnTo>
                  <a:cubicBezTo>
                    <a:pt x="14408" y="7215"/>
                    <a:pt x="14412" y="7215"/>
                    <a:pt x="14412" y="7215"/>
                  </a:cubicBezTo>
                  <a:cubicBezTo>
                    <a:pt x="14411" y="7214"/>
                    <a:pt x="14410" y="7213"/>
                    <a:pt x="14409" y="7213"/>
                  </a:cubicBezTo>
                  <a:lnTo>
                    <a:pt x="14409" y="7213"/>
                  </a:lnTo>
                  <a:cubicBezTo>
                    <a:pt x="14411" y="7213"/>
                    <a:pt x="14412" y="7213"/>
                    <a:pt x="14412" y="7215"/>
                  </a:cubicBezTo>
                  <a:cubicBezTo>
                    <a:pt x="14412" y="7215"/>
                    <a:pt x="14412" y="7215"/>
                    <a:pt x="14412" y="7215"/>
                  </a:cubicBezTo>
                  <a:lnTo>
                    <a:pt x="14412" y="7215"/>
                  </a:lnTo>
                  <a:lnTo>
                    <a:pt x="14412" y="7215"/>
                  </a:lnTo>
                  <a:lnTo>
                    <a:pt x="14412" y="7215"/>
                  </a:lnTo>
                  <a:cubicBezTo>
                    <a:pt x="14412" y="7215"/>
                    <a:pt x="14413" y="7215"/>
                    <a:pt x="14414" y="7216"/>
                  </a:cubicBezTo>
                  <a:lnTo>
                    <a:pt x="14414" y="7216"/>
                  </a:lnTo>
                  <a:cubicBezTo>
                    <a:pt x="14413" y="7215"/>
                    <a:pt x="14413" y="7215"/>
                    <a:pt x="14412" y="7215"/>
                  </a:cubicBezTo>
                  <a:lnTo>
                    <a:pt x="14412" y="7215"/>
                  </a:lnTo>
                  <a:lnTo>
                    <a:pt x="14414" y="7219"/>
                  </a:lnTo>
                  <a:cubicBezTo>
                    <a:pt x="14414" y="7217"/>
                    <a:pt x="14414" y="7216"/>
                    <a:pt x="14414" y="7216"/>
                  </a:cubicBezTo>
                  <a:lnTo>
                    <a:pt x="14414" y="7216"/>
                  </a:lnTo>
                  <a:cubicBezTo>
                    <a:pt x="14495" y="7271"/>
                    <a:pt x="14572" y="7323"/>
                    <a:pt x="14654" y="7376"/>
                  </a:cubicBezTo>
                  <a:lnTo>
                    <a:pt x="14658" y="7376"/>
                  </a:lnTo>
                  <a:cubicBezTo>
                    <a:pt x="13547" y="6578"/>
                    <a:pt x="12393" y="5844"/>
                    <a:pt x="11223" y="5138"/>
                  </a:cubicBezTo>
                  <a:cubicBezTo>
                    <a:pt x="10044" y="4430"/>
                    <a:pt x="8837" y="3773"/>
                    <a:pt x="7614" y="3141"/>
                  </a:cubicBezTo>
                  <a:cubicBezTo>
                    <a:pt x="6388" y="2517"/>
                    <a:pt x="5140" y="1936"/>
                    <a:pt x="3872" y="1406"/>
                  </a:cubicBezTo>
                  <a:cubicBezTo>
                    <a:pt x="2609" y="868"/>
                    <a:pt x="1308" y="418"/>
                    <a:pt x="1" y="1"/>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44"/>
            <p:cNvSpPr/>
            <p:nvPr/>
          </p:nvSpPr>
          <p:spPr>
            <a:xfrm>
              <a:off x="1802800" y="4083225"/>
              <a:ext cx="354550" cy="178275"/>
            </a:xfrm>
            <a:custGeom>
              <a:avLst/>
              <a:gdLst/>
              <a:ahLst/>
              <a:cxnLst/>
              <a:rect l="l" t="t" r="r" b="b"/>
              <a:pathLst>
                <a:path w="14182" h="7131" extrusionOk="0">
                  <a:moveTo>
                    <a:pt x="1" y="1"/>
                  </a:moveTo>
                  <a:lnTo>
                    <a:pt x="5" y="5"/>
                  </a:lnTo>
                  <a:cubicBezTo>
                    <a:pt x="1231" y="398"/>
                    <a:pt x="2448" y="827"/>
                    <a:pt x="3632" y="1330"/>
                  </a:cubicBezTo>
                  <a:cubicBezTo>
                    <a:pt x="2446" y="825"/>
                    <a:pt x="1228" y="395"/>
                    <a:pt x="1" y="1"/>
                  </a:cubicBezTo>
                  <a:close/>
                  <a:moveTo>
                    <a:pt x="3691" y="1355"/>
                  </a:moveTo>
                  <a:cubicBezTo>
                    <a:pt x="4940" y="1878"/>
                    <a:pt x="6168" y="2451"/>
                    <a:pt x="7372" y="3065"/>
                  </a:cubicBezTo>
                  <a:cubicBezTo>
                    <a:pt x="7470" y="3116"/>
                    <a:pt x="7568" y="3166"/>
                    <a:pt x="7666" y="3217"/>
                  </a:cubicBezTo>
                  <a:lnTo>
                    <a:pt x="7666" y="3217"/>
                  </a:lnTo>
                  <a:cubicBezTo>
                    <a:pt x="7569" y="3166"/>
                    <a:pt x="7472" y="3116"/>
                    <a:pt x="7374" y="3065"/>
                  </a:cubicBezTo>
                  <a:cubicBezTo>
                    <a:pt x="6168" y="2451"/>
                    <a:pt x="4940" y="1878"/>
                    <a:pt x="3691" y="1355"/>
                  </a:cubicBezTo>
                  <a:close/>
                  <a:moveTo>
                    <a:pt x="7666" y="3217"/>
                  </a:moveTo>
                  <a:lnTo>
                    <a:pt x="7666" y="3217"/>
                  </a:lnTo>
                  <a:cubicBezTo>
                    <a:pt x="8788" y="3802"/>
                    <a:pt x="9897" y="4411"/>
                    <a:pt x="10981" y="5062"/>
                  </a:cubicBezTo>
                  <a:cubicBezTo>
                    <a:pt x="9897" y="4411"/>
                    <a:pt x="8789" y="3800"/>
                    <a:pt x="7666" y="3217"/>
                  </a:cubicBezTo>
                  <a:close/>
                  <a:moveTo>
                    <a:pt x="10981" y="5062"/>
                  </a:moveTo>
                  <a:cubicBezTo>
                    <a:pt x="11801" y="5554"/>
                    <a:pt x="12611" y="6062"/>
                    <a:pt x="13402" y="6594"/>
                  </a:cubicBezTo>
                  <a:lnTo>
                    <a:pt x="13402" y="6594"/>
                  </a:lnTo>
                  <a:cubicBezTo>
                    <a:pt x="12610" y="6061"/>
                    <a:pt x="11801" y="5553"/>
                    <a:pt x="10981" y="5062"/>
                  </a:cubicBezTo>
                  <a:close/>
                  <a:moveTo>
                    <a:pt x="13402" y="6594"/>
                  </a:moveTo>
                  <a:cubicBezTo>
                    <a:pt x="13664" y="6770"/>
                    <a:pt x="13924" y="6949"/>
                    <a:pt x="14181" y="7131"/>
                  </a:cubicBezTo>
                  <a:cubicBezTo>
                    <a:pt x="14181" y="7129"/>
                    <a:pt x="14179" y="7129"/>
                    <a:pt x="14179" y="7129"/>
                  </a:cubicBezTo>
                  <a:cubicBezTo>
                    <a:pt x="13922" y="6947"/>
                    <a:pt x="13663" y="6769"/>
                    <a:pt x="13402" y="6594"/>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4"/>
            <p:cNvSpPr/>
            <p:nvPr/>
          </p:nvSpPr>
          <p:spPr>
            <a:xfrm>
              <a:off x="2157325" y="4261475"/>
              <a:ext cx="6100" cy="4075"/>
            </a:xfrm>
            <a:custGeom>
              <a:avLst/>
              <a:gdLst/>
              <a:ahLst/>
              <a:cxnLst/>
              <a:rect l="l" t="t" r="r" b="b"/>
              <a:pathLst>
                <a:path w="244" h="163" extrusionOk="0">
                  <a:moveTo>
                    <a:pt x="0" y="1"/>
                  </a:moveTo>
                  <a:lnTo>
                    <a:pt x="2" y="5"/>
                  </a:lnTo>
                  <a:cubicBezTo>
                    <a:pt x="82" y="58"/>
                    <a:pt x="164" y="109"/>
                    <a:pt x="244" y="162"/>
                  </a:cubicBezTo>
                  <a:cubicBezTo>
                    <a:pt x="162" y="107"/>
                    <a:pt x="80" y="52"/>
                    <a:pt x="0" y="1"/>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44"/>
            <p:cNvSpPr/>
            <p:nvPr/>
          </p:nvSpPr>
          <p:spPr>
            <a:xfrm>
              <a:off x="1796925" y="4081175"/>
              <a:ext cx="5850" cy="2175"/>
            </a:xfrm>
            <a:custGeom>
              <a:avLst/>
              <a:gdLst/>
              <a:ahLst/>
              <a:cxnLst/>
              <a:rect l="l" t="t" r="r" b="b"/>
              <a:pathLst>
                <a:path w="234" h="87" extrusionOk="0">
                  <a:moveTo>
                    <a:pt x="1" y="1"/>
                  </a:moveTo>
                  <a:lnTo>
                    <a:pt x="230" y="87"/>
                  </a:lnTo>
                  <a:lnTo>
                    <a:pt x="234" y="87"/>
                  </a:lnTo>
                  <a:lnTo>
                    <a:pt x="3" y="1"/>
                  </a:ln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AA0F45C6-1C0C-D9AC-2EAF-0FB75A941C51}"/>
              </a:ext>
            </a:extLst>
          </p:cNvPr>
          <p:cNvSpPr>
            <a:spLocks noGrp="1"/>
          </p:cNvSpPr>
          <p:nvPr>
            <p:ph type="subTitle" idx="1"/>
          </p:nvPr>
        </p:nvSpPr>
        <p:spPr/>
        <p:txBody>
          <a:bodyPr/>
          <a:lstStyle/>
          <a:p>
            <a:endParaRPr lang="en-AU"/>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AC1813-35F6-49C7-9E83-F6E14B035854}"/>
              </a:ext>
            </a:extLst>
          </p:cNvPr>
          <p:cNvSpPr txBox="1"/>
          <p:nvPr/>
        </p:nvSpPr>
        <p:spPr>
          <a:xfrm>
            <a:off x="833716" y="963912"/>
            <a:ext cx="4982136" cy="3416320"/>
          </a:xfrm>
          <a:prstGeom prst="rect">
            <a:avLst/>
          </a:prstGeom>
          <a:noFill/>
        </p:spPr>
        <p:txBody>
          <a:bodyPr wrap="square">
            <a:spAutoFit/>
          </a:bodyPr>
          <a:lstStyle/>
          <a:p>
            <a:r>
              <a:rPr lang="en-AU" sz="2400" b="1" i="0" dirty="0" err="1">
                <a:solidFill>
                  <a:srgbClr val="FFFF00"/>
                </a:solidFill>
                <a:effectLst/>
                <a:latin typeface="arial" panose="020B0604020202020204" pitchFamily="34" charset="0"/>
              </a:rPr>
              <a:t>Tôjô</a:t>
            </a:r>
            <a:r>
              <a:rPr lang="en-AU" sz="2400" b="1" i="0" dirty="0">
                <a:solidFill>
                  <a:srgbClr val="FFFF00"/>
                </a:solidFill>
                <a:effectLst/>
                <a:latin typeface="arial" panose="020B0604020202020204" pitchFamily="34" charset="0"/>
              </a:rPr>
              <a:t> Hideki</a:t>
            </a:r>
          </a:p>
          <a:p>
            <a:endParaRPr lang="en-AU" sz="2400" b="1" dirty="0">
              <a:solidFill>
                <a:srgbClr val="202124"/>
              </a:solidFill>
              <a:latin typeface="arial" panose="020B0604020202020204" pitchFamily="34" charset="0"/>
            </a:endParaRPr>
          </a:p>
          <a:p>
            <a:r>
              <a:rPr lang="en-AU" sz="2400" i="0" dirty="0">
                <a:solidFill>
                  <a:srgbClr val="FFFF00"/>
                </a:solidFill>
                <a:effectLst/>
                <a:latin typeface="arial" panose="020B0604020202020204" pitchFamily="34" charset="0"/>
              </a:rPr>
              <a:t>A general in the Imperial Japanese Army who served as Japan's prime minister from 1941 to 1944. He vocally supported Japanese expansion and a pre-emptive attack on the US and European colonial powers.</a:t>
            </a:r>
            <a:endParaRPr lang="en-AU" dirty="0">
              <a:solidFill>
                <a:srgbClr val="FFFF00"/>
              </a:solidFill>
              <a:latin typeface="arial" panose="020B0604020202020204" pitchFamily="34" charset="0"/>
            </a:endParaRPr>
          </a:p>
        </p:txBody>
      </p:sp>
      <p:pic>
        <p:nvPicPr>
          <p:cNvPr id="2" name="Picture 1">
            <a:extLst>
              <a:ext uri="{FF2B5EF4-FFF2-40B4-BE49-F238E27FC236}">
                <a16:creationId xmlns:a16="http://schemas.microsoft.com/office/drawing/2014/main" id="{B3A973B6-7D1B-4E93-A858-D822DBAE9871}"/>
              </a:ext>
            </a:extLst>
          </p:cNvPr>
          <p:cNvPicPr>
            <a:picLocks noChangeAspect="1"/>
          </p:cNvPicPr>
          <p:nvPr/>
        </p:nvPicPr>
        <p:blipFill>
          <a:blip r:embed="rId2"/>
          <a:stretch>
            <a:fillRect/>
          </a:stretch>
        </p:blipFill>
        <p:spPr>
          <a:xfrm>
            <a:off x="6474760" y="1033603"/>
            <a:ext cx="2081003" cy="2657614"/>
          </a:xfrm>
          <a:prstGeom prst="rect">
            <a:avLst/>
          </a:prstGeom>
        </p:spPr>
      </p:pic>
      <p:pic>
        <p:nvPicPr>
          <p:cNvPr id="5" name="Picture 4">
            <a:extLst>
              <a:ext uri="{FF2B5EF4-FFF2-40B4-BE49-F238E27FC236}">
                <a16:creationId xmlns:a16="http://schemas.microsoft.com/office/drawing/2014/main" id="{7DF2A447-8A8B-42D5-B8DC-493C0A0104D0}"/>
              </a:ext>
            </a:extLst>
          </p:cNvPr>
          <p:cNvPicPr>
            <a:picLocks noChangeAspect="1"/>
          </p:cNvPicPr>
          <p:nvPr/>
        </p:nvPicPr>
        <p:blipFill>
          <a:blip r:embed="rId3"/>
          <a:stretch>
            <a:fillRect/>
          </a:stretch>
        </p:blipFill>
        <p:spPr>
          <a:xfrm>
            <a:off x="1270362" y="146977"/>
            <a:ext cx="6791533" cy="816935"/>
          </a:xfrm>
          <a:prstGeom prst="rect">
            <a:avLst/>
          </a:prstGeom>
        </p:spPr>
      </p:pic>
    </p:spTree>
    <p:extLst>
      <p:ext uri="{BB962C8B-B14F-4D97-AF65-F5344CB8AC3E}">
        <p14:creationId xmlns:p14="http://schemas.microsoft.com/office/powerpoint/2010/main" val="4005043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1FBFD-AAFF-43AA-BA3A-5E116DC41139}"/>
              </a:ext>
            </a:extLst>
          </p:cNvPr>
          <p:cNvSpPr>
            <a:spLocks noGrp="1"/>
          </p:cNvSpPr>
          <p:nvPr>
            <p:ph type="title"/>
          </p:nvPr>
        </p:nvSpPr>
        <p:spPr>
          <a:xfrm>
            <a:off x="715050" y="2372284"/>
            <a:ext cx="7713900" cy="595800"/>
          </a:xfrm>
        </p:spPr>
        <p:txBody>
          <a:bodyPr/>
          <a:lstStyle/>
          <a:p>
            <a:r>
              <a:rPr lang="en-AU" dirty="0">
                <a:hlinkClick r:id="rId2"/>
              </a:rPr>
              <a:t>https://www.youtube.com/watch?v=KsBG34TSJJ4</a:t>
            </a:r>
            <a:r>
              <a:rPr lang="en-AU" dirty="0"/>
              <a:t> </a:t>
            </a:r>
          </a:p>
        </p:txBody>
      </p:sp>
    </p:spTree>
    <p:extLst>
      <p:ext uri="{BB962C8B-B14F-4D97-AF65-F5344CB8AC3E}">
        <p14:creationId xmlns:p14="http://schemas.microsoft.com/office/powerpoint/2010/main" val="2889617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1"/>
        <p:cNvGrpSpPr/>
        <p:nvPr/>
      </p:nvGrpSpPr>
      <p:grpSpPr>
        <a:xfrm>
          <a:off x="0" y="0"/>
          <a:ext cx="0" cy="0"/>
          <a:chOff x="0" y="0"/>
          <a:chExt cx="0" cy="0"/>
        </a:xfrm>
      </p:grpSpPr>
      <p:sp>
        <p:nvSpPr>
          <p:cNvPr id="2222" name="Google Shape;2222;p47"/>
          <p:cNvSpPr txBox="1">
            <a:spLocks noGrp="1"/>
          </p:cNvSpPr>
          <p:nvPr>
            <p:ph type="subTitle" idx="13"/>
          </p:nvPr>
        </p:nvSpPr>
        <p:spPr>
          <a:xfrm>
            <a:off x="1215034" y="1022614"/>
            <a:ext cx="6729153" cy="3210459"/>
          </a:xfrm>
          <a:prstGeom prst="rect">
            <a:avLst/>
          </a:prstGeom>
        </p:spPr>
        <p:txBody>
          <a:bodyPr spcFirstLastPara="1" wrap="square" lIns="91425" tIns="91425" rIns="91425" bIns="91425" anchor="t" anchorCtr="0">
            <a:noAutofit/>
          </a:bodyPr>
          <a:lstStyle/>
          <a:p>
            <a:pPr marL="342900" lvl="0" indent="-342900">
              <a:buFont typeface="Arial" panose="020B0604020202020204" pitchFamily="34" charset="0"/>
              <a:buChar char="•"/>
            </a:pPr>
            <a:r>
              <a:rPr lang="en-AU" sz="1600" dirty="0">
                <a:solidFill>
                  <a:srgbClr val="FFFF00"/>
                </a:solidFill>
              </a:rPr>
              <a:t>Led to the rise of Hitler and the National Socialist Party</a:t>
            </a:r>
          </a:p>
          <a:p>
            <a:pPr marL="342900" lvl="0" indent="-342900">
              <a:buFont typeface="Arial" panose="020B0604020202020204" pitchFamily="34" charset="0"/>
              <a:buChar char="•"/>
            </a:pPr>
            <a:r>
              <a:rPr lang="en-AU" sz="1600" dirty="0">
                <a:solidFill>
                  <a:srgbClr val="FFFF00"/>
                </a:solidFill>
              </a:rPr>
              <a:t>The National Socialist Party: Hitler’s political platform claimed that Germany must rid itself of its ‘impure elements’ in order to restore its strength</a:t>
            </a:r>
          </a:p>
          <a:p>
            <a:pPr marL="342900" lvl="0" indent="-342900">
              <a:buFont typeface="Arial" panose="020B0604020202020204" pitchFamily="34" charset="0"/>
              <a:buChar char="•"/>
            </a:pPr>
            <a:r>
              <a:rPr lang="en-AU" sz="1600" dirty="0">
                <a:solidFill>
                  <a:srgbClr val="FFFF00"/>
                </a:solidFill>
              </a:rPr>
              <a:t>Even more than restoring the German economy, Hitler sought to reshape German identity – this ultimately led to WW2 and the Holocaust</a:t>
            </a:r>
          </a:p>
          <a:p>
            <a:pPr marL="342900" lvl="0" indent="-342900">
              <a:buFont typeface="Arial" panose="020B0604020202020204" pitchFamily="34" charset="0"/>
              <a:buChar char="•"/>
            </a:pPr>
            <a:endParaRPr lang="en-AU" sz="1400" dirty="0">
              <a:solidFill>
                <a:srgbClr val="FFFF00"/>
              </a:solidFill>
            </a:endParaRPr>
          </a:p>
          <a:p>
            <a:pPr marL="342900" lvl="0" indent="-342900">
              <a:buFont typeface="Arial" panose="020B0604020202020204" pitchFamily="34" charset="0"/>
              <a:buChar char="•"/>
            </a:pPr>
            <a:r>
              <a:rPr lang="en-AU" sz="1400" dirty="0">
                <a:solidFill>
                  <a:schemeClr val="bg2"/>
                </a:solidFill>
              </a:rPr>
              <a:t>There are many more effects that we will continue to discuss!</a:t>
            </a:r>
          </a:p>
          <a:p>
            <a:pPr marL="342900" lvl="0" indent="-342900">
              <a:buFont typeface="Arial" panose="020B0604020202020204" pitchFamily="34" charset="0"/>
              <a:buChar char="•"/>
            </a:pPr>
            <a:endParaRPr lang="en-AU" sz="1400" dirty="0"/>
          </a:p>
          <a:p>
            <a:pPr marL="342900" lvl="0" indent="-342900">
              <a:buFont typeface="Arial" panose="020B0604020202020204" pitchFamily="34" charset="0"/>
              <a:buChar char="•"/>
            </a:pPr>
            <a:endParaRPr lang="en-AU" sz="1400" dirty="0"/>
          </a:p>
        </p:txBody>
      </p:sp>
      <p:sp>
        <p:nvSpPr>
          <p:cNvPr id="2224" name="Google Shape;2224;p47"/>
          <p:cNvSpPr txBox="1">
            <a:spLocks noGrp="1"/>
          </p:cNvSpPr>
          <p:nvPr>
            <p:ph type="title" idx="15"/>
          </p:nvPr>
        </p:nvSpPr>
        <p:spPr>
          <a:xfrm>
            <a:off x="1129643" y="257013"/>
            <a:ext cx="6885900" cy="60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Effect</a:t>
            </a:r>
            <a:endParaRPr dirty="0"/>
          </a:p>
        </p:txBody>
      </p:sp>
      <p:grpSp>
        <p:nvGrpSpPr>
          <p:cNvPr id="2225" name="Google Shape;2225;p47"/>
          <p:cNvGrpSpPr/>
          <p:nvPr/>
        </p:nvGrpSpPr>
        <p:grpSpPr>
          <a:xfrm rot="-6319908">
            <a:off x="7380699" y="820060"/>
            <a:ext cx="1418182" cy="646080"/>
            <a:chOff x="1527175" y="4037800"/>
            <a:chExt cx="759375" cy="345925"/>
          </a:xfrm>
        </p:grpSpPr>
        <p:sp>
          <p:nvSpPr>
            <p:cNvPr id="2226" name="Google Shape;2226;p47"/>
            <p:cNvSpPr/>
            <p:nvPr/>
          </p:nvSpPr>
          <p:spPr>
            <a:xfrm>
              <a:off x="1563450" y="4093400"/>
              <a:ext cx="43325" cy="67700"/>
            </a:xfrm>
            <a:custGeom>
              <a:avLst/>
              <a:gdLst/>
              <a:ahLst/>
              <a:cxnLst/>
              <a:rect l="l" t="t" r="r" b="b"/>
              <a:pathLst>
                <a:path w="1733" h="2708" extrusionOk="0">
                  <a:moveTo>
                    <a:pt x="1733" y="1"/>
                  </a:moveTo>
                  <a:cubicBezTo>
                    <a:pt x="1076" y="473"/>
                    <a:pt x="311" y="1306"/>
                    <a:pt x="0" y="2708"/>
                  </a:cubicBezTo>
                  <a:cubicBezTo>
                    <a:pt x="311" y="1306"/>
                    <a:pt x="1078" y="473"/>
                    <a:pt x="1733"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7"/>
            <p:cNvSpPr/>
            <p:nvPr/>
          </p:nvSpPr>
          <p:spPr>
            <a:xfrm>
              <a:off x="1633775" y="4079500"/>
              <a:ext cx="75" cy="75"/>
            </a:xfrm>
            <a:custGeom>
              <a:avLst/>
              <a:gdLst/>
              <a:ahLst/>
              <a:cxnLst/>
              <a:rect l="l" t="t" r="r" b="b"/>
              <a:pathLst>
                <a:path w="3" h="3" extrusionOk="0">
                  <a:moveTo>
                    <a:pt x="2" y="2"/>
                  </a:moveTo>
                  <a:lnTo>
                    <a:pt x="2" y="2"/>
                  </a:lnTo>
                  <a:lnTo>
                    <a:pt x="0" y="0"/>
                  </a:lnTo>
                  <a:lnTo>
                    <a:pt x="0"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7"/>
            <p:cNvSpPr/>
            <p:nvPr/>
          </p:nvSpPr>
          <p:spPr>
            <a:xfrm>
              <a:off x="1632850" y="4078275"/>
              <a:ext cx="1250" cy="1100"/>
            </a:xfrm>
            <a:custGeom>
              <a:avLst/>
              <a:gdLst/>
              <a:ahLst/>
              <a:cxnLst/>
              <a:rect l="l" t="t" r="r" b="b"/>
              <a:pathLst>
                <a:path w="50" h="44" extrusionOk="0">
                  <a:moveTo>
                    <a:pt x="0" y="0"/>
                  </a:moveTo>
                  <a:lnTo>
                    <a:pt x="0" y="0"/>
                  </a:lnTo>
                  <a:cubicBezTo>
                    <a:pt x="17" y="15"/>
                    <a:pt x="31" y="29"/>
                    <a:pt x="49" y="43"/>
                  </a:cubicBezTo>
                  <a:cubicBezTo>
                    <a:pt x="35" y="31"/>
                    <a:pt x="17" y="15"/>
                    <a:pt x="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7"/>
            <p:cNvSpPr/>
            <p:nvPr/>
          </p:nvSpPr>
          <p:spPr>
            <a:xfrm>
              <a:off x="1560875" y="4068650"/>
              <a:ext cx="43350" cy="83400"/>
            </a:xfrm>
            <a:custGeom>
              <a:avLst/>
              <a:gdLst/>
              <a:ahLst/>
              <a:cxnLst/>
              <a:rect l="l" t="t" r="r" b="b"/>
              <a:pathLst>
                <a:path w="1734" h="3336" extrusionOk="0">
                  <a:moveTo>
                    <a:pt x="1734" y="1"/>
                  </a:moveTo>
                  <a:lnTo>
                    <a:pt x="1734" y="1"/>
                  </a:lnTo>
                  <a:cubicBezTo>
                    <a:pt x="1676" y="35"/>
                    <a:pt x="1621" y="70"/>
                    <a:pt x="1568" y="107"/>
                  </a:cubicBezTo>
                  <a:cubicBezTo>
                    <a:pt x="1621" y="70"/>
                    <a:pt x="1678" y="37"/>
                    <a:pt x="1734" y="1"/>
                  </a:cubicBezTo>
                  <a:close/>
                  <a:moveTo>
                    <a:pt x="1568" y="107"/>
                  </a:moveTo>
                  <a:cubicBezTo>
                    <a:pt x="291" y="960"/>
                    <a:pt x="33" y="2452"/>
                    <a:pt x="1" y="3335"/>
                  </a:cubicBezTo>
                  <a:cubicBezTo>
                    <a:pt x="33" y="2452"/>
                    <a:pt x="291" y="962"/>
                    <a:pt x="1568" y="107"/>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7"/>
            <p:cNvSpPr/>
            <p:nvPr/>
          </p:nvSpPr>
          <p:spPr>
            <a:xfrm>
              <a:off x="1733100" y="4069100"/>
              <a:ext cx="25" cy="25"/>
            </a:xfrm>
            <a:custGeom>
              <a:avLst/>
              <a:gdLst/>
              <a:ahLst/>
              <a:cxnLst/>
              <a:rect l="l" t="t" r="r" b="b"/>
              <a:pathLst>
                <a:path w="1" h="1" extrusionOk="0">
                  <a:moveTo>
                    <a:pt x="0" y="1"/>
                  </a:move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7"/>
            <p:cNvSpPr/>
            <p:nvPr/>
          </p:nvSpPr>
          <p:spPr>
            <a:xfrm>
              <a:off x="1551275" y="4087075"/>
              <a:ext cx="11375" cy="25325"/>
            </a:xfrm>
            <a:custGeom>
              <a:avLst/>
              <a:gdLst/>
              <a:ahLst/>
              <a:cxnLst/>
              <a:rect l="l" t="t" r="r" b="b"/>
              <a:pathLst>
                <a:path w="455" h="1013" extrusionOk="0">
                  <a:moveTo>
                    <a:pt x="454" y="0"/>
                  </a:moveTo>
                  <a:lnTo>
                    <a:pt x="454" y="0"/>
                  </a:lnTo>
                  <a:cubicBezTo>
                    <a:pt x="276" y="282"/>
                    <a:pt x="147" y="591"/>
                    <a:pt x="37" y="908"/>
                  </a:cubicBezTo>
                  <a:lnTo>
                    <a:pt x="37" y="911"/>
                  </a:lnTo>
                  <a:cubicBezTo>
                    <a:pt x="147" y="593"/>
                    <a:pt x="280" y="284"/>
                    <a:pt x="454" y="0"/>
                  </a:cubicBezTo>
                  <a:close/>
                  <a:moveTo>
                    <a:pt x="37" y="911"/>
                  </a:moveTo>
                  <a:cubicBezTo>
                    <a:pt x="27" y="945"/>
                    <a:pt x="18" y="976"/>
                    <a:pt x="10" y="1009"/>
                  </a:cubicBezTo>
                  <a:cubicBezTo>
                    <a:pt x="18" y="976"/>
                    <a:pt x="29" y="945"/>
                    <a:pt x="37" y="911"/>
                  </a:cubicBezTo>
                  <a:close/>
                  <a:moveTo>
                    <a:pt x="37" y="911"/>
                  </a:moveTo>
                  <a:lnTo>
                    <a:pt x="37" y="911"/>
                  </a:lnTo>
                  <a:cubicBezTo>
                    <a:pt x="25" y="945"/>
                    <a:pt x="10" y="980"/>
                    <a:pt x="0" y="1013"/>
                  </a:cubicBezTo>
                  <a:cubicBezTo>
                    <a:pt x="14" y="980"/>
                    <a:pt x="25" y="945"/>
                    <a:pt x="37" y="91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7"/>
            <p:cNvSpPr/>
            <p:nvPr/>
          </p:nvSpPr>
          <p:spPr>
            <a:xfrm>
              <a:off x="1740150" y="4060325"/>
              <a:ext cx="3100" cy="525"/>
            </a:xfrm>
            <a:custGeom>
              <a:avLst/>
              <a:gdLst/>
              <a:ahLst/>
              <a:cxnLst/>
              <a:rect l="l" t="t" r="r" b="b"/>
              <a:pathLst>
                <a:path w="124" h="21" extrusionOk="0">
                  <a:moveTo>
                    <a:pt x="1" y="0"/>
                  </a:moveTo>
                  <a:cubicBezTo>
                    <a:pt x="38" y="6"/>
                    <a:pt x="80" y="12"/>
                    <a:pt x="117" y="21"/>
                  </a:cubicBezTo>
                  <a:lnTo>
                    <a:pt x="123" y="21"/>
                  </a:lnTo>
                  <a:cubicBezTo>
                    <a:pt x="85" y="12"/>
                    <a:pt x="44" y="6"/>
                    <a:pt x="5"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7"/>
            <p:cNvSpPr/>
            <p:nvPr/>
          </p:nvSpPr>
          <p:spPr>
            <a:xfrm>
              <a:off x="1613400" y="4064000"/>
              <a:ext cx="1475" cy="800"/>
            </a:xfrm>
            <a:custGeom>
              <a:avLst/>
              <a:gdLst/>
              <a:ahLst/>
              <a:cxnLst/>
              <a:rect l="l" t="t" r="r" b="b"/>
              <a:pathLst>
                <a:path w="59" h="32" extrusionOk="0">
                  <a:moveTo>
                    <a:pt x="1" y="0"/>
                  </a:moveTo>
                  <a:lnTo>
                    <a:pt x="1" y="0"/>
                  </a:lnTo>
                  <a:cubicBezTo>
                    <a:pt x="1" y="0"/>
                    <a:pt x="19" y="11"/>
                    <a:pt x="58" y="31"/>
                  </a:cubicBezTo>
                  <a:cubicBezTo>
                    <a:pt x="21" y="11"/>
                    <a:pt x="1" y="0"/>
                    <a:pt x="1"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7"/>
            <p:cNvSpPr/>
            <p:nvPr/>
          </p:nvSpPr>
          <p:spPr>
            <a:xfrm>
              <a:off x="1561650" y="4169150"/>
              <a:ext cx="75" cy="800"/>
            </a:xfrm>
            <a:custGeom>
              <a:avLst/>
              <a:gdLst/>
              <a:ahLst/>
              <a:cxnLst/>
              <a:rect l="l" t="t" r="r" b="b"/>
              <a:pathLst>
                <a:path w="3" h="32" extrusionOk="0">
                  <a:moveTo>
                    <a:pt x="0" y="1"/>
                  </a:moveTo>
                  <a:cubicBezTo>
                    <a:pt x="0" y="19"/>
                    <a:pt x="2" y="31"/>
                    <a:pt x="2" y="31"/>
                  </a:cubicBezTo>
                  <a:cubicBezTo>
                    <a:pt x="2" y="29"/>
                    <a:pt x="2" y="19"/>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7"/>
            <p:cNvSpPr/>
            <p:nvPr/>
          </p:nvSpPr>
          <p:spPr>
            <a:xfrm>
              <a:off x="1562200" y="4162150"/>
              <a:ext cx="1000" cy="4975"/>
            </a:xfrm>
            <a:custGeom>
              <a:avLst/>
              <a:gdLst/>
              <a:ahLst/>
              <a:cxnLst/>
              <a:rect l="l" t="t" r="r" b="b"/>
              <a:pathLst>
                <a:path w="40" h="199" extrusionOk="0">
                  <a:moveTo>
                    <a:pt x="40" y="0"/>
                  </a:moveTo>
                  <a:cubicBezTo>
                    <a:pt x="23" y="64"/>
                    <a:pt x="13" y="133"/>
                    <a:pt x="1" y="199"/>
                  </a:cubicBezTo>
                  <a:lnTo>
                    <a:pt x="40"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7"/>
            <p:cNvSpPr/>
            <p:nvPr/>
          </p:nvSpPr>
          <p:spPr>
            <a:xfrm>
              <a:off x="1561350" y="4086300"/>
              <a:ext cx="25" cy="25"/>
            </a:xfrm>
            <a:custGeom>
              <a:avLst/>
              <a:gdLst/>
              <a:ahLst/>
              <a:cxnLst/>
              <a:rect l="l" t="t" r="r" b="b"/>
              <a:pathLst>
                <a:path w="1" h="1" extrusionOk="0">
                  <a:moveTo>
                    <a:pt x="0" y="0"/>
                  </a:moveTo>
                  <a:lnTo>
                    <a:pt x="0"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7"/>
            <p:cNvSpPr/>
            <p:nvPr/>
          </p:nvSpPr>
          <p:spPr>
            <a:xfrm>
              <a:off x="1745775" y="4061225"/>
              <a:ext cx="16500" cy="23975"/>
            </a:xfrm>
            <a:custGeom>
              <a:avLst/>
              <a:gdLst/>
              <a:ahLst/>
              <a:cxnLst/>
              <a:rect l="l" t="t" r="r" b="b"/>
              <a:pathLst>
                <a:path w="660" h="959" extrusionOk="0">
                  <a:moveTo>
                    <a:pt x="507" y="0"/>
                  </a:moveTo>
                  <a:cubicBezTo>
                    <a:pt x="426" y="0"/>
                    <a:pt x="323" y="17"/>
                    <a:pt x="222" y="81"/>
                  </a:cubicBezTo>
                  <a:lnTo>
                    <a:pt x="1" y="958"/>
                  </a:lnTo>
                  <a:lnTo>
                    <a:pt x="1" y="958"/>
                  </a:lnTo>
                  <a:cubicBezTo>
                    <a:pt x="14" y="907"/>
                    <a:pt x="210" y="303"/>
                    <a:pt x="660" y="21"/>
                  </a:cubicBezTo>
                  <a:cubicBezTo>
                    <a:pt x="660" y="21"/>
                    <a:pt x="597" y="0"/>
                    <a:pt x="507" y="0"/>
                  </a:cubicBezTo>
                  <a:close/>
                  <a:moveTo>
                    <a:pt x="1" y="958"/>
                  </a:moveTo>
                  <a:cubicBezTo>
                    <a:pt x="1" y="958"/>
                    <a:pt x="1" y="958"/>
                    <a:pt x="1" y="958"/>
                  </a:cubicBezTo>
                  <a:lnTo>
                    <a:pt x="1" y="958"/>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7"/>
            <p:cNvSpPr/>
            <p:nvPr/>
          </p:nvSpPr>
          <p:spPr>
            <a:xfrm>
              <a:off x="1734475" y="4162350"/>
              <a:ext cx="700" cy="8325"/>
            </a:xfrm>
            <a:custGeom>
              <a:avLst/>
              <a:gdLst/>
              <a:ahLst/>
              <a:cxnLst/>
              <a:rect l="l" t="t" r="r" b="b"/>
              <a:pathLst>
                <a:path w="28" h="333" extrusionOk="0">
                  <a:moveTo>
                    <a:pt x="1" y="1"/>
                  </a:moveTo>
                  <a:cubicBezTo>
                    <a:pt x="25" y="34"/>
                    <a:pt x="25" y="150"/>
                    <a:pt x="7" y="332"/>
                  </a:cubicBezTo>
                  <a:cubicBezTo>
                    <a:pt x="27" y="150"/>
                    <a:pt x="25" y="34"/>
                    <a:pt x="1"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7"/>
            <p:cNvSpPr/>
            <p:nvPr/>
          </p:nvSpPr>
          <p:spPr>
            <a:xfrm>
              <a:off x="1731725" y="4164300"/>
              <a:ext cx="2875" cy="6425"/>
            </a:xfrm>
            <a:custGeom>
              <a:avLst/>
              <a:gdLst/>
              <a:ahLst/>
              <a:cxnLst/>
              <a:rect l="l" t="t" r="r" b="b"/>
              <a:pathLst>
                <a:path w="115" h="257" extrusionOk="0">
                  <a:moveTo>
                    <a:pt x="0" y="0"/>
                  </a:moveTo>
                  <a:cubicBezTo>
                    <a:pt x="0" y="0"/>
                    <a:pt x="104" y="144"/>
                    <a:pt x="115" y="256"/>
                  </a:cubicBezTo>
                  <a:cubicBezTo>
                    <a:pt x="106" y="142"/>
                    <a:pt x="2" y="0"/>
                    <a:pt x="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7"/>
            <p:cNvSpPr/>
            <p:nvPr/>
          </p:nvSpPr>
          <p:spPr>
            <a:xfrm>
              <a:off x="1702250" y="4060875"/>
              <a:ext cx="71675" cy="183650"/>
            </a:xfrm>
            <a:custGeom>
              <a:avLst/>
              <a:gdLst/>
              <a:ahLst/>
              <a:cxnLst/>
              <a:rect l="l" t="t" r="r" b="b"/>
              <a:pathLst>
                <a:path w="2867" h="7346" extrusionOk="0">
                  <a:moveTo>
                    <a:pt x="2867" y="1"/>
                  </a:moveTo>
                  <a:lnTo>
                    <a:pt x="2867" y="1"/>
                  </a:lnTo>
                  <a:cubicBezTo>
                    <a:pt x="2865" y="1"/>
                    <a:pt x="1858" y="2353"/>
                    <a:pt x="1118" y="4248"/>
                  </a:cubicBezTo>
                  <a:cubicBezTo>
                    <a:pt x="1862" y="2351"/>
                    <a:pt x="2867" y="1"/>
                    <a:pt x="2867" y="1"/>
                  </a:cubicBezTo>
                  <a:close/>
                  <a:moveTo>
                    <a:pt x="1118" y="4248"/>
                  </a:moveTo>
                  <a:cubicBezTo>
                    <a:pt x="917" y="4635"/>
                    <a:pt x="557" y="5596"/>
                    <a:pt x="1" y="7343"/>
                  </a:cubicBezTo>
                  <a:lnTo>
                    <a:pt x="1" y="7345"/>
                  </a:lnTo>
                  <a:cubicBezTo>
                    <a:pt x="557" y="5598"/>
                    <a:pt x="917" y="4637"/>
                    <a:pt x="1118" y="4248"/>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7"/>
            <p:cNvSpPr/>
            <p:nvPr/>
          </p:nvSpPr>
          <p:spPr>
            <a:xfrm>
              <a:off x="1717200" y="4164300"/>
              <a:ext cx="14550" cy="37100"/>
            </a:xfrm>
            <a:custGeom>
              <a:avLst/>
              <a:gdLst/>
              <a:ahLst/>
              <a:cxnLst/>
              <a:rect l="l" t="t" r="r" b="b"/>
              <a:pathLst>
                <a:path w="582" h="1484" extrusionOk="0">
                  <a:moveTo>
                    <a:pt x="581" y="0"/>
                  </a:moveTo>
                  <a:cubicBezTo>
                    <a:pt x="290" y="718"/>
                    <a:pt x="53" y="1344"/>
                    <a:pt x="8" y="1463"/>
                  </a:cubicBezTo>
                  <a:lnTo>
                    <a:pt x="8" y="1463"/>
                  </a:lnTo>
                  <a:cubicBezTo>
                    <a:pt x="53" y="1344"/>
                    <a:pt x="293" y="717"/>
                    <a:pt x="581" y="0"/>
                  </a:cubicBezTo>
                  <a:close/>
                  <a:moveTo>
                    <a:pt x="8" y="1463"/>
                  </a:moveTo>
                  <a:lnTo>
                    <a:pt x="8" y="1463"/>
                  </a:lnTo>
                  <a:cubicBezTo>
                    <a:pt x="3" y="1476"/>
                    <a:pt x="0" y="1483"/>
                    <a:pt x="0" y="1484"/>
                  </a:cubicBezTo>
                  <a:cubicBezTo>
                    <a:pt x="0" y="1484"/>
                    <a:pt x="3" y="1477"/>
                    <a:pt x="8" y="1463"/>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7"/>
            <p:cNvSpPr/>
            <p:nvPr/>
          </p:nvSpPr>
          <p:spPr>
            <a:xfrm>
              <a:off x="1630025" y="4056525"/>
              <a:ext cx="101000" cy="12400"/>
            </a:xfrm>
            <a:custGeom>
              <a:avLst/>
              <a:gdLst/>
              <a:ahLst/>
              <a:cxnLst/>
              <a:rect l="l" t="t" r="r" b="b"/>
              <a:pathLst>
                <a:path w="4040" h="496" extrusionOk="0">
                  <a:moveTo>
                    <a:pt x="1" y="115"/>
                  </a:moveTo>
                  <a:lnTo>
                    <a:pt x="1" y="115"/>
                  </a:lnTo>
                  <a:cubicBezTo>
                    <a:pt x="181" y="101"/>
                    <a:pt x="1617" y="1"/>
                    <a:pt x="4039" y="496"/>
                  </a:cubicBezTo>
                  <a:lnTo>
                    <a:pt x="4039" y="496"/>
                  </a:lnTo>
                  <a:cubicBezTo>
                    <a:pt x="1617" y="1"/>
                    <a:pt x="181" y="101"/>
                    <a:pt x="1" y="115"/>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7"/>
            <p:cNvSpPr/>
            <p:nvPr/>
          </p:nvSpPr>
          <p:spPr>
            <a:xfrm>
              <a:off x="1732850" y="4069325"/>
              <a:ext cx="25" cy="25"/>
            </a:xfrm>
            <a:custGeom>
              <a:avLst/>
              <a:gdLst/>
              <a:ahLst/>
              <a:cxnLst/>
              <a:rect l="l" t="t" r="r" b="b"/>
              <a:pathLst>
                <a:path w="1" h="1" extrusionOk="0">
                  <a:moveTo>
                    <a:pt x="0" y="0"/>
                  </a:move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7"/>
            <p:cNvSpPr/>
            <p:nvPr/>
          </p:nvSpPr>
          <p:spPr>
            <a:xfrm>
              <a:off x="1731825" y="4162225"/>
              <a:ext cx="1225" cy="1850"/>
            </a:xfrm>
            <a:custGeom>
              <a:avLst/>
              <a:gdLst/>
              <a:ahLst/>
              <a:cxnLst/>
              <a:rect l="l" t="t" r="r" b="b"/>
              <a:pathLst>
                <a:path w="49" h="74" extrusionOk="0">
                  <a:moveTo>
                    <a:pt x="48" y="0"/>
                  </a:moveTo>
                  <a:cubicBezTo>
                    <a:pt x="48" y="0"/>
                    <a:pt x="36" y="19"/>
                    <a:pt x="1" y="72"/>
                  </a:cubicBezTo>
                  <a:lnTo>
                    <a:pt x="1" y="72"/>
                  </a:lnTo>
                  <a:cubicBezTo>
                    <a:pt x="2" y="71"/>
                    <a:pt x="4" y="71"/>
                    <a:pt x="4" y="69"/>
                  </a:cubicBezTo>
                  <a:cubicBezTo>
                    <a:pt x="19" y="45"/>
                    <a:pt x="49" y="0"/>
                    <a:pt x="48" y="0"/>
                  </a:cubicBezTo>
                  <a:close/>
                  <a:moveTo>
                    <a:pt x="1" y="72"/>
                  </a:moveTo>
                  <a:cubicBezTo>
                    <a:pt x="1" y="72"/>
                    <a:pt x="0" y="73"/>
                    <a:pt x="0" y="73"/>
                  </a:cubicBezTo>
                  <a:cubicBezTo>
                    <a:pt x="1" y="73"/>
                    <a:pt x="1" y="72"/>
                    <a:pt x="1" y="72"/>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7"/>
            <p:cNvSpPr/>
            <p:nvPr/>
          </p:nvSpPr>
          <p:spPr>
            <a:xfrm>
              <a:off x="1731050" y="4068900"/>
              <a:ext cx="1825" cy="450"/>
            </a:xfrm>
            <a:custGeom>
              <a:avLst/>
              <a:gdLst/>
              <a:ahLst/>
              <a:cxnLst/>
              <a:rect l="l" t="t" r="r" b="b"/>
              <a:pathLst>
                <a:path w="73" h="18" extrusionOk="0">
                  <a:moveTo>
                    <a:pt x="1" y="1"/>
                  </a:moveTo>
                  <a:cubicBezTo>
                    <a:pt x="14" y="4"/>
                    <a:pt x="27" y="7"/>
                    <a:pt x="40" y="10"/>
                  </a:cubicBezTo>
                  <a:lnTo>
                    <a:pt x="40" y="10"/>
                  </a:lnTo>
                  <a:lnTo>
                    <a:pt x="3" y="1"/>
                  </a:lnTo>
                  <a:close/>
                  <a:moveTo>
                    <a:pt x="40" y="10"/>
                  </a:moveTo>
                  <a:lnTo>
                    <a:pt x="72" y="17"/>
                  </a:lnTo>
                  <a:cubicBezTo>
                    <a:pt x="62" y="14"/>
                    <a:pt x="51" y="12"/>
                    <a:pt x="40" y="1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7"/>
            <p:cNvSpPr/>
            <p:nvPr/>
          </p:nvSpPr>
          <p:spPr>
            <a:xfrm>
              <a:off x="1629875" y="4058775"/>
              <a:ext cx="103250" cy="10350"/>
            </a:xfrm>
            <a:custGeom>
              <a:avLst/>
              <a:gdLst/>
              <a:ahLst/>
              <a:cxnLst/>
              <a:rect l="l" t="t" r="r" b="b"/>
              <a:pathLst>
                <a:path w="4130" h="414" extrusionOk="0">
                  <a:moveTo>
                    <a:pt x="562" y="0"/>
                  </a:moveTo>
                  <a:cubicBezTo>
                    <a:pt x="201" y="0"/>
                    <a:pt x="9" y="20"/>
                    <a:pt x="1" y="21"/>
                  </a:cubicBezTo>
                  <a:cubicBezTo>
                    <a:pt x="1" y="21"/>
                    <a:pt x="193" y="1"/>
                    <a:pt x="563" y="1"/>
                  </a:cubicBezTo>
                  <a:cubicBezTo>
                    <a:pt x="1045" y="1"/>
                    <a:pt x="1828" y="35"/>
                    <a:pt x="2878" y="191"/>
                  </a:cubicBezTo>
                  <a:lnTo>
                    <a:pt x="2878" y="191"/>
                  </a:lnTo>
                  <a:cubicBezTo>
                    <a:pt x="1828" y="35"/>
                    <a:pt x="1045" y="0"/>
                    <a:pt x="562" y="0"/>
                  </a:cubicBezTo>
                  <a:close/>
                  <a:moveTo>
                    <a:pt x="2878" y="191"/>
                  </a:moveTo>
                  <a:cubicBezTo>
                    <a:pt x="3260" y="248"/>
                    <a:pt x="3677" y="321"/>
                    <a:pt x="4127" y="414"/>
                  </a:cubicBezTo>
                  <a:lnTo>
                    <a:pt x="4129" y="414"/>
                  </a:lnTo>
                  <a:cubicBezTo>
                    <a:pt x="3678" y="321"/>
                    <a:pt x="3260" y="248"/>
                    <a:pt x="2878" y="19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7"/>
            <p:cNvSpPr/>
            <p:nvPr/>
          </p:nvSpPr>
          <p:spPr>
            <a:xfrm>
              <a:off x="1652225" y="4064500"/>
              <a:ext cx="80550" cy="10925"/>
            </a:xfrm>
            <a:custGeom>
              <a:avLst/>
              <a:gdLst/>
              <a:ahLst/>
              <a:cxnLst/>
              <a:rect l="l" t="t" r="r" b="b"/>
              <a:pathLst>
                <a:path w="3222" h="437" extrusionOk="0">
                  <a:moveTo>
                    <a:pt x="3221" y="193"/>
                  </a:moveTo>
                  <a:cubicBezTo>
                    <a:pt x="3117" y="181"/>
                    <a:pt x="1400" y="1"/>
                    <a:pt x="1" y="437"/>
                  </a:cubicBezTo>
                  <a:lnTo>
                    <a:pt x="1" y="437"/>
                  </a:lnTo>
                  <a:cubicBezTo>
                    <a:pt x="1400" y="1"/>
                    <a:pt x="3117" y="181"/>
                    <a:pt x="3221" y="193"/>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7"/>
            <p:cNvSpPr/>
            <p:nvPr/>
          </p:nvSpPr>
          <p:spPr>
            <a:xfrm>
              <a:off x="1688600" y="4052325"/>
              <a:ext cx="51525" cy="8025"/>
            </a:xfrm>
            <a:custGeom>
              <a:avLst/>
              <a:gdLst/>
              <a:ahLst/>
              <a:cxnLst/>
              <a:rect l="l" t="t" r="r" b="b"/>
              <a:pathLst>
                <a:path w="2061" h="321" extrusionOk="0">
                  <a:moveTo>
                    <a:pt x="0" y="1"/>
                  </a:moveTo>
                  <a:cubicBezTo>
                    <a:pt x="363" y="45"/>
                    <a:pt x="724" y="96"/>
                    <a:pt x="1083" y="156"/>
                  </a:cubicBezTo>
                  <a:cubicBezTo>
                    <a:pt x="1410" y="203"/>
                    <a:pt x="1733" y="263"/>
                    <a:pt x="2057" y="320"/>
                  </a:cubicBezTo>
                  <a:lnTo>
                    <a:pt x="2061" y="320"/>
                  </a:lnTo>
                  <a:cubicBezTo>
                    <a:pt x="1735" y="263"/>
                    <a:pt x="1412" y="203"/>
                    <a:pt x="1085" y="156"/>
                  </a:cubicBezTo>
                  <a:cubicBezTo>
                    <a:pt x="724" y="96"/>
                    <a:pt x="363" y="45"/>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7"/>
            <p:cNvSpPr/>
            <p:nvPr/>
          </p:nvSpPr>
          <p:spPr>
            <a:xfrm>
              <a:off x="2091325" y="4165075"/>
              <a:ext cx="1525" cy="25"/>
            </a:xfrm>
            <a:custGeom>
              <a:avLst/>
              <a:gdLst/>
              <a:ahLst/>
              <a:cxnLst/>
              <a:rect l="l" t="t" r="r" b="b"/>
              <a:pathLst>
                <a:path w="61" h="1" extrusionOk="0">
                  <a:moveTo>
                    <a:pt x="1" y="0"/>
                  </a:moveTo>
                  <a:lnTo>
                    <a:pt x="60"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7"/>
            <p:cNvSpPr/>
            <p:nvPr/>
          </p:nvSpPr>
          <p:spPr>
            <a:xfrm>
              <a:off x="2069400" y="4165075"/>
              <a:ext cx="20375" cy="2925"/>
            </a:xfrm>
            <a:custGeom>
              <a:avLst/>
              <a:gdLst/>
              <a:ahLst/>
              <a:cxnLst/>
              <a:rect l="l" t="t" r="r" b="b"/>
              <a:pathLst>
                <a:path w="815" h="117" extrusionOk="0">
                  <a:moveTo>
                    <a:pt x="815" y="0"/>
                  </a:moveTo>
                  <a:cubicBezTo>
                    <a:pt x="528" y="0"/>
                    <a:pt x="234" y="29"/>
                    <a:pt x="0" y="117"/>
                  </a:cubicBezTo>
                  <a:cubicBezTo>
                    <a:pt x="236" y="31"/>
                    <a:pt x="528" y="0"/>
                    <a:pt x="815"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7"/>
            <p:cNvSpPr/>
            <p:nvPr/>
          </p:nvSpPr>
          <p:spPr>
            <a:xfrm>
              <a:off x="2083925" y="4165375"/>
              <a:ext cx="106825" cy="23450"/>
            </a:xfrm>
            <a:custGeom>
              <a:avLst/>
              <a:gdLst/>
              <a:ahLst/>
              <a:cxnLst/>
              <a:rect l="l" t="t" r="r" b="b"/>
              <a:pathLst>
                <a:path w="4273" h="938" extrusionOk="0">
                  <a:moveTo>
                    <a:pt x="268" y="1"/>
                  </a:moveTo>
                  <a:cubicBezTo>
                    <a:pt x="170" y="1"/>
                    <a:pt x="81" y="4"/>
                    <a:pt x="0" y="9"/>
                  </a:cubicBezTo>
                  <a:cubicBezTo>
                    <a:pt x="81" y="4"/>
                    <a:pt x="169" y="1"/>
                    <a:pt x="265" y="1"/>
                  </a:cubicBezTo>
                  <a:cubicBezTo>
                    <a:pt x="1026" y="1"/>
                    <a:pt x="2303" y="177"/>
                    <a:pt x="4272" y="937"/>
                  </a:cubicBezTo>
                  <a:cubicBezTo>
                    <a:pt x="2305" y="176"/>
                    <a:pt x="1028" y="1"/>
                    <a:pt x="268"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7"/>
            <p:cNvSpPr/>
            <p:nvPr/>
          </p:nvSpPr>
          <p:spPr>
            <a:xfrm>
              <a:off x="2067550" y="4168600"/>
              <a:ext cx="25" cy="25"/>
            </a:xfrm>
            <a:custGeom>
              <a:avLst/>
              <a:gdLst/>
              <a:ahLst/>
              <a:cxnLst/>
              <a:rect l="l" t="t" r="r" b="b"/>
              <a:pathLst>
                <a:path w="1" h="1" extrusionOk="0">
                  <a:moveTo>
                    <a:pt x="1" y="0"/>
                  </a:moveTo>
                  <a:lnTo>
                    <a:pt x="1"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7"/>
            <p:cNvSpPr/>
            <p:nvPr/>
          </p:nvSpPr>
          <p:spPr>
            <a:xfrm>
              <a:off x="2069150" y="4160450"/>
              <a:ext cx="49475" cy="7450"/>
            </a:xfrm>
            <a:custGeom>
              <a:avLst/>
              <a:gdLst/>
              <a:ahLst/>
              <a:cxnLst/>
              <a:rect l="l" t="t" r="r" b="b"/>
              <a:pathLst>
                <a:path w="1979" h="298" extrusionOk="0">
                  <a:moveTo>
                    <a:pt x="0" y="1"/>
                  </a:moveTo>
                  <a:cubicBezTo>
                    <a:pt x="802" y="5"/>
                    <a:pt x="1954" y="294"/>
                    <a:pt x="1978" y="298"/>
                  </a:cubicBezTo>
                  <a:cubicBezTo>
                    <a:pt x="1978" y="298"/>
                    <a:pt x="808" y="5"/>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7"/>
            <p:cNvSpPr/>
            <p:nvPr/>
          </p:nvSpPr>
          <p:spPr>
            <a:xfrm>
              <a:off x="1581125" y="4049775"/>
              <a:ext cx="161875" cy="16850"/>
            </a:xfrm>
            <a:custGeom>
              <a:avLst/>
              <a:gdLst/>
              <a:ahLst/>
              <a:cxnLst/>
              <a:rect l="l" t="t" r="r" b="b"/>
              <a:pathLst>
                <a:path w="6475" h="674" extrusionOk="0">
                  <a:moveTo>
                    <a:pt x="4273" y="109"/>
                  </a:moveTo>
                  <a:lnTo>
                    <a:pt x="4273" y="109"/>
                  </a:lnTo>
                  <a:cubicBezTo>
                    <a:pt x="4476" y="133"/>
                    <a:pt x="4678" y="159"/>
                    <a:pt x="4880" y="188"/>
                  </a:cubicBezTo>
                  <a:lnTo>
                    <a:pt x="4880" y="188"/>
                  </a:lnTo>
                  <a:cubicBezTo>
                    <a:pt x="4678" y="158"/>
                    <a:pt x="4476" y="132"/>
                    <a:pt x="4273" y="109"/>
                  </a:cubicBezTo>
                  <a:close/>
                  <a:moveTo>
                    <a:pt x="4880" y="188"/>
                  </a:moveTo>
                  <a:cubicBezTo>
                    <a:pt x="5045" y="212"/>
                    <a:pt x="5210" y="239"/>
                    <a:pt x="5373" y="269"/>
                  </a:cubicBezTo>
                  <a:cubicBezTo>
                    <a:pt x="5740" y="322"/>
                    <a:pt x="6104" y="391"/>
                    <a:pt x="6468" y="453"/>
                  </a:cubicBezTo>
                  <a:lnTo>
                    <a:pt x="6474" y="453"/>
                  </a:lnTo>
                  <a:cubicBezTo>
                    <a:pt x="6108" y="387"/>
                    <a:pt x="5742" y="320"/>
                    <a:pt x="5373" y="265"/>
                  </a:cubicBezTo>
                  <a:cubicBezTo>
                    <a:pt x="5210" y="237"/>
                    <a:pt x="5045" y="211"/>
                    <a:pt x="4880" y="188"/>
                  </a:cubicBezTo>
                  <a:close/>
                  <a:moveTo>
                    <a:pt x="2666" y="0"/>
                  </a:moveTo>
                  <a:cubicBezTo>
                    <a:pt x="2462" y="0"/>
                    <a:pt x="2259" y="7"/>
                    <a:pt x="2055" y="23"/>
                  </a:cubicBezTo>
                  <a:cubicBezTo>
                    <a:pt x="1374" y="68"/>
                    <a:pt x="678" y="220"/>
                    <a:pt x="109" y="598"/>
                  </a:cubicBezTo>
                  <a:lnTo>
                    <a:pt x="43" y="645"/>
                  </a:lnTo>
                  <a:lnTo>
                    <a:pt x="43" y="645"/>
                  </a:lnTo>
                  <a:cubicBezTo>
                    <a:pt x="58" y="634"/>
                    <a:pt x="74" y="623"/>
                    <a:pt x="89" y="612"/>
                  </a:cubicBezTo>
                  <a:lnTo>
                    <a:pt x="111" y="598"/>
                  </a:lnTo>
                  <a:cubicBezTo>
                    <a:pt x="678" y="220"/>
                    <a:pt x="1374" y="68"/>
                    <a:pt x="2057" y="23"/>
                  </a:cubicBezTo>
                  <a:cubicBezTo>
                    <a:pt x="2259" y="8"/>
                    <a:pt x="2461" y="1"/>
                    <a:pt x="2664" y="1"/>
                  </a:cubicBezTo>
                  <a:cubicBezTo>
                    <a:pt x="3200" y="1"/>
                    <a:pt x="3738" y="48"/>
                    <a:pt x="4273" y="109"/>
                  </a:cubicBezTo>
                  <a:cubicBezTo>
                    <a:pt x="3739" y="48"/>
                    <a:pt x="3202" y="0"/>
                    <a:pt x="2666" y="0"/>
                  </a:cubicBezTo>
                  <a:close/>
                  <a:moveTo>
                    <a:pt x="43" y="645"/>
                  </a:moveTo>
                  <a:cubicBezTo>
                    <a:pt x="29" y="654"/>
                    <a:pt x="14" y="664"/>
                    <a:pt x="1" y="674"/>
                  </a:cubicBezTo>
                  <a:lnTo>
                    <a:pt x="43" y="645"/>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7"/>
            <p:cNvSpPr/>
            <p:nvPr/>
          </p:nvSpPr>
          <p:spPr>
            <a:xfrm>
              <a:off x="2127575" y="4223250"/>
              <a:ext cx="50950" cy="36150"/>
            </a:xfrm>
            <a:custGeom>
              <a:avLst/>
              <a:gdLst/>
              <a:ahLst/>
              <a:cxnLst/>
              <a:rect l="l" t="t" r="r" b="b"/>
              <a:pathLst>
                <a:path w="2038" h="1446" extrusionOk="0">
                  <a:moveTo>
                    <a:pt x="1" y="0"/>
                  </a:moveTo>
                  <a:cubicBezTo>
                    <a:pt x="371" y="209"/>
                    <a:pt x="726" y="446"/>
                    <a:pt x="1074" y="697"/>
                  </a:cubicBezTo>
                  <a:cubicBezTo>
                    <a:pt x="728" y="446"/>
                    <a:pt x="371" y="209"/>
                    <a:pt x="1" y="0"/>
                  </a:cubicBezTo>
                  <a:close/>
                  <a:moveTo>
                    <a:pt x="1074" y="697"/>
                  </a:moveTo>
                  <a:lnTo>
                    <a:pt x="1074" y="697"/>
                  </a:lnTo>
                  <a:cubicBezTo>
                    <a:pt x="1403" y="933"/>
                    <a:pt x="1724" y="1186"/>
                    <a:pt x="2037" y="1446"/>
                  </a:cubicBezTo>
                  <a:cubicBezTo>
                    <a:pt x="1724" y="1182"/>
                    <a:pt x="1403" y="933"/>
                    <a:pt x="1074" y="697"/>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7"/>
            <p:cNvSpPr/>
            <p:nvPr/>
          </p:nvSpPr>
          <p:spPr>
            <a:xfrm>
              <a:off x="2127300" y="4223325"/>
              <a:ext cx="2225" cy="1300"/>
            </a:xfrm>
            <a:custGeom>
              <a:avLst/>
              <a:gdLst/>
              <a:ahLst/>
              <a:cxnLst/>
              <a:rect l="l" t="t" r="r" b="b"/>
              <a:pathLst>
                <a:path w="89" h="52" extrusionOk="0">
                  <a:moveTo>
                    <a:pt x="0" y="0"/>
                  </a:moveTo>
                  <a:lnTo>
                    <a:pt x="0" y="0"/>
                  </a:lnTo>
                  <a:cubicBezTo>
                    <a:pt x="27" y="19"/>
                    <a:pt x="58" y="37"/>
                    <a:pt x="88" y="52"/>
                  </a:cubicBezTo>
                  <a:cubicBezTo>
                    <a:pt x="58" y="33"/>
                    <a:pt x="31" y="17"/>
                    <a:pt x="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7"/>
            <p:cNvSpPr/>
            <p:nvPr/>
          </p:nvSpPr>
          <p:spPr>
            <a:xfrm>
              <a:off x="2179775" y="4262250"/>
              <a:ext cx="225" cy="225"/>
            </a:xfrm>
            <a:custGeom>
              <a:avLst/>
              <a:gdLst/>
              <a:ahLst/>
              <a:cxnLst/>
              <a:rect l="l" t="t" r="r" b="b"/>
              <a:pathLst>
                <a:path w="9" h="9" extrusionOk="0">
                  <a:moveTo>
                    <a:pt x="0" y="9"/>
                  </a:moveTo>
                  <a:lnTo>
                    <a:pt x="0" y="9"/>
                  </a:lnTo>
                  <a:lnTo>
                    <a:pt x="9" y="0"/>
                  </a:lnTo>
                  <a:lnTo>
                    <a:pt x="9"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7"/>
            <p:cNvSpPr/>
            <p:nvPr/>
          </p:nvSpPr>
          <p:spPr>
            <a:xfrm>
              <a:off x="2229250" y="4209050"/>
              <a:ext cx="375" cy="400"/>
            </a:xfrm>
            <a:custGeom>
              <a:avLst/>
              <a:gdLst/>
              <a:ahLst/>
              <a:cxnLst/>
              <a:rect l="l" t="t" r="r" b="b"/>
              <a:pathLst>
                <a:path w="15" h="16" extrusionOk="0">
                  <a:moveTo>
                    <a:pt x="14" y="1"/>
                  </a:moveTo>
                  <a:cubicBezTo>
                    <a:pt x="8" y="9"/>
                    <a:pt x="4" y="11"/>
                    <a:pt x="4" y="15"/>
                  </a:cubicBezTo>
                  <a:cubicBezTo>
                    <a:pt x="6" y="9"/>
                    <a:pt x="10" y="7"/>
                    <a:pt x="14" y="1"/>
                  </a:cubicBezTo>
                  <a:close/>
                  <a:moveTo>
                    <a:pt x="4" y="15"/>
                  </a:moveTo>
                  <a:cubicBezTo>
                    <a:pt x="1" y="15"/>
                    <a:pt x="0" y="16"/>
                    <a:pt x="1" y="16"/>
                  </a:cubicBezTo>
                  <a:cubicBezTo>
                    <a:pt x="2" y="16"/>
                    <a:pt x="3" y="16"/>
                    <a:pt x="4" y="15"/>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7"/>
            <p:cNvSpPr/>
            <p:nvPr/>
          </p:nvSpPr>
          <p:spPr>
            <a:xfrm>
              <a:off x="2022600" y="4137750"/>
              <a:ext cx="92250" cy="79500"/>
            </a:xfrm>
            <a:custGeom>
              <a:avLst/>
              <a:gdLst/>
              <a:ahLst/>
              <a:cxnLst/>
              <a:rect l="l" t="t" r="r" b="b"/>
              <a:pathLst>
                <a:path w="3690" h="3180" extrusionOk="0">
                  <a:moveTo>
                    <a:pt x="2414" y="0"/>
                  </a:moveTo>
                  <a:cubicBezTo>
                    <a:pt x="1897" y="0"/>
                    <a:pt x="1276" y="544"/>
                    <a:pt x="0" y="1005"/>
                  </a:cubicBezTo>
                  <a:cubicBezTo>
                    <a:pt x="1280" y="545"/>
                    <a:pt x="1901" y="1"/>
                    <a:pt x="2419" y="1"/>
                  </a:cubicBezTo>
                  <a:cubicBezTo>
                    <a:pt x="2437" y="1"/>
                    <a:pt x="2456" y="1"/>
                    <a:pt x="2474" y="3"/>
                  </a:cubicBezTo>
                  <a:cubicBezTo>
                    <a:pt x="2454" y="1"/>
                    <a:pt x="2434" y="0"/>
                    <a:pt x="2414" y="0"/>
                  </a:cubicBezTo>
                  <a:close/>
                  <a:moveTo>
                    <a:pt x="0" y="1005"/>
                  </a:moveTo>
                  <a:lnTo>
                    <a:pt x="0" y="1005"/>
                  </a:lnTo>
                  <a:cubicBezTo>
                    <a:pt x="3" y="1007"/>
                    <a:pt x="701" y="1444"/>
                    <a:pt x="1964" y="2184"/>
                  </a:cubicBezTo>
                  <a:lnTo>
                    <a:pt x="1964" y="2184"/>
                  </a:lnTo>
                  <a:cubicBezTo>
                    <a:pt x="702" y="1443"/>
                    <a:pt x="3" y="1005"/>
                    <a:pt x="0" y="1005"/>
                  </a:cubicBezTo>
                  <a:close/>
                  <a:moveTo>
                    <a:pt x="1964" y="2184"/>
                  </a:moveTo>
                  <a:cubicBezTo>
                    <a:pt x="2454" y="2472"/>
                    <a:pt x="3028" y="2805"/>
                    <a:pt x="3679" y="3176"/>
                  </a:cubicBezTo>
                  <a:cubicBezTo>
                    <a:pt x="3682" y="3177"/>
                    <a:pt x="3684" y="3177"/>
                    <a:pt x="3686" y="3178"/>
                  </a:cubicBezTo>
                  <a:lnTo>
                    <a:pt x="3686" y="3178"/>
                  </a:lnTo>
                  <a:cubicBezTo>
                    <a:pt x="3032" y="2806"/>
                    <a:pt x="2455" y="2472"/>
                    <a:pt x="1964" y="2184"/>
                  </a:cubicBezTo>
                  <a:close/>
                  <a:moveTo>
                    <a:pt x="3686" y="3178"/>
                  </a:moveTo>
                  <a:cubicBezTo>
                    <a:pt x="3687" y="3179"/>
                    <a:pt x="3688" y="3179"/>
                    <a:pt x="3689" y="3180"/>
                  </a:cubicBezTo>
                  <a:cubicBezTo>
                    <a:pt x="3689" y="3180"/>
                    <a:pt x="3688" y="3179"/>
                    <a:pt x="3686" y="3178"/>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7"/>
            <p:cNvSpPr/>
            <p:nvPr/>
          </p:nvSpPr>
          <p:spPr>
            <a:xfrm>
              <a:off x="2180025" y="4209000"/>
              <a:ext cx="49800" cy="53375"/>
            </a:xfrm>
            <a:custGeom>
              <a:avLst/>
              <a:gdLst/>
              <a:ahLst/>
              <a:cxnLst/>
              <a:rect l="l" t="t" r="r" b="b"/>
              <a:pathLst>
                <a:path w="1992" h="2135" extrusionOk="0">
                  <a:moveTo>
                    <a:pt x="1991" y="1"/>
                  </a:moveTo>
                  <a:lnTo>
                    <a:pt x="1989" y="3"/>
                  </a:lnTo>
                  <a:cubicBezTo>
                    <a:pt x="1982" y="11"/>
                    <a:pt x="1974" y="20"/>
                    <a:pt x="1967" y="29"/>
                  </a:cubicBezTo>
                  <a:lnTo>
                    <a:pt x="1967" y="29"/>
                  </a:lnTo>
                  <a:cubicBezTo>
                    <a:pt x="1975" y="20"/>
                    <a:pt x="1983" y="10"/>
                    <a:pt x="1991" y="1"/>
                  </a:cubicBezTo>
                  <a:close/>
                  <a:moveTo>
                    <a:pt x="1967" y="29"/>
                  </a:moveTo>
                  <a:lnTo>
                    <a:pt x="1967" y="29"/>
                  </a:lnTo>
                  <a:cubicBezTo>
                    <a:pt x="1815" y="203"/>
                    <a:pt x="1660" y="376"/>
                    <a:pt x="1504" y="549"/>
                  </a:cubicBezTo>
                  <a:lnTo>
                    <a:pt x="1005" y="1085"/>
                  </a:lnTo>
                  <a:lnTo>
                    <a:pt x="1005" y="1085"/>
                  </a:lnTo>
                  <a:lnTo>
                    <a:pt x="1504" y="551"/>
                  </a:lnTo>
                  <a:cubicBezTo>
                    <a:pt x="1658" y="378"/>
                    <a:pt x="1816" y="204"/>
                    <a:pt x="1967" y="29"/>
                  </a:cubicBezTo>
                  <a:close/>
                  <a:moveTo>
                    <a:pt x="1005" y="1085"/>
                  </a:moveTo>
                  <a:cubicBezTo>
                    <a:pt x="672" y="1439"/>
                    <a:pt x="338" y="1789"/>
                    <a:pt x="1" y="2134"/>
                  </a:cubicBezTo>
                  <a:cubicBezTo>
                    <a:pt x="338" y="1789"/>
                    <a:pt x="676" y="1439"/>
                    <a:pt x="1005" y="1085"/>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7"/>
            <p:cNvSpPr/>
            <p:nvPr/>
          </p:nvSpPr>
          <p:spPr>
            <a:xfrm>
              <a:off x="1796925" y="4081175"/>
              <a:ext cx="96900" cy="35225"/>
            </a:xfrm>
            <a:custGeom>
              <a:avLst/>
              <a:gdLst/>
              <a:ahLst/>
              <a:cxnLst/>
              <a:rect l="l" t="t" r="r" b="b"/>
              <a:pathLst>
                <a:path w="3876" h="1409" extrusionOk="0">
                  <a:moveTo>
                    <a:pt x="1" y="1"/>
                  </a:moveTo>
                  <a:cubicBezTo>
                    <a:pt x="1310" y="416"/>
                    <a:pt x="2609" y="868"/>
                    <a:pt x="3876" y="1408"/>
                  </a:cubicBezTo>
                  <a:cubicBezTo>
                    <a:pt x="2611" y="868"/>
                    <a:pt x="1310" y="416"/>
                    <a:pt x="3"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7"/>
            <p:cNvSpPr/>
            <p:nvPr/>
          </p:nvSpPr>
          <p:spPr>
            <a:xfrm>
              <a:off x="1796725" y="4081325"/>
              <a:ext cx="366450" cy="184225"/>
            </a:xfrm>
            <a:custGeom>
              <a:avLst/>
              <a:gdLst/>
              <a:ahLst/>
              <a:cxnLst/>
              <a:rect l="l" t="t" r="r" b="b"/>
              <a:pathLst>
                <a:path w="14658" h="7369" extrusionOk="0">
                  <a:moveTo>
                    <a:pt x="0" y="1"/>
                  </a:moveTo>
                  <a:cubicBezTo>
                    <a:pt x="80" y="25"/>
                    <a:pt x="162" y="52"/>
                    <a:pt x="242" y="77"/>
                  </a:cubicBezTo>
                  <a:lnTo>
                    <a:pt x="244" y="77"/>
                  </a:lnTo>
                  <a:cubicBezTo>
                    <a:pt x="162" y="52"/>
                    <a:pt x="82" y="25"/>
                    <a:pt x="3" y="1"/>
                  </a:cubicBezTo>
                  <a:close/>
                  <a:moveTo>
                    <a:pt x="244" y="77"/>
                  </a:moveTo>
                  <a:lnTo>
                    <a:pt x="244" y="77"/>
                  </a:lnTo>
                  <a:cubicBezTo>
                    <a:pt x="246" y="81"/>
                    <a:pt x="246" y="81"/>
                    <a:pt x="248" y="81"/>
                  </a:cubicBezTo>
                  <a:lnTo>
                    <a:pt x="978" y="343"/>
                  </a:lnTo>
                  <a:lnTo>
                    <a:pt x="978" y="343"/>
                  </a:lnTo>
                  <a:lnTo>
                    <a:pt x="244" y="77"/>
                  </a:lnTo>
                  <a:close/>
                  <a:moveTo>
                    <a:pt x="978" y="343"/>
                  </a:moveTo>
                  <a:lnTo>
                    <a:pt x="1461" y="517"/>
                  </a:lnTo>
                  <a:lnTo>
                    <a:pt x="1940" y="707"/>
                  </a:lnTo>
                  <a:lnTo>
                    <a:pt x="2897" y="1083"/>
                  </a:lnTo>
                  <a:lnTo>
                    <a:pt x="3845" y="1486"/>
                  </a:lnTo>
                  <a:cubicBezTo>
                    <a:pt x="4162" y="1619"/>
                    <a:pt x="4473" y="1760"/>
                    <a:pt x="4786" y="1904"/>
                  </a:cubicBezTo>
                  <a:cubicBezTo>
                    <a:pt x="5097" y="2047"/>
                    <a:pt x="5412" y="2182"/>
                    <a:pt x="5721" y="2331"/>
                  </a:cubicBezTo>
                  <a:cubicBezTo>
                    <a:pt x="6341" y="2630"/>
                    <a:pt x="6959" y="2925"/>
                    <a:pt x="7568" y="3242"/>
                  </a:cubicBezTo>
                  <a:cubicBezTo>
                    <a:pt x="8794" y="3860"/>
                    <a:pt x="9997" y="4520"/>
                    <a:pt x="11183" y="5208"/>
                  </a:cubicBezTo>
                  <a:lnTo>
                    <a:pt x="12071" y="5730"/>
                  </a:lnTo>
                  <a:lnTo>
                    <a:pt x="12951" y="6266"/>
                  </a:lnTo>
                  <a:cubicBezTo>
                    <a:pt x="13448" y="6570"/>
                    <a:pt x="13934" y="6879"/>
                    <a:pt x="14421" y="7200"/>
                  </a:cubicBezTo>
                  <a:lnTo>
                    <a:pt x="14421" y="7200"/>
                  </a:lnTo>
                  <a:cubicBezTo>
                    <a:pt x="14420" y="7199"/>
                    <a:pt x="14420" y="7198"/>
                    <a:pt x="14420" y="7196"/>
                  </a:cubicBezTo>
                  <a:cubicBezTo>
                    <a:pt x="13933" y="6877"/>
                    <a:pt x="13444" y="6568"/>
                    <a:pt x="12951" y="6264"/>
                  </a:cubicBezTo>
                  <a:lnTo>
                    <a:pt x="12071" y="5725"/>
                  </a:lnTo>
                  <a:lnTo>
                    <a:pt x="11183" y="5206"/>
                  </a:lnTo>
                  <a:cubicBezTo>
                    <a:pt x="9997" y="4514"/>
                    <a:pt x="8794" y="3858"/>
                    <a:pt x="7568" y="3238"/>
                  </a:cubicBezTo>
                  <a:cubicBezTo>
                    <a:pt x="6959" y="2920"/>
                    <a:pt x="6341" y="2624"/>
                    <a:pt x="5721" y="2327"/>
                  </a:cubicBezTo>
                  <a:cubicBezTo>
                    <a:pt x="5412" y="2180"/>
                    <a:pt x="5097" y="2043"/>
                    <a:pt x="4786" y="1902"/>
                  </a:cubicBezTo>
                  <a:cubicBezTo>
                    <a:pt x="4473" y="1756"/>
                    <a:pt x="4162" y="1617"/>
                    <a:pt x="3845" y="1484"/>
                  </a:cubicBezTo>
                  <a:lnTo>
                    <a:pt x="2897" y="1079"/>
                  </a:lnTo>
                  <a:lnTo>
                    <a:pt x="1940" y="705"/>
                  </a:lnTo>
                  <a:lnTo>
                    <a:pt x="1461" y="514"/>
                  </a:lnTo>
                  <a:lnTo>
                    <a:pt x="978" y="343"/>
                  </a:lnTo>
                  <a:close/>
                  <a:moveTo>
                    <a:pt x="14421" y="7200"/>
                  </a:moveTo>
                  <a:cubicBezTo>
                    <a:pt x="14421" y="7201"/>
                    <a:pt x="14422" y="7201"/>
                    <a:pt x="14422" y="7201"/>
                  </a:cubicBezTo>
                  <a:cubicBezTo>
                    <a:pt x="14422" y="7200"/>
                    <a:pt x="14421" y="7200"/>
                    <a:pt x="14421" y="7200"/>
                  </a:cubicBezTo>
                  <a:close/>
                  <a:moveTo>
                    <a:pt x="14422" y="7201"/>
                  </a:moveTo>
                  <a:lnTo>
                    <a:pt x="14424" y="7203"/>
                  </a:lnTo>
                  <a:cubicBezTo>
                    <a:pt x="14502" y="7258"/>
                    <a:pt x="14580" y="7313"/>
                    <a:pt x="14657" y="7368"/>
                  </a:cubicBezTo>
                  <a:cubicBezTo>
                    <a:pt x="14580" y="7311"/>
                    <a:pt x="14502" y="7256"/>
                    <a:pt x="14422" y="720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7"/>
            <p:cNvSpPr/>
            <p:nvPr/>
          </p:nvSpPr>
          <p:spPr>
            <a:xfrm>
              <a:off x="1586550" y="4050125"/>
              <a:ext cx="46275" cy="12875"/>
            </a:xfrm>
            <a:custGeom>
              <a:avLst/>
              <a:gdLst/>
              <a:ahLst/>
              <a:cxnLst/>
              <a:rect l="l" t="t" r="r" b="b"/>
              <a:pathLst>
                <a:path w="1851" h="515" extrusionOk="0">
                  <a:moveTo>
                    <a:pt x="1850" y="1"/>
                  </a:moveTo>
                  <a:cubicBezTo>
                    <a:pt x="1206" y="44"/>
                    <a:pt x="551" y="179"/>
                    <a:pt x="1" y="514"/>
                  </a:cubicBezTo>
                  <a:cubicBezTo>
                    <a:pt x="551" y="183"/>
                    <a:pt x="1208" y="44"/>
                    <a:pt x="185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7"/>
            <p:cNvSpPr/>
            <p:nvPr/>
          </p:nvSpPr>
          <p:spPr>
            <a:xfrm>
              <a:off x="2067800" y="4167775"/>
              <a:ext cx="1875" cy="750"/>
            </a:xfrm>
            <a:custGeom>
              <a:avLst/>
              <a:gdLst/>
              <a:ahLst/>
              <a:cxnLst/>
              <a:rect l="l" t="t" r="r" b="b"/>
              <a:pathLst>
                <a:path w="75" h="30" extrusionOk="0">
                  <a:moveTo>
                    <a:pt x="75" y="1"/>
                  </a:moveTo>
                  <a:cubicBezTo>
                    <a:pt x="74" y="1"/>
                    <a:pt x="74" y="1"/>
                    <a:pt x="73" y="1"/>
                  </a:cubicBezTo>
                  <a:lnTo>
                    <a:pt x="73" y="1"/>
                  </a:lnTo>
                  <a:cubicBezTo>
                    <a:pt x="74" y="1"/>
                    <a:pt x="74" y="1"/>
                    <a:pt x="75" y="1"/>
                  </a:cubicBezTo>
                  <a:close/>
                  <a:moveTo>
                    <a:pt x="73" y="1"/>
                  </a:moveTo>
                  <a:cubicBezTo>
                    <a:pt x="36" y="11"/>
                    <a:pt x="14" y="22"/>
                    <a:pt x="5" y="27"/>
                  </a:cubicBezTo>
                  <a:lnTo>
                    <a:pt x="5" y="27"/>
                  </a:lnTo>
                  <a:cubicBezTo>
                    <a:pt x="15" y="22"/>
                    <a:pt x="37" y="13"/>
                    <a:pt x="72" y="3"/>
                  </a:cubicBezTo>
                  <a:cubicBezTo>
                    <a:pt x="72" y="2"/>
                    <a:pt x="73" y="1"/>
                    <a:pt x="73" y="1"/>
                  </a:cubicBezTo>
                  <a:close/>
                  <a:moveTo>
                    <a:pt x="5" y="27"/>
                  </a:moveTo>
                  <a:cubicBezTo>
                    <a:pt x="3" y="28"/>
                    <a:pt x="2" y="28"/>
                    <a:pt x="1" y="29"/>
                  </a:cubicBezTo>
                  <a:cubicBezTo>
                    <a:pt x="1" y="29"/>
                    <a:pt x="2" y="28"/>
                    <a:pt x="5" y="27"/>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7"/>
            <p:cNvSpPr/>
            <p:nvPr/>
          </p:nvSpPr>
          <p:spPr>
            <a:xfrm>
              <a:off x="1729925" y="4126200"/>
              <a:ext cx="370175" cy="154125"/>
            </a:xfrm>
            <a:custGeom>
              <a:avLst/>
              <a:gdLst/>
              <a:ahLst/>
              <a:cxnLst/>
              <a:rect l="l" t="t" r="r" b="b"/>
              <a:pathLst>
                <a:path w="14807" h="6165" extrusionOk="0">
                  <a:moveTo>
                    <a:pt x="1946" y="1166"/>
                  </a:moveTo>
                  <a:cubicBezTo>
                    <a:pt x="1985" y="1173"/>
                    <a:pt x="2024" y="1177"/>
                    <a:pt x="2059" y="1183"/>
                  </a:cubicBezTo>
                  <a:cubicBezTo>
                    <a:pt x="1997" y="1177"/>
                    <a:pt x="1958" y="1173"/>
                    <a:pt x="1946" y="1166"/>
                  </a:cubicBezTo>
                  <a:close/>
                  <a:moveTo>
                    <a:pt x="1666" y="3474"/>
                  </a:moveTo>
                  <a:cubicBezTo>
                    <a:pt x="1678" y="3484"/>
                    <a:pt x="1701" y="3499"/>
                    <a:pt x="1701" y="3499"/>
                  </a:cubicBezTo>
                  <a:cubicBezTo>
                    <a:pt x="1680" y="3493"/>
                    <a:pt x="1660" y="3484"/>
                    <a:pt x="1639" y="3474"/>
                  </a:cubicBezTo>
                  <a:close/>
                  <a:moveTo>
                    <a:pt x="1701" y="0"/>
                  </a:moveTo>
                  <a:lnTo>
                    <a:pt x="0" y="4962"/>
                  </a:lnTo>
                  <a:cubicBezTo>
                    <a:pt x="2781" y="5686"/>
                    <a:pt x="6261" y="6023"/>
                    <a:pt x="9477" y="6165"/>
                  </a:cubicBezTo>
                  <a:cubicBezTo>
                    <a:pt x="12391" y="6064"/>
                    <a:pt x="14089" y="5944"/>
                    <a:pt x="14633" y="5459"/>
                  </a:cubicBezTo>
                  <a:cubicBezTo>
                    <a:pt x="14310" y="5356"/>
                    <a:pt x="13982" y="5254"/>
                    <a:pt x="13655" y="5150"/>
                  </a:cubicBezTo>
                  <a:cubicBezTo>
                    <a:pt x="12718" y="4843"/>
                    <a:pt x="11785" y="4520"/>
                    <a:pt x="10873" y="4133"/>
                  </a:cubicBezTo>
                  <a:lnTo>
                    <a:pt x="10873" y="4133"/>
                  </a:lnTo>
                  <a:cubicBezTo>
                    <a:pt x="11857" y="4266"/>
                    <a:pt x="12822" y="4464"/>
                    <a:pt x="13784" y="4675"/>
                  </a:cubicBezTo>
                  <a:cubicBezTo>
                    <a:pt x="14128" y="4753"/>
                    <a:pt x="14467" y="4833"/>
                    <a:pt x="14807" y="4917"/>
                  </a:cubicBezTo>
                  <a:cubicBezTo>
                    <a:pt x="14484" y="4158"/>
                    <a:pt x="4137" y="700"/>
                    <a:pt x="3593" y="608"/>
                  </a:cubicBezTo>
                  <a:lnTo>
                    <a:pt x="17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7"/>
            <p:cNvSpPr/>
            <p:nvPr/>
          </p:nvSpPr>
          <p:spPr>
            <a:xfrm>
              <a:off x="1987350" y="4159650"/>
              <a:ext cx="90250" cy="49950"/>
            </a:xfrm>
            <a:custGeom>
              <a:avLst/>
              <a:gdLst/>
              <a:ahLst/>
              <a:cxnLst/>
              <a:rect l="l" t="t" r="r" b="b"/>
              <a:pathLst>
                <a:path w="3610" h="1998" extrusionOk="0">
                  <a:moveTo>
                    <a:pt x="1" y="0"/>
                  </a:moveTo>
                  <a:cubicBezTo>
                    <a:pt x="1224" y="632"/>
                    <a:pt x="2431" y="1289"/>
                    <a:pt x="3610" y="1997"/>
                  </a:cubicBezTo>
                  <a:cubicBezTo>
                    <a:pt x="2431" y="1289"/>
                    <a:pt x="1224" y="630"/>
                    <a:pt x="1"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7"/>
            <p:cNvSpPr/>
            <p:nvPr/>
          </p:nvSpPr>
          <p:spPr>
            <a:xfrm>
              <a:off x="2028525" y="4185125"/>
              <a:ext cx="2750" cy="1450"/>
            </a:xfrm>
            <a:custGeom>
              <a:avLst/>
              <a:gdLst/>
              <a:ahLst/>
              <a:cxnLst/>
              <a:rect l="l" t="t" r="r" b="b"/>
              <a:pathLst>
                <a:path w="110" h="58" extrusionOk="0">
                  <a:moveTo>
                    <a:pt x="1" y="0"/>
                  </a:moveTo>
                  <a:lnTo>
                    <a:pt x="1" y="0"/>
                  </a:lnTo>
                  <a:cubicBezTo>
                    <a:pt x="37" y="21"/>
                    <a:pt x="74" y="41"/>
                    <a:pt x="109" y="57"/>
                  </a:cubicBezTo>
                  <a:cubicBezTo>
                    <a:pt x="72" y="37"/>
                    <a:pt x="37" y="21"/>
                    <a:pt x="1"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7"/>
            <p:cNvSpPr/>
            <p:nvPr/>
          </p:nvSpPr>
          <p:spPr>
            <a:xfrm>
              <a:off x="1830950" y="4093650"/>
              <a:ext cx="2075" cy="800"/>
            </a:xfrm>
            <a:custGeom>
              <a:avLst/>
              <a:gdLst/>
              <a:ahLst/>
              <a:cxnLst/>
              <a:rect l="l" t="t" r="r" b="b"/>
              <a:pathLst>
                <a:path w="83" h="32" extrusionOk="0">
                  <a:moveTo>
                    <a:pt x="0" y="1"/>
                  </a:moveTo>
                  <a:lnTo>
                    <a:pt x="82" y="32"/>
                  </a:lnTo>
                  <a:lnTo>
                    <a:pt x="82" y="32"/>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7"/>
            <p:cNvSpPr/>
            <p:nvPr/>
          </p:nvSpPr>
          <p:spPr>
            <a:xfrm>
              <a:off x="2042275" y="4192625"/>
              <a:ext cx="250" cy="175"/>
            </a:xfrm>
            <a:custGeom>
              <a:avLst/>
              <a:gdLst/>
              <a:ahLst/>
              <a:cxnLst/>
              <a:rect l="l" t="t" r="r" b="b"/>
              <a:pathLst>
                <a:path w="10" h="7" extrusionOk="0">
                  <a:moveTo>
                    <a:pt x="9" y="7"/>
                  </a:moveTo>
                  <a:cubicBezTo>
                    <a:pt x="7" y="3"/>
                    <a:pt x="5" y="3"/>
                    <a:pt x="1" y="1"/>
                  </a:cubicBezTo>
                  <a:cubicBezTo>
                    <a:pt x="5" y="3"/>
                    <a:pt x="7" y="3"/>
                    <a:pt x="9" y="7"/>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7"/>
            <p:cNvSpPr/>
            <p:nvPr/>
          </p:nvSpPr>
          <p:spPr>
            <a:xfrm>
              <a:off x="1947775" y="4143800"/>
              <a:ext cx="14950" cy="7325"/>
            </a:xfrm>
            <a:custGeom>
              <a:avLst/>
              <a:gdLst/>
              <a:ahLst/>
              <a:cxnLst/>
              <a:rect l="l" t="t" r="r" b="b"/>
              <a:pathLst>
                <a:path w="598" h="293" extrusionOk="0">
                  <a:moveTo>
                    <a:pt x="0" y="0"/>
                  </a:moveTo>
                  <a:cubicBezTo>
                    <a:pt x="50" y="24"/>
                    <a:pt x="99" y="49"/>
                    <a:pt x="149" y="73"/>
                  </a:cubicBezTo>
                  <a:lnTo>
                    <a:pt x="149" y="73"/>
                  </a:lnTo>
                  <a:lnTo>
                    <a:pt x="0" y="0"/>
                  </a:lnTo>
                  <a:close/>
                  <a:moveTo>
                    <a:pt x="149" y="73"/>
                  </a:moveTo>
                  <a:lnTo>
                    <a:pt x="597" y="293"/>
                  </a:lnTo>
                  <a:cubicBezTo>
                    <a:pt x="448" y="217"/>
                    <a:pt x="298" y="145"/>
                    <a:pt x="149" y="73"/>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7"/>
            <p:cNvSpPr/>
            <p:nvPr/>
          </p:nvSpPr>
          <p:spPr>
            <a:xfrm>
              <a:off x="2045775" y="4332775"/>
              <a:ext cx="30950" cy="14000"/>
            </a:xfrm>
            <a:custGeom>
              <a:avLst/>
              <a:gdLst/>
              <a:ahLst/>
              <a:cxnLst/>
              <a:rect l="l" t="t" r="r" b="b"/>
              <a:pathLst>
                <a:path w="1238" h="560" extrusionOk="0">
                  <a:moveTo>
                    <a:pt x="0" y="1"/>
                  </a:moveTo>
                  <a:cubicBezTo>
                    <a:pt x="1" y="2"/>
                    <a:pt x="2" y="2"/>
                    <a:pt x="3" y="3"/>
                  </a:cubicBezTo>
                  <a:lnTo>
                    <a:pt x="3" y="3"/>
                  </a:lnTo>
                  <a:cubicBezTo>
                    <a:pt x="2" y="2"/>
                    <a:pt x="1" y="1"/>
                    <a:pt x="0" y="1"/>
                  </a:cubicBezTo>
                  <a:close/>
                  <a:moveTo>
                    <a:pt x="3" y="3"/>
                  </a:moveTo>
                  <a:cubicBezTo>
                    <a:pt x="5" y="4"/>
                    <a:pt x="7" y="5"/>
                    <a:pt x="9" y="6"/>
                  </a:cubicBezTo>
                  <a:lnTo>
                    <a:pt x="9" y="6"/>
                  </a:lnTo>
                  <a:cubicBezTo>
                    <a:pt x="7" y="4"/>
                    <a:pt x="5" y="3"/>
                    <a:pt x="3" y="3"/>
                  </a:cubicBezTo>
                  <a:close/>
                  <a:moveTo>
                    <a:pt x="9" y="6"/>
                  </a:moveTo>
                  <a:lnTo>
                    <a:pt x="9" y="6"/>
                  </a:lnTo>
                  <a:cubicBezTo>
                    <a:pt x="10" y="6"/>
                    <a:pt x="10" y="6"/>
                    <a:pt x="10" y="7"/>
                  </a:cubicBezTo>
                  <a:cubicBezTo>
                    <a:pt x="100" y="57"/>
                    <a:pt x="192" y="105"/>
                    <a:pt x="284" y="151"/>
                  </a:cubicBezTo>
                  <a:lnTo>
                    <a:pt x="284" y="151"/>
                  </a:lnTo>
                  <a:cubicBezTo>
                    <a:pt x="192" y="105"/>
                    <a:pt x="100" y="57"/>
                    <a:pt x="9" y="6"/>
                  </a:cubicBezTo>
                  <a:close/>
                  <a:moveTo>
                    <a:pt x="284" y="151"/>
                  </a:moveTo>
                  <a:cubicBezTo>
                    <a:pt x="477" y="247"/>
                    <a:pt x="666" y="331"/>
                    <a:pt x="827" y="398"/>
                  </a:cubicBezTo>
                  <a:lnTo>
                    <a:pt x="827" y="398"/>
                  </a:lnTo>
                  <a:cubicBezTo>
                    <a:pt x="666" y="331"/>
                    <a:pt x="477" y="247"/>
                    <a:pt x="284" y="151"/>
                  </a:cubicBezTo>
                  <a:close/>
                  <a:moveTo>
                    <a:pt x="827" y="398"/>
                  </a:moveTo>
                  <a:lnTo>
                    <a:pt x="827" y="398"/>
                  </a:lnTo>
                  <a:cubicBezTo>
                    <a:pt x="885" y="422"/>
                    <a:pt x="939" y="444"/>
                    <a:pt x="988" y="463"/>
                  </a:cubicBezTo>
                  <a:lnTo>
                    <a:pt x="988" y="463"/>
                  </a:lnTo>
                  <a:cubicBezTo>
                    <a:pt x="939" y="444"/>
                    <a:pt x="885" y="422"/>
                    <a:pt x="827" y="398"/>
                  </a:cubicBezTo>
                  <a:close/>
                  <a:moveTo>
                    <a:pt x="988" y="463"/>
                  </a:moveTo>
                  <a:cubicBezTo>
                    <a:pt x="1081" y="500"/>
                    <a:pt x="1156" y="529"/>
                    <a:pt x="1206" y="548"/>
                  </a:cubicBezTo>
                  <a:lnTo>
                    <a:pt x="1206" y="548"/>
                  </a:lnTo>
                  <a:cubicBezTo>
                    <a:pt x="1203" y="546"/>
                    <a:pt x="1199" y="545"/>
                    <a:pt x="1195" y="543"/>
                  </a:cubicBezTo>
                  <a:cubicBezTo>
                    <a:pt x="1145" y="525"/>
                    <a:pt x="1074" y="498"/>
                    <a:pt x="988" y="463"/>
                  </a:cubicBezTo>
                  <a:close/>
                  <a:moveTo>
                    <a:pt x="1206" y="548"/>
                  </a:moveTo>
                  <a:cubicBezTo>
                    <a:pt x="1214" y="550"/>
                    <a:pt x="1221" y="553"/>
                    <a:pt x="1229" y="556"/>
                  </a:cubicBezTo>
                  <a:lnTo>
                    <a:pt x="1229" y="556"/>
                  </a:lnTo>
                  <a:cubicBezTo>
                    <a:pt x="1222" y="553"/>
                    <a:pt x="1215" y="551"/>
                    <a:pt x="1206" y="548"/>
                  </a:cubicBezTo>
                  <a:close/>
                  <a:moveTo>
                    <a:pt x="1229" y="556"/>
                  </a:moveTo>
                  <a:lnTo>
                    <a:pt x="1229" y="556"/>
                  </a:lnTo>
                  <a:cubicBezTo>
                    <a:pt x="1232" y="557"/>
                    <a:pt x="1235" y="558"/>
                    <a:pt x="1238" y="559"/>
                  </a:cubicBezTo>
                  <a:cubicBezTo>
                    <a:pt x="1235" y="558"/>
                    <a:pt x="1232" y="557"/>
                    <a:pt x="1229" y="556"/>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7"/>
            <p:cNvSpPr/>
            <p:nvPr/>
          </p:nvSpPr>
          <p:spPr>
            <a:xfrm>
              <a:off x="2240750" y="4294825"/>
              <a:ext cx="2475" cy="800"/>
            </a:xfrm>
            <a:custGeom>
              <a:avLst/>
              <a:gdLst/>
              <a:ahLst/>
              <a:cxnLst/>
              <a:rect l="l" t="t" r="r" b="b"/>
              <a:pathLst>
                <a:path w="99" h="32" extrusionOk="0">
                  <a:moveTo>
                    <a:pt x="0" y="1"/>
                  </a:moveTo>
                  <a:cubicBezTo>
                    <a:pt x="4" y="1"/>
                    <a:pt x="7" y="2"/>
                    <a:pt x="11" y="3"/>
                  </a:cubicBezTo>
                  <a:lnTo>
                    <a:pt x="11" y="3"/>
                  </a:lnTo>
                  <a:cubicBezTo>
                    <a:pt x="8" y="2"/>
                    <a:pt x="6" y="1"/>
                    <a:pt x="4" y="1"/>
                  </a:cubicBezTo>
                  <a:close/>
                  <a:moveTo>
                    <a:pt x="11" y="3"/>
                  </a:moveTo>
                  <a:cubicBezTo>
                    <a:pt x="41" y="12"/>
                    <a:pt x="70" y="22"/>
                    <a:pt x="98" y="31"/>
                  </a:cubicBezTo>
                  <a:cubicBezTo>
                    <a:pt x="69" y="18"/>
                    <a:pt x="41" y="9"/>
                    <a:pt x="11" y="3"/>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7"/>
            <p:cNvSpPr/>
            <p:nvPr/>
          </p:nvSpPr>
          <p:spPr>
            <a:xfrm>
              <a:off x="2027050" y="4317650"/>
              <a:ext cx="1300" cy="1550"/>
            </a:xfrm>
            <a:custGeom>
              <a:avLst/>
              <a:gdLst/>
              <a:ahLst/>
              <a:cxnLst/>
              <a:rect l="l" t="t" r="r" b="b"/>
              <a:pathLst>
                <a:path w="52" h="62" extrusionOk="0">
                  <a:moveTo>
                    <a:pt x="0" y="0"/>
                  </a:moveTo>
                  <a:lnTo>
                    <a:pt x="0" y="0"/>
                  </a:lnTo>
                  <a:cubicBezTo>
                    <a:pt x="17" y="23"/>
                    <a:pt x="33" y="41"/>
                    <a:pt x="51" y="61"/>
                  </a:cubicBezTo>
                  <a:cubicBezTo>
                    <a:pt x="33" y="41"/>
                    <a:pt x="17" y="21"/>
                    <a:pt x="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7"/>
            <p:cNvSpPr/>
            <p:nvPr/>
          </p:nvSpPr>
          <p:spPr>
            <a:xfrm>
              <a:off x="1985150" y="4299500"/>
              <a:ext cx="107125" cy="525"/>
            </a:xfrm>
            <a:custGeom>
              <a:avLst/>
              <a:gdLst/>
              <a:ahLst/>
              <a:cxnLst/>
              <a:rect l="l" t="t" r="r" b="b"/>
              <a:pathLst>
                <a:path w="4285" h="21" extrusionOk="0">
                  <a:moveTo>
                    <a:pt x="1915" y="1"/>
                  </a:moveTo>
                  <a:cubicBezTo>
                    <a:pt x="684" y="1"/>
                    <a:pt x="1" y="18"/>
                    <a:pt x="1" y="18"/>
                  </a:cubicBezTo>
                  <a:cubicBezTo>
                    <a:pt x="1" y="18"/>
                    <a:pt x="2" y="18"/>
                    <a:pt x="4" y="18"/>
                  </a:cubicBezTo>
                  <a:cubicBezTo>
                    <a:pt x="56" y="18"/>
                    <a:pt x="750" y="2"/>
                    <a:pt x="1958" y="2"/>
                  </a:cubicBezTo>
                  <a:cubicBezTo>
                    <a:pt x="2593" y="2"/>
                    <a:pt x="3371" y="7"/>
                    <a:pt x="4273" y="20"/>
                  </a:cubicBezTo>
                  <a:lnTo>
                    <a:pt x="4285" y="20"/>
                  </a:lnTo>
                  <a:cubicBezTo>
                    <a:pt x="3357" y="5"/>
                    <a:pt x="2561" y="1"/>
                    <a:pt x="1915"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7"/>
            <p:cNvSpPr/>
            <p:nvPr/>
          </p:nvSpPr>
          <p:spPr>
            <a:xfrm>
              <a:off x="2076700" y="4346750"/>
              <a:ext cx="66425" cy="16425"/>
            </a:xfrm>
            <a:custGeom>
              <a:avLst/>
              <a:gdLst/>
              <a:ahLst/>
              <a:cxnLst/>
              <a:rect l="l" t="t" r="r" b="b"/>
              <a:pathLst>
                <a:path w="2657" h="657" extrusionOk="0">
                  <a:moveTo>
                    <a:pt x="1" y="0"/>
                  </a:moveTo>
                  <a:lnTo>
                    <a:pt x="1" y="0"/>
                  </a:lnTo>
                  <a:cubicBezTo>
                    <a:pt x="12" y="4"/>
                    <a:pt x="24" y="8"/>
                    <a:pt x="36" y="13"/>
                  </a:cubicBezTo>
                  <a:lnTo>
                    <a:pt x="36" y="13"/>
                  </a:lnTo>
                  <a:cubicBezTo>
                    <a:pt x="36" y="13"/>
                    <a:pt x="23" y="6"/>
                    <a:pt x="1" y="0"/>
                  </a:cubicBezTo>
                  <a:close/>
                  <a:moveTo>
                    <a:pt x="34" y="13"/>
                  </a:moveTo>
                  <a:cubicBezTo>
                    <a:pt x="124" y="44"/>
                    <a:pt x="217" y="75"/>
                    <a:pt x="315" y="107"/>
                  </a:cubicBezTo>
                  <a:lnTo>
                    <a:pt x="315" y="107"/>
                  </a:lnTo>
                  <a:cubicBezTo>
                    <a:pt x="218" y="75"/>
                    <a:pt x="125" y="44"/>
                    <a:pt x="36" y="13"/>
                  </a:cubicBezTo>
                  <a:close/>
                  <a:moveTo>
                    <a:pt x="315" y="107"/>
                  </a:moveTo>
                  <a:cubicBezTo>
                    <a:pt x="725" y="239"/>
                    <a:pt x="1203" y="368"/>
                    <a:pt x="1761" y="487"/>
                  </a:cubicBezTo>
                  <a:lnTo>
                    <a:pt x="1761" y="487"/>
                  </a:lnTo>
                  <a:cubicBezTo>
                    <a:pt x="1204" y="367"/>
                    <a:pt x="725" y="238"/>
                    <a:pt x="315" y="107"/>
                  </a:cubicBezTo>
                  <a:close/>
                  <a:moveTo>
                    <a:pt x="1761" y="487"/>
                  </a:moveTo>
                  <a:cubicBezTo>
                    <a:pt x="2040" y="546"/>
                    <a:pt x="2338" y="603"/>
                    <a:pt x="2656" y="657"/>
                  </a:cubicBezTo>
                  <a:cubicBezTo>
                    <a:pt x="2337" y="603"/>
                    <a:pt x="2039" y="546"/>
                    <a:pt x="1761" y="487"/>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7"/>
            <p:cNvSpPr/>
            <p:nvPr/>
          </p:nvSpPr>
          <p:spPr>
            <a:xfrm>
              <a:off x="2150000" y="4290325"/>
              <a:ext cx="1675" cy="25"/>
            </a:xfrm>
            <a:custGeom>
              <a:avLst/>
              <a:gdLst/>
              <a:ahLst/>
              <a:cxnLst/>
              <a:rect l="l" t="t" r="r" b="b"/>
              <a:pathLst>
                <a:path w="67" h="1" extrusionOk="0">
                  <a:moveTo>
                    <a:pt x="64" y="1"/>
                  </a:moveTo>
                  <a:lnTo>
                    <a:pt x="66" y="1"/>
                  </a:lnTo>
                  <a:lnTo>
                    <a:pt x="66" y="1"/>
                  </a:lnTo>
                  <a:lnTo>
                    <a:pt x="5" y="1"/>
                  </a:lnTo>
                  <a:lnTo>
                    <a:pt x="1" y="1"/>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7"/>
            <p:cNvSpPr/>
            <p:nvPr/>
          </p:nvSpPr>
          <p:spPr>
            <a:xfrm>
              <a:off x="2028025" y="4319375"/>
              <a:ext cx="17775" cy="13425"/>
            </a:xfrm>
            <a:custGeom>
              <a:avLst/>
              <a:gdLst/>
              <a:ahLst/>
              <a:cxnLst/>
              <a:rect l="l" t="t" r="r" b="b"/>
              <a:pathLst>
                <a:path w="711" h="537" extrusionOk="0">
                  <a:moveTo>
                    <a:pt x="0" y="1"/>
                  </a:moveTo>
                  <a:lnTo>
                    <a:pt x="0" y="1"/>
                  </a:lnTo>
                  <a:cubicBezTo>
                    <a:pt x="71" y="78"/>
                    <a:pt x="226" y="230"/>
                    <a:pt x="511" y="415"/>
                  </a:cubicBezTo>
                  <a:lnTo>
                    <a:pt x="511" y="415"/>
                  </a:lnTo>
                  <a:cubicBezTo>
                    <a:pt x="232" y="232"/>
                    <a:pt x="79" y="86"/>
                    <a:pt x="6" y="5"/>
                  </a:cubicBezTo>
                  <a:lnTo>
                    <a:pt x="0" y="1"/>
                  </a:lnTo>
                  <a:close/>
                  <a:moveTo>
                    <a:pt x="511" y="415"/>
                  </a:moveTo>
                  <a:cubicBezTo>
                    <a:pt x="568" y="453"/>
                    <a:pt x="631" y="492"/>
                    <a:pt x="700" y="533"/>
                  </a:cubicBezTo>
                  <a:cubicBezTo>
                    <a:pt x="702" y="535"/>
                    <a:pt x="706" y="537"/>
                    <a:pt x="710" y="537"/>
                  </a:cubicBezTo>
                  <a:cubicBezTo>
                    <a:pt x="638" y="495"/>
                    <a:pt x="571" y="454"/>
                    <a:pt x="511" y="415"/>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7"/>
            <p:cNvSpPr/>
            <p:nvPr/>
          </p:nvSpPr>
          <p:spPr>
            <a:xfrm>
              <a:off x="2071450" y="4248375"/>
              <a:ext cx="172125" cy="47050"/>
            </a:xfrm>
            <a:custGeom>
              <a:avLst/>
              <a:gdLst/>
              <a:ahLst/>
              <a:cxnLst/>
              <a:rect l="l" t="t" r="r" b="b"/>
              <a:pathLst>
                <a:path w="6885" h="1882" extrusionOk="0">
                  <a:moveTo>
                    <a:pt x="0" y="1"/>
                  </a:moveTo>
                  <a:cubicBezTo>
                    <a:pt x="581" y="134"/>
                    <a:pt x="1160" y="277"/>
                    <a:pt x="1735" y="426"/>
                  </a:cubicBezTo>
                  <a:cubicBezTo>
                    <a:pt x="1160" y="277"/>
                    <a:pt x="583" y="134"/>
                    <a:pt x="2" y="1"/>
                  </a:cubicBezTo>
                  <a:close/>
                  <a:moveTo>
                    <a:pt x="1737" y="427"/>
                  </a:moveTo>
                  <a:cubicBezTo>
                    <a:pt x="2311" y="572"/>
                    <a:pt x="2883" y="729"/>
                    <a:pt x="3458" y="881"/>
                  </a:cubicBezTo>
                  <a:cubicBezTo>
                    <a:pt x="2886" y="729"/>
                    <a:pt x="2311" y="572"/>
                    <a:pt x="1737" y="427"/>
                  </a:cubicBezTo>
                  <a:close/>
                  <a:moveTo>
                    <a:pt x="3460" y="881"/>
                  </a:moveTo>
                  <a:cubicBezTo>
                    <a:pt x="4030" y="1043"/>
                    <a:pt x="4602" y="1198"/>
                    <a:pt x="5174" y="1364"/>
                  </a:cubicBezTo>
                  <a:cubicBezTo>
                    <a:pt x="4604" y="1198"/>
                    <a:pt x="4030" y="1043"/>
                    <a:pt x="3460" y="881"/>
                  </a:cubicBezTo>
                  <a:close/>
                  <a:moveTo>
                    <a:pt x="5174" y="1364"/>
                  </a:moveTo>
                  <a:lnTo>
                    <a:pt x="6031" y="1617"/>
                  </a:lnTo>
                  <a:cubicBezTo>
                    <a:pt x="6316" y="1707"/>
                    <a:pt x="6598" y="1789"/>
                    <a:pt x="6883" y="1881"/>
                  </a:cubicBezTo>
                  <a:lnTo>
                    <a:pt x="6885" y="1881"/>
                  </a:lnTo>
                  <a:cubicBezTo>
                    <a:pt x="6602" y="1789"/>
                    <a:pt x="6318" y="1705"/>
                    <a:pt x="6034" y="1615"/>
                  </a:cubicBezTo>
                  <a:lnTo>
                    <a:pt x="5174" y="1364"/>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7"/>
            <p:cNvSpPr/>
            <p:nvPr/>
          </p:nvSpPr>
          <p:spPr>
            <a:xfrm>
              <a:off x="2026725" y="4317850"/>
              <a:ext cx="1325" cy="1550"/>
            </a:xfrm>
            <a:custGeom>
              <a:avLst/>
              <a:gdLst/>
              <a:ahLst/>
              <a:cxnLst/>
              <a:rect l="l" t="t" r="r" b="b"/>
              <a:pathLst>
                <a:path w="53" h="62" extrusionOk="0">
                  <a:moveTo>
                    <a:pt x="1" y="0"/>
                  </a:moveTo>
                  <a:cubicBezTo>
                    <a:pt x="19" y="19"/>
                    <a:pt x="36" y="41"/>
                    <a:pt x="52" y="62"/>
                  </a:cubicBezTo>
                  <a:lnTo>
                    <a:pt x="48" y="56"/>
                  </a:lnTo>
                  <a:cubicBezTo>
                    <a:pt x="36" y="37"/>
                    <a:pt x="19" y="21"/>
                    <a:pt x="5" y="2"/>
                  </a:cubicBezTo>
                  <a:lnTo>
                    <a:pt x="1"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7"/>
            <p:cNvSpPr/>
            <p:nvPr/>
          </p:nvSpPr>
          <p:spPr>
            <a:xfrm>
              <a:off x="1985775" y="4290125"/>
              <a:ext cx="166150" cy="2425"/>
            </a:xfrm>
            <a:custGeom>
              <a:avLst/>
              <a:gdLst/>
              <a:ahLst/>
              <a:cxnLst/>
              <a:rect l="l" t="t" r="r" b="b"/>
              <a:pathLst>
                <a:path w="6646" h="97" extrusionOk="0">
                  <a:moveTo>
                    <a:pt x="6643" y="0"/>
                  </a:moveTo>
                  <a:cubicBezTo>
                    <a:pt x="6087" y="4"/>
                    <a:pt x="5534" y="19"/>
                    <a:pt x="4982" y="27"/>
                  </a:cubicBezTo>
                  <a:cubicBezTo>
                    <a:pt x="5538" y="19"/>
                    <a:pt x="6089" y="4"/>
                    <a:pt x="6645" y="0"/>
                  </a:cubicBezTo>
                  <a:close/>
                  <a:moveTo>
                    <a:pt x="4982" y="27"/>
                  </a:moveTo>
                  <a:cubicBezTo>
                    <a:pt x="4428" y="37"/>
                    <a:pt x="3875" y="50"/>
                    <a:pt x="3323" y="56"/>
                  </a:cubicBezTo>
                  <a:cubicBezTo>
                    <a:pt x="3875" y="52"/>
                    <a:pt x="4430" y="37"/>
                    <a:pt x="4982" y="27"/>
                  </a:cubicBezTo>
                  <a:close/>
                  <a:moveTo>
                    <a:pt x="3321" y="56"/>
                  </a:moveTo>
                  <a:cubicBezTo>
                    <a:pt x="2769" y="68"/>
                    <a:pt x="2215" y="70"/>
                    <a:pt x="1664" y="78"/>
                  </a:cubicBezTo>
                  <a:cubicBezTo>
                    <a:pt x="2217" y="70"/>
                    <a:pt x="2769" y="68"/>
                    <a:pt x="3321" y="56"/>
                  </a:cubicBezTo>
                  <a:close/>
                  <a:moveTo>
                    <a:pt x="1664" y="78"/>
                  </a:moveTo>
                  <a:lnTo>
                    <a:pt x="0" y="97"/>
                  </a:lnTo>
                  <a:lnTo>
                    <a:pt x="2" y="97"/>
                  </a:lnTo>
                  <a:lnTo>
                    <a:pt x="1664" y="78"/>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7"/>
            <p:cNvSpPr/>
            <p:nvPr/>
          </p:nvSpPr>
          <p:spPr>
            <a:xfrm>
              <a:off x="2011550" y="4314150"/>
              <a:ext cx="66050" cy="32925"/>
            </a:xfrm>
            <a:custGeom>
              <a:avLst/>
              <a:gdLst/>
              <a:ahLst/>
              <a:cxnLst/>
              <a:rect l="l" t="t" r="r" b="b"/>
              <a:pathLst>
                <a:path w="2642" h="1317" extrusionOk="0">
                  <a:moveTo>
                    <a:pt x="0" y="1"/>
                  </a:moveTo>
                  <a:lnTo>
                    <a:pt x="0" y="1"/>
                  </a:lnTo>
                  <a:cubicBezTo>
                    <a:pt x="205" y="568"/>
                    <a:pt x="2543" y="1286"/>
                    <a:pt x="2640" y="1317"/>
                  </a:cubicBezTo>
                  <a:lnTo>
                    <a:pt x="2642" y="1317"/>
                  </a:lnTo>
                  <a:cubicBezTo>
                    <a:pt x="2642" y="1317"/>
                    <a:pt x="211" y="578"/>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7"/>
            <p:cNvSpPr/>
            <p:nvPr/>
          </p:nvSpPr>
          <p:spPr>
            <a:xfrm>
              <a:off x="2107625" y="4300875"/>
              <a:ext cx="50" cy="100"/>
            </a:xfrm>
            <a:custGeom>
              <a:avLst/>
              <a:gdLst/>
              <a:ahLst/>
              <a:cxnLst/>
              <a:rect l="l" t="t" r="r" b="b"/>
              <a:pathLst>
                <a:path w="2" h="4" extrusionOk="0">
                  <a:moveTo>
                    <a:pt x="2" y="0"/>
                  </a:moveTo>
                  <a:lnTo>
                    <a:pt x="2" y="0"/>
                  </a:lnTo>
                  <a:cubicBezTo>
                    <a:pt x="1" y="2"/>
                    <a:pt x="1" y="3"/>
                    <a:pt x="1" y="3"/>
                  </a:cubicBezTo>
                  <a:cubicBezTo>
                    <a:pt x="1" y="3"/>
                    <a:pt x="2" y="2"/>
                    <a:pt x="2"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7"/>
            <p:cNvSpPr/>
            <p:nvPr/>
          </p:nvSpPr>
          <p:spPr>
            <a:xfrm>
              <a:off x="1987500" y="4292675"/>
              <a:ext cx="75" cy="75"/>
            </a:xfrm>
            <a:custGeom>
              <a:avLst/>
              <a:gdLst/>
              <a:ahLst/>
              <a:cxnLst/>
              <a:rect l="l" t="t" r="r" b="b"/>
              <a:pathLst>
                <a:path w="3" h="3" extrusionOk="0">
                  <a:moveTo>
                    <a:pt x="1" y="1"/>
                  </a:moveTo>
                  <a:cubicBezTo>
                    <a:pt x="1" y="1"/>
                    <a:pt x="2" y="3"/>
                    <a:pt x="2" y="3"/>
                  </a:cubicBezTo>
                  <a:cubicBezTo>
                    <a:pt x="3" y="3"/>
                    <a:pt x="3" y="2"/>
                    <a:pt x="3"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7"/>
            <p:cNvSpPr/>
            <p:nvPr/>
          </p:nvSpPr>
          <p:spPr>
            <a:xfrm>
              <a:off x="2183350" y="4347500"/>
              <a:ext cx="5150" cy="17775"/>
            </a:xfrm>
            <a:custGeom>
              <a:avLst/>
              <a:gdLst/>
              <a:ahLst/>
              <a:cxnLst/>
              <a:rect l="l" t="t" r="r" b="b"/>
              <a:pathLst>
                <a:path w="206" h="711" extrusionOk="0">
                  <a:moveTo>
                    <a:pt x="1" y="1"/>
                  </a:moveTo>
                  <a:lnTo>
                    <a:pt x="1" y="5"/>
                  </a:lnTo>
                  <a:cubicBezTo>
                    <a:pt x="66" y="240"/>
                    <a:pt x="134" y="476"/>
                    <a:pt x="205" y="711"/>
                  </a:cubicBezTo>
                  <a:lnTo>
                    <a:pt x="205" y="709"/>
                  </a:lnTo>
                  <a:cubicBezTo>
                    <a:pt x="134" y="476"/>
                    <a:pt x="70" y="240"/>
                    <a:pt x="3" y="7"/>
                  </a:cubicBezTo>
                  <a:lnTo>
                    <a:pt x="1" y="1"/>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7"/>
            <p:cNvSpPr/>
            <p:nvPr/>
          </p:nvSpPr>
          <p:spPr>
            <a:xfrm>
              <a:off x="2105975" y="4295950"/>
              <a:ext cx="80925" cy="69475"/>
            </a:xfrm>
            <a:custGeom>
              <a:avLst/>
              <a:gdLst/>
              <a:ahLst/>
              <a:cxnLst/>
              <a:rect l="l" t="t" r="r" b="b"/>
              <a:pathLst>
                <a:path w="3237" h="2779" extrusionOk="0">
                  <a:moveTo>
                    <a:pt x="2496" y="1"/>
                  </a:moveTo>
                  <a:cubicBezTo>
                    <a:pt x="2164" y="54"/>
                    <a:pt x="1831" y="99"/>
                    <a:pt x="1498" y="132"/>
                  </a:cubicBezTo>
                  <a:cubicBezTo>
                    <a:pt x="1831" y="101"/>
                    <a:pt x="2164" y="54"/>
                    <a:pt x="2496" y="1"/>
                  </a:cubicBezTo>
                  <a:close/>
                  <a:moveTo>
                    <a:pt x="1498" y="132"/>
                  </a:moveTo>
                  <a:cubicBezTo>
                    <a:pt x="1424" y="140"/>
                    <a:pt x="1352" y="146"/>
                    <a:pt x="1281" y="152"/>
                  </a:cubicBezTo>
                  <a:cubicBezTo>
                    <a:pt x="1355" y="146"/>
                    <a:pt x="1426" y="140"/>
                    <a:pt x="1498" y="132"/>
                  </a:cubicBezTo>
                  <a:close/>
                  <a:moveTo>
                    <a:pt x="1281" y="152"/>
                  </a:moveTo>
                  <a:cubicBezTo>
                    <a:pt x="914" y="186"/>
                    <a:pt x="546" y="207"/>
                    <a:pt x="178" y="207"/>
                  </a:cubicBezTo>
                  <a:lnTo>
                    <a:pt x="178" y="207"/>
                  </a:lnTo>
                  <a:cubicBezTo>
                    <a:pt x="119" y="207"/>
                    <a:pt x="61" y="206"/>
                    <a:pt x="2" y="205"/>
                  </a:cubicBezTo>
                  <a:lnTo>
                    <a:pt x="0" y="205"/>
                  </a:lnTo>
                  <a:cubicBezTo>
                    <a:pt x="59" y="206"/>
                    <a:pt x="118" y="207"/>
                    <a:pt x="177" y="207"/>
                  </a:cubicBezTo>
                  <a:cubicBezTo>
                    <a:pt x="177" y="207"/>
                    <a:pt x="177" y="207"/>
                    <a:pt x="178" y="207"/>
                  </a:cubicBezTo>
                  <a:lnTo>
                    <a:pt x="178" y="207"/>
                  </a:lnTo>
                  <a:cubicBezTo>
                    <a:pt x="178" y="207"/>
                    <a:pt x="179" y="207"/>
                    <a:pt x="179" y="207"/>
                  </a:cubicBezTo>
                  <a:cubicBezTo>
                    <a:pt x="547" y="207"/>
                    <a:pt x="916" y="186"/>
                    <a:pt x="1281" y="152"/>
                  </a:cubicBezTo>
                  <a:close/>
                  <a:moveTo>
                    <a:pt x="2840" y="1363"/>
                  </a:moveTo>
                  <a:lnTo>
                    <a:pt x="3032" y="2073"/>
                  </a:lnTo>
                  <a:cubicBezTo>
                    <a:pt x="3098" y="2308"/>
                    <a:pt x="3165" y="2544"/>
                    <a:pt x="3237" y="2779"/>
                  </a:cubicBezTo>
                  <a:lnTo>
                    <a:pt x="3237" y="2775"/>
                  </a:lnTo>
                  <a:cubicBezTo>
                    <a:pt x="3165" y="2544"/>
                    <a:pt x="3100" y="2308"/>
                    <a:pt x="3034" y="2075"/>
                  </a:cubicBezTo>
                  <a:lnTo>
                    <a:pt x="2840" y="1363"/>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7"/>
            <p:cNvSpPr/>
            <p:nvPr/>
          </p:nvSpPr>
          <p:spPr>
            <a:xfrm>
              <a:off x="2071125" y="4248550"/>
              <a:ext cx="2800" cy="625"/>
            </a:xfrm>
            <a:custGeom>
              <a:avLst/>
              <a:gdLst/>
              <a:ahLst/>
              <a:cxnLst/>
              <a:rect l="l" t="t" r="r" b="b"/>
              <a:pathLst>
                <a:path w="112" h="25" extrusionOk="0">
                  <a:moveTo>
                    <a:pt x="1" y="0"/>
                  </a:moveTo>
                  <a:cubicBezTo>
                    <a:pt x="36" y="6"/>
                    <a:pt x="74" y="16"/>
                    <a:pt x="111" y="25"/>
                  </a:cubicBezTo>
                  <a:cubicBezTo>
                    <a:pt x="74" y="16"/>
                    <a:pt x="40" y="6"/>
                    <a:pt x="3"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7"/>
            <p:cNvSpPr/>
            <p:nvPr/>
          </p:nvSpPr>
          <p:spPr>
            <a:xfrm>
              <a:off x="1770900" y="4213050"/>
              <a:ext cx="1550" cy="725"/>
            </a:xfrm>
            <a:custGeom>
              <a:avLst/>
              <a:gdLst/>
              <a:ahLst/>
              <a:cxnLst/>
              <a:rect l="l" t="t" r="r" b="b"/>
              <a:pathLst>
                <a:path w="62" h="29" extrusionOk="0">
                  <a:moveTo>
                    <a:pt x="0" y="0"/>
                  </a:moveTo>
                  <a:cubicBezTo>
                    <a:pt x="21" y="10"/>
                    <a:pt x="41" y="19"/>
                    <a:pt x="62" y="29"/>
                  </a:cubicBezTo>
                  <a:cubicBezTo>
                    <a:pt x="62" y="29"/>
                    <a:pt x="39" y="10"/>
                    <a:pt x="27" y="2"/>
                  </a:cubicBezTo>
                  <a:cubicBezTo>
                    <a:pt x="17" y="0"/>
                    <a:pt x="8" y="0"/>
                    <a:pt x="0" y="0"/>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7"/>
            <p:cNvSpPr/>
            <p:nvPr/>
          </p:nvSpPr>
          <p:spPr>
            <a:xfrm>
              <a:off x="2067550" y="4167875"/>
              <a:ext cx="1875" cy="750"/>
            </a:xfrm>
            <a:custGeom>
              <a:avLst/>
              <a:gdLst/>
              <a:ahLst/>
              <a:cxnLst/>
              <a:rect l="l" t="t" r="r" b="b"/>
              <a:pathLst>
                <a:path w="75" h="30" extrusionOk="0">
                  <a:moveTo>
                    <a:pt x="74" y="1"/>
                  </a:moveTo>
                  <a:cubicBezTo>
                    <a:pt x="27" y="19"/>
                    <a:pt x="1" y="29"/>
                    <a:pt x="1" y="29"/>
                  </a:cubicBezTo>
                  <a:cubicBezTo>
                    <a:pt x="27" y="19"/>
                    <a:pt x="50" y="11"/>
                    <a:pt x="74"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7"/>
            <p:cNvSpPr/>
            <p:nvPr/>
          </p:nvSpPr>
          <p:spPr>
            <a:xfrm>
              <a:off x="2022600" y="4137650"/>
              <a:ext cx="183175" cy="79500"/>
            </a:xfrm>
            <a:custGeom>
              <a:avLst/>
              <a:gdLst/>
              <a:ahLst/>
              <a:cxnLst/>
              <a:rect l="l" t="t" r="r" b="b"/>
              <a:pathLst>
                <a:path w="7327" h="3180" extrusionOk="0">
                  <a:moveTo>
                    <a:pt x="2426" y="1"/>
                  </a:moveTo>
                  <a:cubicBezTo>
                    <a:pt x="1905" y="1"/>
                    <a:pt x="1285" y="547"/>
                    <a:pt x="0" y="1009"/>
                  </a:cubicBezTo>
                  <a:cubicBezTo>
                    <a:pt x="4" y="1011"/>
                    <a:pt x="1349" y="1852"/>
                    <a:pt x="3681" y="3180"/>
                  </a:cubicBezTo>
                  <a:cubicBezTo>
                    <a:pt x="3503" y="3076"/>
                    <a:pt x="743" y="1433"/>
                    <a:pt x="1201" y="1054"/>
                  </a:cubicBezTo>
                  <a:cubicBezTo>
                    <a:pt x="1326" y="952"/>
                    <a:pt x="1572" y="913"/>
                    <a:pt x="1866" y="913"/>
                  </a:cubicBezTo>
                  <a:cubicBezTo>
                    <a:pt x="2672" y="917"/>
                    <a:pt x="3842" y="1210"/>
                    <a:pt x="3842" y="1210"/>
                  </a:cubicBezTo>
                  <a:cubicBezTo>
                    <a:pt x="3842" y="1210"/>
                    <a:pt x="3351" y="1107"/>
                    <a:pt x="2811" y="1095"/>
                  </a:cubicBezTo>
                  <a:lnTo>
                    <a:pt x="2689" y="1095"/>
                  </a:lnTo>
                  <a:cubicBezTo>
                    <a:pt x="2402" y="1095"/>
                    <a:pt x="2112" y="1126"/>
                    <a:pt x="1878" y="1210"/>
                  </a:cubicBezTo>
                  <a:cubicBezTo>
                    <a:pt x="1973" y="1179"/>
                    <a:pt x="2159" y="1134"/>
                    <a:pt x="2459" y="1116"/>
                  </a:cubicBezTo>
                  <a:cubicBezTo>
                    <a:pt x="2539" y="1111"/>
                    <a:pt x="2628" y="1108"/>
                    <a:pt x="2724" y="1108"/>
                  </a:cubicBezTo>
                  <a:cubicBezTo>
                    <a:pt x="3483" y="1108"/>
                    <a:pt x="4760" y="1284"/>
                    <a:pt x="6731" y="2044"/>
                  </a:cubicBezTo>
                  <a:lnTo>
                    <a:pt x="7327" y="2077"/>
                  </a:lnTo>
                  <a:cubicBezTo>
                    <a:pt x="7325" y="2077"/>
                    <a:pt x="3067" y="91"/>
                    <a:pt x="2527" y="9"/>
                  </a:cubicBezTo>
                  <a:cubicBezTo>
                    <a:pt x="2509" y="7"/>
                    <a:pt x="2494" y="3"/>
                    <a:pt x="2476" y="3"/>
                  </a:cubicBezTo>
                  <a:cubicBezTo>
                    <a:pt x="2459" y="1"/>
                    <a:pt x="2443" y="1"/>
                    <a:pt x="24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7"/>
            <p:cNvSpPr/>
            <p:nvPr/>
          </p:nvSpPr>
          <p:spPr>
            <a:xfrm>
              <a:off x="2022600" y="4162875"/>
              <a:ext cx="25" cy="25"/>
            </a:xfrm>
            <a:custGeom>
              <a:avLst/>
              <a:gdLst/>
              <a:ahLst/>
              <a:cxnLst/>
              <a:rect l="l" t="t" r="r" b="b"/>
              <a:pathLst>
                <a:path w="1" h="1" extrusionOk="0">
                  <a:moveTo>
                    <a:pt x="0" y="0"/>
                  </a:move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7"/>
            <p:cNvSpPr/>
            <p:nvPr/>
          </p:nvSpPr>
          <p:spPr>
            <a:xfrm>
              <a:off x="1560475" y="4064000"/>
              <a:ext cx="73575" cy="106150"/>
            </a:xfrm>
            <a:custGeom>
              <a:avLst/>
              <a:gdLst/>
              <a:ahLst/>
              <a:cxnLst/>
              <a:rect l="l" t="t" r="r" b="b"/>
              <a:pathLst>
                <a:path w="2943" h="4246" extrusionOk="0">
                  <a:moveTo>
                    <a:pt x="2118" y="0"/>
                  </a:moveTo>
                  <a:cubicBezTo>
                    <a:pt x="2104" y="9"/>
                    <a:pt x="2085" y="17"/>
                    <a:pt x="2071" y="23"/>
                  </a:cubicBezTo>
                  <a:cubicBezTo>
                    <a:pt x="1958" y="74"/>
                    <a:pt x="1852" y="131"/>
                    <a:pt x="1750" y="191"/>
                  </a:cubicBezTo>
                  <a:cubicBezTo>
                    <a:pt x="1694" y="223"/>
                    <a:pt x="1637" y="258"/>
                    <a:pt x="1584" y="295"/>
                  </a:cubicBezTo>
                  <a:cubicBezTo>
                    <a:pt x="307" y="1148"/>
                    <a:pt x="49" y="2640"/>
                    <a:pt x="17" y="3525"/>
                  </a:cubicBezTo>
                  <a:cubicBezTo>
                    <a:pt x="0" y="3957"/>
                    <a:pt x="39" y="4246"/>
                    <a:pt x="39" y="4246"/>
                  </a:cubicBezTo>
                  <a:cubicBezTo>
                    <a:pt x="41" y="4233"/>
                    <a:pt x="45" y="4221"/>
                    <a:pt x="45" y="4207"/>
                  </a:cubicBezTo>
                  <a:cubicBezTo>
                    <a:pt x="47" y="4227"/>
                    <a:pt x="47" y="4237"/>
                    <a:pt x="47" y="4237"/>
                  </a:cubicBezTo>
                  <a:cubicBezTo>
                    <a:pt x="51" y="4201"/>
                    <a:pt x="60" y="4164"/>
                    <a:pt x="66" y="4125"/>
                  </a:cubicBezTo>
                  <a:cubicBezTo>
                    <a:pt x="78" y="4059"/>
                    <a:pt x="90" y="3990"/>
                    <a:pt x="103" y="3926"/>
                  </a:cubicBezTo>
                  <a:cubicBezTo>
                    <a:pt x="107" y="3910"/>
                    <a:pt x="111" y="3898"/>
                    <a:pt x="113" y="3884"/>
                  </a:cubicBezTo>
                  <a:cubicBezTo>
                    <a:pt x="426" y="2482"/>
                    <a:pt x="1191" y="1649"/>
                    <a:pt x="1848" y="1177"/>
                  </a:cubicBezTo>
                  <a:cubicBezTo>
                    <a:pt x="1889" y="1146"/>
                    <a:pt x="1930" y="1117"/>
                    <a:pt x="1971" y="1093"/>
                  </a:cubicBezTo>
                  <a:cubicBezTo>
                    <a:pt x="2503" y="739"/>
                    <a:pt x="2930" y="622"/>
                    <a:pt x="2932" y="622"/>
                  </a:cubicBezTo>
                  <a:lnTo>
                    <a:pt x="2930" y="620"/>
                  </a:lnTo>
                  <a:cubicBezTo>
                    <a:pt x="2936" y="616"/>
                    <a:pt x="2942" y="616"/>
                    <a:pt x="2942" y="616"/>
                  </a:cubicBezTo>
                  <a:cubicBezTo>
                    <a:pt x="2926" y="602"/>
                    <a:pt x="2910" y="588"/>
                    <a:pt x="2893" y="573"/>
                  </a:cubicBezTo>
                  <a:cubicBezTo>
                    <a:pt x="2562" y="268"/>
                    <a:pt x="2288" y="99"/>
                    <a:pt x="2175" y="31"/>
                  </a:cubicBezTo>
                  <a:cubicBezTo>
                    <a:pt x="2138" y="11"/>
                    <a:pt x="2118" y="0"/>
                    <a:pt x="21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7"/>
            <p:cNvSpPr/>
            <p:nvPr/>
          </p:nvSpPr>
          <p:spPr>
            <a:xfrm>
              <a:off x="2067800" y="4167825"/>
              <a:ext cx="1825" cy="700"/>
            </a:xfrm>
            <a:custGeom>
              <a:avLst/>
              <a:gdLst/>
              <a:ahLst/>
              <a:cxnLst/>
              <a:rect l="l" t="t" r="r" b="b"/>
              <a:pathLst>
                <a:path w="73" h="28" extrusionOk="0">
                  <a:moveTo>
                    <a:pt x="72" y="1"/>
                  </a:moveTo>
                  <a:lnTo>
                    <a:pt x="72" y="1"/>
                  </a:lnTo>
                  <a:cubicBezTo>
                    <a:pt x="29" y="13"/>
                    <a:pt x="7" y="23"/>
                    <a:pt x="1" y="27"/>
                  </a:cubicBezTo>
                  <a:cubicBezTo>
                    <a:pt x="27" y="17"/>
                    <a:pt x="50" y="9"/>
                    <a:pt x="72"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7"/>
            <p:cNvSpPr/>
            <p:nvPr/>
          </p:nvSpPr>
          <p:spPr>
            <a:xfrm>
              <a:off x="1551525" y="4065075"/>
              <a:ext cx="31825" cy="47225"/>
            </a:xfrm>
            <a:custGeom>
              <a:avLst/>
              <a:gdLst/>
              <a:ahLst/>
              <a:cxnLst/>
              <a:rect l="l" t="t" r="r" b="b"/>
              <a:pathLst>
                <a:path w="1273" h="1889" extrusionOk="0">
                  <a:moveTo>
                    <a:pt x="1273" y="0"/>
                  </a:moveTo>
                  <a:cubicBezTo>
                    <a:pt x="1242" y="21"/>
                    <a:pt x="1214" y="41"/>
                    <a:pt x="1185" y="62"/>
                  </a:cubicBezTo>
                  <a:cubicBezTo>
                    <a:pt x="1169" y="74"/>
                    <a:pt x="1153" y="86"/>
                    <a:pt x="1137" y="98"/>
                  </a:cubicBezTo>
                  <a:lnTo>
                    <a:pt x="1137" y="98"/>
                  </a:lnTo>
                  <a:cubicBezTo>
                    <a:pt x="1149" y="89"/>
                    <a:pt x="1162" y="79"/>
                    <a:pt x="1175" y="70"/>
                  </a:cubicBezTo>
                  <a:cubicBezTo>
                    <a:pt x="1207" y="45"/>
                    <a:pt x="1238" y="25"/>
                    <a:pt x="1273" y="0"/>
                  </a:cubicBezTo>
                  <a:close/>
                  <a:moveTo>
                    <a:pt x="1137" y="98"/>
                  </a:moveTo>
                  <a:lnTo>
                    <a:pt x="1137" y="98"/>
                  </a:lnTo>
                  <a:cubicBezTo>
                    <a:pt x="859" y="311"/>
                    <a:pt x="626" y="583"/>
                    <a:pt x="442" y="884"/>
                  </a:cubicBezTo>
                  <a:cubicBezTo>
                    <a:pt x="266" y="1167"/>
                    <a:pt x="133" y="1473"/>
                    <a:pt x="27" y="1791"/>
                  </a:cubicBezTo>
                  <a:cubicBezTo>
                    <a:pt x="19" y="1825"/>
                    <a:pt x="8" y="1856"/>
                    <a:pt x="0" y="1889"/>
                  </a:cubicBezTo>
                  <a:cubicBezTo>
                    <a:pt x="99" y="1592"/>
                    <a:pt x="215" y="1299"/>
                    <a:pt x="364" y="1029"/>
                  </a:cubicBezTo>
                  <a:cubicBezTo>
                    <a:pt x="393" y="978"/>
                    <a:pt x="424" y="927"/>
                    <a:pt x="455" y="876"/>
                  </a:cubicBezTo>
                  <a:cubicBezTo>
                    <a:pt x="634" y="578"/>
                    <a:pt x="863" y="312"/>
                    <a:pt x="1137" y="98"/>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7"/>
            <p:cNvSpPr/>
            <p:nvPr/>
          </p:nvSpPr>
          <p:spPr>
            <a:xfrm>
              <a:off x="1551375" y="4063025"/>
              <a:ext cx="30600" cy="49375"/>
            </a:xfrm>
            <a:custGeom>
              <a:avLst/>
              <a:gdLst/>
              <a:ahLst/>
              <a:cxnLst/>
              <a:rect l="l" t="t" r="r" b="b"/>
              <a:pathLst>
                <a:path w="1224" h="1975" extrusionOk="0">
                  <a:moveTo>
                    <a:pt x="1224" y="0"/>
                  </a:moveTo>
                  <a:lnTo>
                    <a:pt x="1224" y="0"/>
                  </a:lnTo>
                  <a:cubicBezTo>
                    <a:pt x="1193" y="21"/>
                    <a:pt x="1162" y="45"/>
                    <a:pt x="1134" y="68"/>
                  </a:cubicBezTo>
                  <a:cubicBezTo>
                    <a:pt x="1080" y="110"/>
                    <a:pt x="1029" y="153"/>
                    <a:pt x="979" y="199"/>
                  </a:cubicBezTo>
                  <a:lnTo>
                    <a:pt x="979" y="199"/>
                  </a:lnTo>
                  <a:cubicBezTo>
                    <a:pt x="1026" y="156"/>
                    <a:pt x="1075" y="115"/>
                    <a:pt x="1125" y="76"/>
                  </a:cubicBezTo>
                  <a:cubicBezTo>
                    <a:pt x="1158" y="50"/>
                    <a:pt x="1191" y="25"/>
                    <a:pt x="1224" y="0"/>
                  </a:cubicBezTo>
                  <a:close/>
                  <a:moveTo>
                    <a:pt x="979" y="199"/>
                  </a:moveTo>
                  <a:lnTo>
                    <a:pt x="979" y="199"/>
                  </a:lnTo>
                  <a:cubicBezTo>
                    <a:pt x="746" y="409"/>
                    <a:pt x="552" y="663"/>
                    <a:pt x="399" y="931"/>
                  </a:cubicBezTo>
                  <a:cubicBezTo>
                    <a:pt x="220" y="1260"/>
                    <a:pt x="87" y="1613"/>
                    <a:pt x="1" y="1972"/>
                  </a:cubicBezTo>
                  <a:lnTo>
                    <a:pt x="1" y="1972"/>
                  </a:lnTo>
                  <a:cubicBezTo>
                    <a:pt x="9" y="1938"/>
                    <a:pt x="21" y="1906"/>
                    <a:pt x="33" y="1870"/>
                  </a:cubicBezTo>
                  <a:cubicBezTo>
                    <a:pt x="119" y="1545"/>
                    <a:pt x="246" y="1226"/>
                    <a:pt x="409" y="925"/>
                  </a:cubicBezTo>
                  <a:cubicBezTo>
                    <a:pt x="561" y="656"/>
                    <a:pt x="751" y="408"/>
                    <a:pt x="979" y="199"/>
                  </a:cubicBezTo>
                  <a:close/>
                  <a:moveTo>
                    <a:pt x="1" y="1972"/>
                  </a:moveTo>
                  <a:cubicBezTo>
                    <a:pt x="1" y="1973"/>
                    <a:pt x="0" y="1974"/>
                    <a:pt x="0" y="1975"/>
                  </a:cubicBezTo>
                  <a:cubicBezTo>
                    <a:pt x="0" y="1974"/>
                    <a:pt x="1" y="1973"/>
                    <a:pt x="1" y="1972"/>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7"/>
            <p:cNvSpPr/>
            <p:nvPr/>
          </p:nvSpPr>
          <p:spPr>
            <a:xfrm>
              <a:off x="1985575" y="4289925"/>
              <a:ext cx="166200" cy="4850"/>
            </a:xfrm>
            <a:custGeom>
              <a:avLst/>
              <a:gdLst/>
              <a:ahLst/>
              <a:cxnLst/>
              <a:rect l="l" t="t" r="r" b="b"/>
              <a:pathLst>
                <a:path w="6648" h="194" extrusionOk="0">
                  <a:moveTo>
                    <a:pt x="6647" y="0"/>
                  </a:moveTo>
                  <a:lnTo>
                    <a:pt x="6647" y="0"/>
                  </a:lnTo>
                  <a:cubicBezTo>
                    <a:pt x="6095" y="12"/>
                    <a:pt x="5542" y="27"/>
                    <a:pt x="4990" y="35"/>
                  </a:cubicBezTo>
                  <a:cubicBezTo>
                    <a:pt x="4436" y="45"/>
                    <a:pt x="3883" y="58"/>
                    <a:pt x="3331" y="64"/>
                  </a:cubicBezTo>
                  <a:cubicBezTo>
                    <a:pt x="2778" y="76"/>
                    <a:pt x="2224" y="78"/>
                    <a:pt x="1672" y="86"/>
                  </a:cubicBezTo>
                  <a:lnTo>
                    <a:pt x="10" y="105"/>
                  </a:lnTo>
                  <a:cubicBezTo>
                    <a:pt x="35" y="107"/>
                    <a:pt x="57" y="107"/>
                    <a:pt x="82" y="109"/>
                  </a:cubicBezTo>
                  <a:lnTo>
                    <a:pt x="0" y="109"/>
                  </a:lnTo>
                  <a:cubicBezTo>
                    <a:pt x="552" y="156"/>
                    <a:pt x="1105" y="172"/>
                    <a:pt x="1657" y="186"/>
                  </a:cubicBezTo>
                  <a:cubicBezTo>
                    <a:pt x="1917" y="192"/>
                    <a:pt x="2176" y="194"/>
                    <a:pt x="2434" y="194"/>
                  </a:cubicBezTo>
                  <a:cubicBezTo>
                    <a:pt x="2730" y="194"/>
                    <a:pt x="3026" y="192"/>
                    <a:pt x="3321" y="190"/>
                  </a:cubicBezTo>
                  <a:cubicBezTo>
                    <a:pt x="3875" y="174"/>
                    <a:pt x="4429" y="164"/>
                    <a:pt x="4982" y="131"/>
                  </a:cubicBezTo>
                  <a:lnTo>
                    <a:pt x="5815" y="80"/>
                  </a:lnTo>
                  <a:cubicBezTo>
                    <a:pt x="6091" y="58"/>
                    <a:pt x="6363" y="37"/>
                    <a:pt x="6639" y="8"/>
                  </a:cubicBezTo>
                  <a:lnTo>
                    <a:pt x="6576" y="8"/>
                  </a:lnTo>
                  <a:cubicBezTo>
                    <a:pt x="6598" y="6"/>
                    <a:pt x="6625" y="4"/>
                    <a:pt x="6647"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47"/>
            <p:cNvSpPr/>
            <p:nvPr/>
          </p:nvSpPr>
          <p:spPr>
            <a:xfrm>
              <a:off x="2106125" y="4293200"/>
              <a:ext cx="82325" cy="72075"/>
            </a:xfrm>
            <a:custGeom>
              <a:avLst/>
              <a:gdLst/>
              <a:ahLst/>
              <a:cxnLst/>
              <a:rect l="l" t="t" r="r" b="b"/>
              <a:pathLst>
                <a:path w="3293" h="2883" extrusionOk="0">
                  <a:moveTo>
                    <a:pt x="2658" y="0"/>
                  </a:moveTo>
                  <a:cubicBezTo>
                    <a:pt x="2558" y="4"/>
                    <a:pt x="2449" y="8"/>
                    <a:pt x="2341" y="10"/>
                  </a:cubicBezTo>
                  <a:cubicBezTo>
                    <a:pt x="2326" y="12"/>
                    <a:pt x="2316" y="12"/>
                    <a:pt x="2304" y="17"/>
                  </a:cubicBezTo>
                  <a:lnTo>
                    <a:pt x="2275" y="17"/>
                  </a:lnTo>
                  <a:cubicBezTo>
                    <a:pt x="1942" y="72"/>
                    <a:pt x="1604" y="121"/>
                    <a:pt x="1267" y="170"/>
                  </a:cubicBezTo>
                  <a:cubicBezTo>
                    <a:pt x="962" y="211"/>
                    <a:pt x="655" y="248"/>
                    <a:pt x="348" y="278"/>
                  </a:cubicBezTo>
                  <a:cubicBezTo>
                    <a:pt x="252" y="289"/>
                    <a:pt x="158" y="297"/>
                    <a:pt x="64" y="307"/>
                  </a:cubicBezTo>
                  <a:lnTo>
                    <a:pt x="66" y="307"/>
                  </a:lnTo>
                  <a:cubicBezTo>
                    <a:pt x="43" y="311"/>
                    <a:pt x="21" y="313"/>
                    <a:pt x="0" y="315"/>
                  </a:cubicBezTo>
                  <a:cubicBezTo>
                    <a:pt x="56" y="316"/>
                    <a:pt x="112" y="317"/>
                    <a:pt x="167" y="317"/>
                  </a:cubicBezTo>
                  <a:cubicBezTo>
                    <a:pt x="539" y="317"/>
                    <a:pt x="909" y="294"/>
                    <a:pt x="1279" y="262"/>
                  </a:cubicBezTo>
                  <a:cubicBezTo>
                    <a:pt x="1351" y="256"/>
                    <a:pt x="1422" y="248"/>
                    <a:pt x="1494" y="242"/>
                  </a:cubicBezTo>
                  <a:cubicBezTo>
                    <a:pt x="1829" y="207"/>
                    <a:pt x="2161" y="164"/>
                    <a:pt x="2494" y="111"/>
                  </a:cubicBezTo>
                  <a:cubicBezTo>
                    <a:pt x="2603" y="565"/>
                    <a:pt x="2715" y="1021"/>
                    <a:pt x="2836" y="1473"/>
                  </a:cubicBezTo>
                  <a:lnTo>
                    <a:pt x="3028" y="2181"/>
                  </a:lnTo>
                  <a:cubicBezTo>
                    <a:pt x="3094" y="2416"/>
                    <a:pt x="3159" y="2650"/>
                    <a:pt x="3231" y="2883"/>
                  </a:cubicBezTo>
                  <a:cubicBezTo>
                    <a:pt x="3187" y="2653"/>
                    <a:pt x="3142" y="2422"/>
                    <a:pt x="3094" y="2193"/>
                  </a:cubicBezTo>
                  <a:lnTo>
                    <a:pt x="3094" y="2193"/>
                  </a:lnTo>
                  <a:cubicBezTo>
                    <a:pt x="3158" y="2422"/>
                    <a:pt x="3222" y="2647"/>
                    <a:pt x="3292" y="2875"/>
                  </a:cubicBezTo>
                  <a:cubicBezTo>
                    <a:pt x="3247" y="2635"/>
                    <a:pt x="3196" y="2396"/>
                    <a:pt x="3151" y="2159"/>
                  </a:cubicBezTo>
                  <a:lnTo>
                    <a:pt x="2998" y="1443"/>
                  </a:lnTo>
                  <a:cubicBezTo>
                    <a:pt x="2889" y="968"/>
                    <a:pt x="2781" y="491"/>
                    <a:pt x="2662" y="17"/>
                  </a:cubicBezTo>
                  <a:lnTo>
                    <a:pt x="2658"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47"/>
            <p:cNvSpPr/>
            <p:nvPr/>
          </p:nvSpPr>
          <p:spPr>
            <a:xfrm>
              <a:off x="2027050" y="4317700"/>
              <a:ext cx="1200" cy="1500"/>
            </a:xfrm>
            <a:custGeom>
              <a:avLst/>
              <a:gdLst/>
              <a:ahLst/>
              <a:cxnLst/>
              <a:rect l="l" t="t" r="r" b="b"/>
              <a:pathLst>
                <a:path w="48" h="60" extrusionOk="0">
                  <a:moveTo>
                    <a:pt x="0" y="0"/>
                  </a:moveTo>
                  <a:lnTo>
                    <a:pt x="0" y="0"/>
                  </a:lnTo>
                  <a:cubicBezTo>
                    <a:pt x="0" y="0"/>
                    <a:pt x="1" y="1"/>
                    <a:pt x="1" y="1"/>
                  </a:cubicBezTo>
                  <a:lnTo>
                    <a:pt x="1" y="1"/>
                  </a:lnTo>
                  <a:cubicBezTo>
                    <a:pt x="1" y="1"/>
                    <a:pt x="0" y="0"/>
                    <a:pt x="0" y="0"/>
                  </a:cubicBezTo>
                  <a:close/>
                  <a:moveTo>
                    <a:pt x="1" y="1"/>
                  </a:moveTo>
                  <a:lnTo>
                    <a:pt x="1" y="1"/>
                  </a:lnTo>
                  <a:cubicBezTo>
                    <a:pt x="5" y="6"/>
                    <a:pt x="19" y="29"/>
                    <a:pt x="47" y="59"/>
                  </a:cubicBezTo>
                  <a:cubicBezTo>
                    <a:pt x="33" y="39"/>
                    <a:pt x="17" y="21"/>
                    <a:pt x="1"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47"/>
            <p:cNvSpPr/>
            <p:nvPr/>
          </p:nvSpPr>
          <p:spPr>
            <a:xfrm>
              <a:off x="2127350" y="4209000"/>
              <a:ext cx="102575" cy="53525"/>
            </a:xfrm>
            <a:custGeom>
              <a:avLst/>
              <a:gdLst/>
              <a:ahLst/>
              <a:cxnLst/>
              <a:rect l="l" t="t" r="r" b="b"/>
              <a:pathLst>
                <a:path w="4103" h="2141" extrusionOk="0">
                  <a:moveTo>
                    <a:pt x="4102" y="1"/>
                  </a:moveTo>
                  <a:cubicBezTo>
                    <a:pt x="4094" y="7"/>
                    <a:pt x="4088" y="13"/>
                    <a:pt x="4082" y="19"/>
                  </a:cubicBezTo>
                  <a:cubicBezTo>
                    <a:pt x="4084" y="13"/>
                    <a:pt x="4088" y="11"/>
                    <a:pt x="4092" y="7"/>
                  </a:cubicBezTo>
                  <a:lnTo>
                    <a:pt x="4092" y="7"/>
                  </a:lnTo>
                  <a:cubicBezTo>
                    <a:pt x="3910" y="170"/>
                    <a:pt x="3736" y="340"/>
                    <a:pt x="3556" y="508"/>
                  </a:cubicBezTo>
                  <a:lnTo>
                    <a:pt x="3030" y="1021"/>
                  </a:lnTo>
                  <a:cubicBezTo>
                    <a:pt x="2699" y="1349"/>
                    <a:pt x="2372" y="1680"/>
                    <a:pt x="2048" y="2016"/>
                  </a:cubicBezTo>
                  <a:cubicBezTo>
                    <a:pt x="1733" y="1756"/>
                    <a:pt x="1414" y="1502"/>
                    <a:pt x="1085" y="1267"/>
                  </a:cubicBezTo>
                  <a:cubicBezTo>
                    <a:pt x="739" y="1015"/>
                    <a:pt x="381" y="778"/>
                    <a:pt x="11" y="567"/>
                  </a:cubicBezTo>
                  <a:lnTo>
                    <a:pt x="11" y="567"/>
                  </a:lnTo>
                  <a:cubicBezTo>
                    <a:pt x="35" y="588"/>
                    <a:pt x="64" y="606"/>
                    <a:pt x="88" y="627"/>
                  </a:cubicBezTo>
                  <a:cubicBezTo>
                    <a:pt x="58" y="610"/>
                    <a:pt x="31" y="592"/>
                    <a:pt x="0" y="575"/>
                  </a:cubicBezTo>
                  <a:lnTo>
                    <a:pt x="0" y="575"/>
                  </a:lnTo>
                  <a:cubicBezTo>
                    <a:pt x="344" y="827"/>
                    <a:pt x="686" y="1083"/>
                    <a:pt x="1021" y="1347"/>
                  </a:cubicBezTo>
                  <a:cubicBezTo>
                    <a:pt x="1228" y="1513"/>
                    <a:pt x="1432" y="1678"/>
                    <a:pt x="1637" y="1844"/>
                  </a:cubicBezTo>
                  <a:cubicBezTo>
                    <a:pt x="1803" y="1950"/>
                    <a:pt x="1958" y="2049"/>
                    <a:pt x="2101" y="2141"/>
                  </a:cubicBezTo>
                  <a:lnTo>
                    <a:pt x="2110" y="2134"/>
                  </a:lnTo>
                  <a:lnTo>
                    <a:pt x="2112" y="2137"/>
                  </a:lnTo>
                  <a:cubicBezTo>
                    <a:pt x="2449" y="1791"/>
                    <a:pt x="2787" y="1441"/>
                    <a:pt x="3116" y="1087"/>
                  </a:cubicBezTo>
                  <a:lnTo>
                    <a:pt x="3615" y="549"/>
                  </a:lnTo>
                  <a:cubicBezTo>
                    <a:pt x="3779" y="367"/>
                    <a:pt x="3943" y="187"/>
                    <a:pt x="4102"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47"/>
            <p:cNvSpPr/>
            <p:nvPr/>
          </p:nvSpPr>
          <p:spPr>
            <a:xfrm>
              <a:off x="2071175" y="4248375"/>
              <a:ext cx="172250" cy="47150"/>
            </a:xfrm>
            <a:custGeom>
              <a:avLst/>
              <a:gdLst/>
              <a:ahLst/>
              <a:cxnLst/>
              <a:rect l="l" t="t" r="r" b="b"/>
              <a:pathLst>
                <a:path w="6890" h="1886" extrusionOk="0">
                  <a:moveTo>
                    <a:pt x="11" y="1"/>
                  </a:moveTo>
                  <a:lnTo>
                    <a:pt x="111" y="32"/>
                  </a:lnTo>
                  <a:cubicBezTo>
                    <a:pt x="75" y="23"/>
                    <a:pt x="38" y="13"/>
                    <a:pt x="1" y="7"/>
                  </a:cubicBezTo>
                  <a:lnTo>
                    <a:pt x="1" y="7"/>
                  </a:lnTo>
                  <a:cubicBezTo>
                    <a:pt x="566" y="187"/>
                    <a:pt x="1136" y="357"/>
                    <a:pt x="1707" y="523"/>
                  </a:cubicBezTo>
                  <a:cubicBezTo>
                    <a:pt x="2278" y="688"/>
                    <a:pt x="2853" y="846"/>
                    <a:pt x="3424" y="1005"/>
                  </a:cubicBezTo>
                  <a:cubicBezTo>
                    <a:pt x="3999" y="1157"/>
                    <a:pt x="4571" y="1314"/>
                    <a:pt x="5146" y="1464"/>
                  </a:cubicBezTo>
                  <a:lnTo>
                    <a:pt x="6012" y="1681"/>
                  </a:lnTo>
                  <a:cubicBezTo>
                    <a:pt x="6300" y="1750"/>
                    <a:pt x="6589" y="1822"/>
                    <a:pt x="6879" y="1885"/>
                  </a:cubicBezTo>
                  <a:cubicBezTo>
                    <a:pt x="6844" y="1875"/>
                    <a:pt x="6814" y="1865"/>
                    <a:pt x="6781" y="1855"/>
                  </a:cubicBezTo>
                  <a:lnTo>
                    <a:pt x="6781" y="1855"/>
                  </a:lnTo>
                  <a:cubicBezTo>
                    <a:pt x="6818" y="1863"/>
                    <a:pt x="6853" y="1871"/>
                    <a:pt x="6889" y="1881"/>
                  </a:cubicBezTo>
                  <a:cubicBezTo>
                    <a:pt x="6607" y="1789"/>
                    <a:pt x="6321" y="1703"/>
                    <a:pt x="6036" y="1617"/>
                  </a:cubicBezTo>
                  <a:lnTo>
                    <a:pt x="5185" y="1364"/>
                  </a:lnTo>
                  <a:cubicBezTo>
                    <a:pt x="4614" y="1198"/>
                    <a:pt x="4040" y="1042"/>
                    <a:pt x="3467" y="881"/>
                  </a:cubicBezTo>
                  <a:cubicBezTo>
                    <a:pt x="2892" y="729"/>
                    <a:pt x="2319" y="572"/>
                    <a:pt x="1742" y="426"/>
                  </a:cubicBezTo>
                  <a:cubicBezTo>
                    <a:pt x="1167" y="279"/>
                    <a:pt x="592" y="134"/>
                    <a:pt x="11"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47"/>
            <p:cNvSpPr/>
            <p:nvPr/>
          </p:nvSpPr>
          <p:spPr>
            <a:xfrm>
              <a:off x="2046025" y="4332925"/>
              <a:ext cx="29625" cy="13425"/>
            </a:xfrm>
            <a:custGeom>
              <a:avLst/>
              <a:gdLst/>
              <a:ahLst/>
              <a:cxnLst/>
              <a:rect l="l" t="t" r="r" b="b"/>
              <a:pathLst>
                <a:path w="1185" h="537" extrusionOk="0">
                  <a:moveTo>
                    <a:pt x="0" y="1"/>
                  </a:moveTo>
                  <a:cubicBezTo>
                    <a:pt x="287" y="167"/>
                    <a:pt x="673" y="353"/>
                    <a:pt x="1185" y="537"/>
                  </a:cubicBezTo>
                  <a:cubicBezTo>
                    <a:pt x="991" y="465"/>
                    <a:pt x="469" y="263"/>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47"/>
            <p:cNvSpPr/>
            <p:nvPr/>
          </p:nvSpPr>
          <p:spPr>
            <a:xfrm>
              <a:off x="2026850" y="4317900"/>
              <a:ext cx="1100" cy="1350"/>
            </a:xfrm>
            <a:custGeom>
              <a:avLst/>
              <a:gdLst/>
              <a:ahLst/>
              <a:cxnLst/>
              <a:rect l="l" t="t" r="r" b="b"/>
              <a:pathLst>
                <a:path w="44" h="54" extrusionOk="0">
                  <a:moveTo>
                    <a:pt x="0" y="0"/>
                  </a:moveTo>
                  <a:lnTo>
                    <a:pt x="0" y="0"/>
                  </a:lnTo>
                  <a:cubicBezTo>
                    <a:pt x="4" y="5"/>
                    <a:pt x="8" y="10"/>
                    <a:pt x="12" y="15"/>
                  </a:cubicBezTo>
                  <a:lnTo>
                    <a:pt x="12" y="15"/>
                  </a:lnTo>
                  <a:cubicBezTo>
                    <a:pt x="6" y="7"/>
                    <a:pt x="2" y="2"/>
                    <a:pt x="0" y="0"/>
                  </a:cubicBezTo>
                  <a:close/>
                  <a:moveTo>
                    <a:pt x="12" y="15"/>
                  </a:moveTo>
                  <a:lnTo>
                    <a:pt x="12" y="15"/>
                  </a:lnTo>
                  <a:cubicBezTo>
                    <a:pt x="19" y="24"/>
                    <a:pt x="29" y="38"/>
                    <a:pt x="43" y="54"/>
                  </a:cubicBezTo>
                  <a:cubicBezTo>
                    <a:pt x="33" y="40"/>
                    <a:pt x="22" y="28"/>
                    <a:pt x="12" y="15"/>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47"/>
            <p:cNvSpPr/>
            <p:nvPr/>
          </p:nvSpPr>
          <p:spPr>
            <a:xfrm>
              <a:off x="1985100" y="4299600"/>
              <a:ext cx="171225" cy="70550"/>
            </a:xfrm>
            <a:custGeom>
              <a:avLst/>
              <a:gdLst/>
              <a:ahLst/>
              <a:cxnLst/>
              <a:rect l="l" t="t" r="r" b="b"/>
              <a:pathLst>
                <a:path w="6849" h="2822" extrusionOk="0">
                  <a:moveTo>
                    <a:pt x="1912" y="1"/>
                  </a:moveTo>
                  <a:cubicBezTo>
                    <a:pt x="686" y="1"/>
                    <a:pt x="3" y="18"/>
                    <a:pt x="1" y="18"/>
                  </a:cubicBezTo>
                  <a:cubicBezTo>
                    <a:pt x="927" y="1135"/>
                    <a:pt x="1159" y="1956"/>
                    <a:pt x="1664" y="2160"/>
                  </a:cubicBezTo>
                  <a:cubicBezTo>
                    <a:pt x="2169" y="2363"/>
                    <a:pt x="6799" y="2817"/>
                    <a:pt x="6848" y="2821"/>
                  </a:cubicBezTo>
                  <a:lnTo>
                    <a:pt x="6318" y="2547"/>
                  </a:lnTo>
                  <a:cubicBezTo>
                    <a:pt x="5212" y="2357"/>
                    <a:pt x="4354" y="2128"/>
                    <a:pt x="3698" y="1899"/>
                  </a:cubicBezTo>
                  <a:cubicBezTo>
                    <a:pt x="3700" y="1899"/>
                    <a:pt x="1269" y="1162"/>
                    <a:pt x="1056" y="587"/>
                  </a:cubicBezTo>
                  <a:cubicBezTo>
                    <a:pt x="1048" y="569"/>
                    <a:pt x="1046" y="550"/>
                    <a:pt x="1046" y="536"/>
                  </a:cubicBezTo>
                  <a:cubicBezTo>
                    <a:pt x="1056" y="29"/>
                    <a:pt x="4076" y="20"/>
                    <a:pt x="4272" y="20"/>
                  </a:cubicBezTo>
                  <a:cubicBezTo>
                    <a:pt x="3349" y="6"/>
                    <a:pt x="2556" y="1"/>
                    <a:pt x="19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7"/>
            <p:cNvSpPr/>
            <p:nvPr/>
          </p:nvSpPr>
          <p:spPr>
            <a:xfrm>
              <a:off x="2028125" y="4319475"/>
              <a:ext cx="17350" cy="13225"/>
            </a:xfrm>
            <a:custGeom>
              <a:avLst/>
              <a:gdLst/>
              <a:ahLst/>
              <a:cxnLst/>
              <a:rect l="l" t="t" r="r" b="b"/>
              <a:pathLst>
                <a:path w="694" h="529" extrusionOk="0">
                  <a:moveTo>
                    <a:pt x="0" y="1"/>
                  </a:moveTo>
                  <a:cubicBezTo>
                    <a:pt x="156" y="187"/>
                    <a:pt x="413" y="369"/>
                    <a:pt x="694" y="529"/>
                  </a:cubicBezTo>
                  <a:cubicBezTo>
                    <a:pt x="295" y="293"/>
                    <a:pt x="90" y="99"/>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47"/>
            <p:cNvSpPr/>
            <p:nvPr/>
          </p:nvSpPr>
          <p:spPr>
            <a:xfrm>
              <a:off x="1629675" y="4059450"/>
              <a:ext cx="103200" cy="16025"/>
            </a:xfrm>
            <a:custGeom>
              <a:avLst/>
              <a:gdLst/>
              <a:ahLst/>
              <a:cxnLst/>
              <a:rect l="l" t="t" r="r" b="b"/>
              <a:pathLst>
                <a:path w="4128" h="641" extrusionOk="0">
                  <a:moveTo>
                    <a:pt x="19" y="0"/>
                  </a:moveTo>
                  <a:cubicBezTo>
                    <a:pt x="5" y="0"/>
                    <a:pt x="0" y="4"/>
                    <a:pt x="0" y="4"/>
                  </a:cubicBezTo>
                  <a:cubicBezTo>
                    <a:pt x="659" y="356"/>
                    <a:pt x="905" y="641"/>
                    <a:pt x="909" y="641"/>
                  </a:cubicBezTo>
                  <a:cubicBezTo>
                    <a:pt x="1660" y="405"/>
                    <a:pt x="2505" y="348"/>
                    <a:pt x="3141" y="348"/>
                  </a:cubicBezTo>
                  <a:cubicBezTo>
                    <a:pt x="3684" y="348"/>
                    <a:pt x="4075" y="389"/>
                    <a:pt x="4123" y="395"/>
                  </a:cubicBezTo>
                  <a:lnTo>
                    <a:pt x="4127" y="395"/>
                  </a:lnTo>
                  <a:cubicBezTo>
                    <a:pt x="4105" y="389"/>
                    <a:pt x="4080" y="385"/>
                    <a:pt x="4056" y="379"/>
                  </a:cubicBezTo>
                  <a:cubicBezTo>
                    <a:pt x="3908" y="366"/>
                    <a:pt x="3577" y="341"/>
                    <a:pt x="3153" y="341"/>
                  </a:cubicBezTo>
                  <a:cubicBezTo>
                    <a:pt x="2516" y="341"/>
                    <a:pt x="1669" y="397"/>
                    <a:pt x="915" y="632"/>
                  </a:cubicBezTo>
                  <a:cubicBezTo>
                    <a:pt x="915" y="632"/>
                    <a:pt x="670" y="352"/>
                    <a:pt x="19"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47"/>
            <p:cNvSpPr/>
            <p:nvPr/>
          </p:nvSpPr>
          <p:spPr>
            <a:xfrm>
              <a:off x="1630025" y="4059400"/>
              <a:ext cx="25" cy="25"/>
            </a:xfrm>
            <a:custGeom>
              <a:avLst/>
              <a:gdLst/>
              <a:ahLst/>
              <a:cxnLst/>
              <a:rect l="l" t="t" r="r" b="b"/>
              <a:pathLst>
                <a:path w="1" h="1" extrusionOk="0">
                  <a:moveTo>
                    <a:pt x="1" y="0"/>
                  </a:moveTo>
                  <a:lnTo>
                    <a:pt x="1"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47"/>
            <p:cNvSpPr/>
            <p:nvPr/>
          </p:nvSpPr>
          <p:spPr>
            <a:xfrm>
              <a:off x="1702150" y="4057475"/>
              <a:ext cx="71725" cy="187000"/>
            </a:xfrm>
            <a:custGeom>
              <a:avLst/>
              <a:gdLst/>
              <a:ahLst/>
              <a:cxnLst/>
              <a:rect l="l" t="t" r="r" b="b"/>
              <a:pathLst>
                <a:path w="2869" h="7480" extrusionOk="0">
                  <a:moveTo>
                    <a:pt x="2437" y="0"/>
                  </a:moveTo>
                  <a:cubicBezTo>
                    <a:pt x="2130" y="0"/>
                    <a:pt x="1966" y="229"/>
                    <a:pt x="1965" y="231"/>
                  </a:cubicBezTo>
                  <a:cubicBezTo>
                    <a:pt x="2066" y="167"/>
                    <a:pt x="2169" y="150"/>
                    <a:pt x="2250" y="150"/>
                  </a:cubicBezTo>
                  <a:cubicBezTo>
                    <a:pt x="2340" y="150"/>
                    <a:pt x="2402" y="171"/>
                    <a:pt x="2402" y="171"/>
                  </a:cubicBezTo>
                  <a:cubicBezTo>
                    <a:pt x="1952" y="454"/>
                    <a:pt x="1756" y="1059"/>
                    <a:pt x="1744" y="1108"/>
                  </a:cubicBezTo>
                  <a:lnTo>
                    <a:pt x="1744" y="1110"/>
                  </a:lnTo>
                  <a:lnTo>
                    <a:pt x="1" y="7479"/>
                  </a:lnTo>
                  <a:cubicBezTo>
                    <a:pt x="559" y="5732"/>
                    <a:pt x="919" y="4771"/>
                    <a:pt x="1120" y="4386"/>
                  </a:cubicBezTo>
                  <a:cubicBezTo>
                    <a:pt x="1862" y="2489"/>
                    <a:pt x="2869" y="137"/>
                    <a:pt x="2869" y="137"/>
                  </a:cubicBezTo>
                  <a:cubicBezTo>
                    <a:pt x="2793" y="94"/>
                    <a:pt x="2728" y="59"/>
                    <a:pt x="2660" y="38"/>
                  </a:cubicBezTo>
                  <a:cubicBezTo>
                    <a:pt x="2579" y="11"/>
                    <a:pt x="2505" y="0"/>
                    <a:pt x="2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47"/>
            <p:cNvSpPr/>
            <p:nvPr/>
          </p:nvSpPr>
          <p:spPr>
            <a:xfrm>
              <a:off x="1583900" y="4049675"/>
              <a:ext cx="158950" cy="15125"/>
            </a:xfrm>
            <a:custGeom>
              <a:avLst/>
              <a:gdLst/>
              <a:ahLst/>
              <a:cxnLst/>
              <a:rect l="l" t="t" r="r" b="b"/>
              <a:pathLst>
                <a:path w="6358" h="605" extrusionOk="0">
                  <a:moveTo>
                    <a:pt x="2558" y="0"/>
                  </a:moveTo>
                  <a:cubicBezTo>
                    <a:pt x="2357" y="0"/>
                    <a:pt x="2156" y="7"/>
                    <a:pt x="1956" y="21"/>
                  </a:cubicBezTo>
                  <a:cubicBezTo>
                    <a:pt x="1312" y="64"/>
                    <a:pt x="657" y="201"/>
                    <a:pt x="107" y="534"/>
                  </a:cubicBezTo>
                  <a:lnTo>
                    <a:pt x="37" y="580"/>
                  </a:lnTo>
                  <a:lnTo>
                    <a:pt x="37" y="580"/>
                  </a:lnTo>
                  <a:cubicBezTo>
                    <a:pt x="599" y="219"/>
                    <a:pt x="1279" y="73"/>
                    <a:pt x="1946" y="29"/>
                  </a:cubicBezTo>
                  <a:cubicBezTo>
                    <a:pt x="2149" y="13"/>
                    <a:pt x="2352" y="6"/>
                    <a:pt x="2556" y="6"/>
                  </a:cubicBezTo>
                  <a:cubicBezTo>
                    <a:pt x="3091" y="6"/>
                    <a:pt x="3626" y="54"/>
                    <a:pt x="4160" y="115"/>
                  </a:cubicBezTo>
                  <a:cubicBezTo>
                    <a:pt x="4528" y="160"/>
                    <a:pt x="4896" y="211"/>
                    <a:pt x="5262" y="269"/>
                  </a:cubicBezTo>
                  <a:cubicBezTo>
                    <a:pt x="5629" y="324"/>
                    <a:pt x="5991" y="391"/>
                    <a:pt x="6357" y="453"/>
                  </a:cubicBezTo>
                  <a:cubicBezTo>
                    <a:pt x="6322" y="442"/>
                    <a:pt x="6285" y="432"/>
                    <a:pt x="6251" y="426"/>
                  </a:cubicBezTo>
                  <a:cubicBezTo>
                    <a:pt x="5925" y="369"/>
                    <a:pt x="5600" y="309"/>
                    <a:pt x="5273" y="262"/>
                  </a:cubicBezTo>
                  <a:cubicBezTo>
                    <a:pt x="4907" y="201"/>
                    <a:pt x="4538" y="150"/>
                    <a:pt x="4170" y="109"/>
                  </a:cubicBezTo>
                  <a:cubicBezTo>
                    <a:pt x="3634" y="46"/>
                    <a:pt x="3095" y="0"/>
                    <a:pt x="2558" y="0"/>
                  </a:cubicBezTo>
                  <a:close/>
                  <a:moveTo>
                    <a:pt x="37" y="580"/>
                  </a:moveTo>
                  <a:cubicBezTo>
                    <a:pt x="25" y="588"/>
                    <a:pt x="13" y="596"/>
                    <a:pt x="0" y="604"/>
                  </a:cubicBezTo>
                  <a:lnTo>
                    <a:pt x="37" y="58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47"/>
            <p:cNvSpPr/>
            <p:nvPr/>
          </p:nvSpPr>
          <p:spPr>
            <a:xfrm>
              <a:off x="1778625" y="4155300"/>
              <a:ext cx="2825" cy="425"/>
            </a:xfrm>
            <a:custGeom>
              <a:avLst/>
              <a:gdLst/>
              <a:ahLst/>
              <a:cxnLst/>
              <a:rect l="l" t="t" r="r" b="b"/>
              <a:pathLst>
                <a:path w="113" h="17" extrusionOk="0">
                  <a:moveTo>
                    <a:pt x="0" y="0"/>
                  </a:moveTo>
                  <a:lnTo>
                    <a:pt x="0" y="0"/>
                  </a:lnTo>
                  <a:cubicBezTo>
                    <a:pt x="10" y="9"/>
                    <a:pt x="49" y="13"/>
                    <a:pt x="113" y="17"/>
                  </a:cubicBezTo>
                  <a:cubicBezTo>
                    <a:pt x="76" y="11"/>
                    <a:pt x="37" y="6"/>
                    <a:pt x="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47"/>
            <p:cNvSpPr/>
            <p:nvPr/>
          </p:nvSpPr>
          <p:spPr>
            <a:xfrm>
              <a:off x="1796725" y="4081450"/>
              <a:ext cx="366450" cy="184200"/>
            </a:xfrm>
            <a:custGeom>
              <a:avLst/>
              <a:gdLst/>
              <a:ahLst/>
              <a:cxnLst/>
              <a:rect l="l" t="t" r="r" b="b"/>
              <a:pathLst>
                <a:path w="14658" h="7368" extrusionOk="0">
                  <a:moveTo>
                    <a:pt x="0" y="0"/>
                  </a:moveTo>
                  <a:lnTo>
                    <a:pt x="966" y="348"/>
                  </a:lnTo>
                  <a:lnTo>
                    <a:pt x="1369" y="489"/>
                  </a:lnTo>
                  <a:lnTo>
                    <a:pt x="1453" y="520"/>
                  </a:lnTo>
                  <a:lnTo>
                    <a:pt x="1932" y="708"/>
                  </a:lnTo>
                  <a:lnTo>
                    <a:pt x="2891" y="1084"/>
                  </a:lnTo>
                  <a:lnTo>
                    <a:pt x="3837" y="1489"/>
                  </a:lnTo>
                  <a:cubicBezTo>
                    <a:pt x="4154" y="1622"/>
                    <a:pt x="4467" y="1762"/>
                    <a:pt x="4778" y="1905"/>
                  </a:cubicBezTo>
                  <a:cubicBezTo>
                    <a:pt x="5091" y="2050"/>
                    <a:pt x="5404" y="2185"/>
                    <a:pt x="5715" y="2332"/>
                  </a:cubicBezTo>
                  <a:cubicBezTo>
                    <a:pt x="5823" y="2388"/>
                    <a:pt x="5932" y="2439"/>
                    <a:pt x="6040" y="2492"/>
                  </a:cubicBezTo>
                  <a:cubicBezTo>
                    <a:pt x="6241" y="2588"/>
                    <a:pt x="6439" y="2682"/>
                    <a:pt x="6639" y="2782"/>
                  </a:cubicBezTo>
                  <a:cubicBezTo>
                    <a:pt x="6948" y="2934"/>
                    <a:pt x="7255" y="3087"/>
                    <a:pt x="7558" y="3245"/>
                  </a:cubicBezTo>
                  <a:cubicBezTo>
                    <a:pt x="8133" y="3537"/>
                    <a:pt x="8706" y="3836"/>
                    <a:pt x="9273" y="4145"/>
                  </a:cubicBezTo>
                  <a:cubicBezTo>
                    <a:pt x="9309" y="4166"/>
                    <a:pt x="9344" y="4184"/>
                    <a:pt x="9381" y="4204"/>
                  </a:cubicBezTo>
                  <a:cubicBezTo>
                    <a:pt x="9528" y="4286"/>
                    <a:pt x="9678" y="4366"/>
                    <a:pt x="9823" y="4448"/>
                  </a:cubicBezTo>
                  <a:cubicBezTo>
                    <a:pt x="9825" y="4450"/>
                    <a:pt x="9829" y="4450"/>
                    <a:pt x="9831" y="4452"/>
                  </a:cubicBezTo>
                  <a:cubicBezTo>
                    <a:pt x="10281" y="4704"/>
                    <a:pt x="10729" y="4957"/>
                    <a:pt x="11173" y="5215"/>
                  </a:cubicBezTo>
                  <a:lnTo>
                    <a:pt x="12061" y="5737"/>
                  </a:lnTo>
                  <a:lnTo>
                    <a:pt x="12941" y="6273"/>
                  </a:lnTo>
                  <a:cubicBezTo>
                    <a:pt x="13518" y="6627"/>
                    <a:pt x="14089" y="6993"/>
                    <a:pt x="14655" y="7367"/>
                  </a:cubicBezTo>
                  <a:lnTo>
                    <a:pt x="14657" y="7367"/>
                  </a:lnTo>
                  <a:cubicBezTo>
                    <a:pt x="14578" y="7312"/>
                    <a:pt x="14502" y="7255"/>
                    <a:pt x="14422" y="7200"/>
                  </a:cubicBezTo>
                  <a:cubicBezTo>
                    <a:pt x="13935" y="6880"/>
                    <a:pt x="13446" y="6567"/>
                    <a:pt x="12951" y="6267"/>
                  </a:cubicBezTo>
                  <a:lnTo>
                    <a:pt x="12071" y="5729"/>
                  </a:lnTo>
                  <a:lnTo>
                    <a:pt x="11183" y="5207"/>
                  </a:lnTo>
                  <a:cubicBezTo>
                    <a:pt x="9997" y="4517"/>
                    <a:pt x="8790" y="3859"/>
                    <a:pt x="7568" y="3241"/>
                  </a:cubicBezTo>
                  <a:cubicBezTo>
                    <a:pt x="6959" y="2924"/>
                    <a:pt x="6341" y="2627"/>
                    <a:pt x="5721" y="2330"/>
                  </a:cubicBezTo>
                  <a:cubicBezTo>
                    <a:pt x="5412" y="2181"/>
                    <a:pt x="5097" y="2046"/>
                    <a:pt x="4786" y="1903"/>
                  </a:cubicBezTo>
                  <a:cubicBezTo>
                    <a:pt x="4473" y="1760"/>
                    <a:pt x="4162" y="1618"/>
                    <a:pt x="3845" y="1485"/>
                  </a:cubicBezTo>
                  <a:lnTo>
                    <a:pt x="2897" y="1082"/>
                  </a:lnTo>
                  <a:lnTo>
                    <a:pt x="1938" y="706"/>
                  </a:lnTo>
                  <a:lnTo>
                    <a:pt x="1461" y="518"/>
                  </a:lnTo>
                  <a:lnTo>
                    <a:pt x="976" y="344"/>
                  </a:lnTo>
                  <a:lnTo>
                    <a:pt x="240" y="78"/>
                  </a:lnTo>
                  <a:cubicBezTo>
                    <a:pt x="162" y="51"/>
                    <a:pt x="82" y="27"/>
                    <a:pt x="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47"/>
            <p:cNvSpPr/>
            <p:nvPr/>
          </p:nvSpPr>
          <p:spPr>
            <a:xfrm>
              <a:off x="1552175" y="4046675"/>
              <a:ext cx="187950" cy="62975"/>
            </a:xfrm>
            <a:custGeom>
              <a:avLst/>
              <a:gdLst/>
              <a:ahLst/>
              <a:cxnLst/>
              <a:rect l="l" t="t" r="r" b="b"/>
              <a:pathLst>
                <a:path w="7518" h="2519" extrusionOk="0">
                  <a:moveTo>
                    <a:pt x="3724" y="1"/>
                  </a:moveTo>
                  <a:cubicBezTo>
                    <a:pt x="3552" y="1"/>
                    <a:pt x="3380" y="6"/>
                    <a:pt x="3207" y="18"/>
                  </a:cubicBezTo>
                  <a:cubicBezTo>
                    <a:pt x="2835" y="47"/>
                    <a:pt x="2460" y="104"/>
                    <a:pt x="2098" y="217"/>
                  </a:cubicBezTo>
                  <a:cubicBezTo>
                    <a:pt x="1820" y="303"/>
                    <a:pt x="1550" y="419"/>
                    <a:pt x="1304" y="575"/>
                  </a:cubicBezTo>
                  <a:cubicBezTo>
                    <a:pt x="1292" y="583"/>
                    <a:pt x="1282" y="591"/>
                    <a:pt x="1269" y="599"/>
                  </a:cubicBezTo>
                  <a:cubicBezTo>
                    <a:pt x="1259" y="603"/>
                    <a:pt x="1251" y="612"/>
                    <a:pt x="1243" y="616"/>
                  </a:cubicBezTo>
                  <a:cubicBezTo>
                    <a:pt x="1196" y="650"/>
                    <a:pt x="1149" y="683"/>
                    <a:pt x="1104" y="718"/>
                  </a:cubicBezTo>
                  <a:cubicBezTo>
                    <a:pt x="807" y="951"/>
                    <a:pt x="561" y="1250"/>
                    <a:pt x="377" y="1575"/>
                  </a:cubicBezTo>
                  <a:cubicBezTo>
                    <a:pt x="214" y="1874"/>
                    <a:pt x="91" y="2195"/>
                    <a:pt x="1" y="2518"/>
                  </a:cubicBezTo>
                  <a:cubicBezTo>
                    <a:pt x="111" y="2201"/>
                    <a:pt x="244" y="1894"/>
                    <a:pt x="418" y="1612"/>
                  </a:cubicBezTo>
                  <a:cubicBezTo>
                    <a:pt x="609" y="1297"/>
                    <a:pt x="854" y="1015"/>
                    <a:pt x="1149" y="798"/>
                  </a:cubicBezTo>
                  <a:cubicBezTo>
                    <a:pt x="1188" y="769"/>
                    <a:pt x="1228" y="742"/>
                    <a:pt x="1267" y="714"/>
                  </a:cubicBezTo>
                  <a:cubicBezTo>
                    <a:pt x="1304" y="699"/>
                    <a:pt x="1341" y="675"/>
                    <a:pt x="1376" y="652"/>
                  </a:cubicBezTo>
                  <a:cubicBezTo>
                    <a:pt x="1926" y="321"/>
                    <a:pt x="2581" y="182"/>
                    <a:pt x="3225" y="139"/>
                  </a:cubicBezTo>
                  <a:cubicBezTo>
                    <a:pt x="3428" y="123"/>
                    <a:pt x="3632" y="116"/>
                    <a:pt x="3835" y="116"/>
                  </a:cubicBezTo>
                  <a:cubicBezTo>
                    <a:pt x="4371" y="116"/>
                    <a:pt x="4907" y="164"/>
                    <a:pt x="5441" y="225"/>
                  </a:cubicBezTo>
                  <a:cubicBezTo>
                    <a:pt x="5809" y="268"/>
                    <a:pt x="6176" y="319"/>
                    <a:pt x="6542" y="378"/>
                  </a:cubicBezTo>
                  <a:cubicBezTo>
                    <a:pt x="6867" y="427"/>
                    <a:pt x="7192" y="487"/>
                    <a:pt x="7518" y="542"/>
                  </a:cubicBezTo>
                  <a:cubicBezTo>
                    <a:pt x="6832" y="376"/>
                    <a:pt x="6141" y="235"/>
                    <a:pt x="5443" y="135"/>
                  </a:cubicBezTo>
                  <a:cubicBezTo>
                    <a:pt x="5075" y="80"/>
                    <a:pt x="4700" y="47"/>
                    <a:pt x="4330" y="20"/>
                  </a:cubicBezTo>
                  <a:cubicBezTo>
                    <a:pt x="4129" y="8"/>
                    <a:pt x="3927" y="1"/>
                    <a:pt x="3724"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7"/>
            <p:cNvSpPr/>
            <p:nvPr/>
          </p:nvSpPr>
          <p:spPr>
            <a:xfrm>
              <a:off x="1580875" y="4064725"/>
              <a:ext cx="3050" cy="2100"/>
            </a:xfrm>
            <a:custGeom>
              <a:avLst/>
              <a:gdLst/>
              <a:ahLst/>
              <a:cxnLst/>
              <a:rect l="l" t="t" r="r" b="b"/>
              <a:pathLst>
                <a:path w="122" h="84" extrusionOk="0">
                  <a:moveTo>
                    <a:pt x="121" y="0"/>
                  </a:moveTo>
                  <a:lnTo>
                    <a:pt x="99" y="14"/>
                  </a:lnTo>
                  <a:cubicBezTo>
                    <a:pt x="81" y="27"/>
                    <a:pt x="63" y="40"/>
                    <a:pt x="46" y="52"/>
                  </a:cubicBezTo>
                  <a:lnTo>
                    <a:pt x="46" y="52"/>
                  </a:lnTo>
                  <a:cubicBezTo>
                    <a:pt x="71" y="34"/>
                    <a:pt x="96" y="18"/>
                    <a:pt x="121" y="0"/>
                  </a:cubicBezTo>
                  <a:close/>
                  <a:moveTo>
                    <a:pt x="46" y="52"/>
                  </a:moveTo>
                  <a:cubicBezTo>
                    <a:pt x="31" y="62"/>
                    <a:pt x="16" y="72"/>
                    <a:pt x="1" y="84"/>
                  </a:cubicBezTo>
                  <a:cubicBezTo>
                    <a:pt x="15" y="73"/>
                    <a:pt x="30" y="62"/>
                    <a:pt x="46" y="52"/>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47"/>
            <p:cNvSpPr/>
            <p:nvPr/>
          </p:nvSpPr>
          <p:spPr>
            <a:xfrm>
              <a:off x="1561500" y="4062200"/>
              <a:ext cx="21700" cy="24025"/>
            </a:xfrm>
            <a:custGeom>
              <a:avLst/>
              <a:gdLst/>
              <a:ahLst/>
              <a:cxnLst/>
              <a:rect l="l" t="t" r="r" b="b"/>
              <a:pathLst>
                <a:path w="868" h="961" extrusionOk="0">
                  <a:moveTo>
                    <a:pt x="868" y="1"/>
                  </a:moveTo>
                  <a:cubicBezTo>
                    <a:pt x="861" y="5"/>
                    <a:pt x="855" y="9"/>
                    <a:pt x="848" y="13"/>
                  </a:cubicBezTo>
                  <a:lnTo>
                    <a:pt x="848" y="13"/>
                  </a:lnTo>
                  <a:cubicBezTo>
                    <a:pt x="855" y="9"/>
                    <a:pt x="861" y="5"/>
                    <a:pt x="868" y="1"/>
                  </a:cubicBezTo>
                  <a:close/>
                  <a:moveTo>
                    <a:pt x="848" y="13"/>
                  </a:moveTo>
                  <a:cubicBezTo>
                    <a:pt x="843" y="17"/>
                    <a:pt x="837" y="21"/>
                    <a:pt x="832" y="25"/>
                  </a:cubicBezTo>
                  <a:lnTo>
                    <a:pt x="832" y="25"/>
                  </a:lnTo>
                  <a:cubicBezTo>
                    <a:pt x="837" y="21"/>
                    <a:pt x="843" y="17"/>
                    <a:pt x="848" y="13"/>
                  </a:cubicBezTo>
                  <a:close/>
                  <a:moveTo>
                    <a:pt x="832" y="25"/>
                  </a:moveTo>
                  <a:cubicBezTo>
                    <a:pt x="796" y="50"/>
                    <a:pt x="762" y="77"/>
                    <a:pt x="727" y="103"/>
                  </a:cubicBezTo>
                  <a:cubicBezTo>
                    <a:pt x="757" y="81"/>
                    <a:pt x="786" y="58"/>
                    <a:pt x="817" y="38"/>
                  </a:cubicBezTo>
                  <a:cubicBezTo>
                    <a:pt x="821" y="33"/>
                    <a:pt x="826" y="29"/>
                    <a:pt x="832" y="25"/>
                  </a:cubicBezTo>
                  <a:close/>
                  <a:moveTo>
                    <a:pt x="727" y="103"/>
                  </a:moveTo>
                  <a:cubicBezTo>
                    <a:pt x="428" y="336"/>
                    <a:pt x="184" y="633"/>
                    <a:pt x="0" y="960"/>
                  </a:cubicBezTo>
                  <a:cubicBezTo>
                    <a:pt x="184" y="633"/>
                    <a:pt x="430" y="336"/>
                    <a:pt x="727" y="103"/>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7"/>
            <p:cNvSpPr/>
            <p:nvPr/>
          </p:nvSpPr>
          <p:spPr>
            <a:xfrm>
              <a:off x="1552125" y="4086200"/>
              <a:ext cx="9400" cy="23650"/>
            </a:xfrm>
            <a:custGeom>
              <a:avLst/>
              <a:gdLst/>
              <a:ahLst/>
              <a:cxnLst/>
              <a:rect l="l" t="t" r="r" b="b"/>
              <a:pathLst>
                <a:path w="376" h="946" extrusionOk="0">
                  <a:moveTo>
                    <a:pt x="375" y="0"/>
                  </a:moveTo>
                  <a:lnTo>
                    <a:pt x="375" y="0"/>
                  </a:lnTo>
                  <a:cubicBezTo>
                    <a:pt x="233" y="260"/>
                    <a:pt x="122" y="535"/>
                    <a:pt x="37" y="818"/>
                  </a:cubicBezTo>
                  <a:lnTo>
                    <a:pt x="37" y="818"/>
                  </a:lnTo>
                  <a:cubicBezTo>
                    <a:pt x="122" y="534"/>
                    <a:pt x="236" y="260"/>
                    <a:pt x="375" y="0"/>
                  </a:cubicBezTo>
                  <a:close/>
                  <a:moveTo>
                    <a:pt x="37" y="818"/>
                  </a:moveTo>
                  <a:lnTo>
                    <a:pt x="37" y="818"/>
                  </a:lnTo>
                  <a:cubicBezTo>
                    <a:pt x="24" y="860"/>
                    <a:pt x="12" y="903"/>
                    <a:pt x="1" y="946"/>
                  </a:cubicBezTo>
                  <a:cubicBezTo>
                    <a:pt x="12" y="903"/>
                    <a:pt x="24" y="860"/>
                    <a:pt x="37" y="818"/>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7"/>
            <p:cNvSpPr/>
            <p:nvPr/>
          </p:nvSpPr>
          <p:spPr>
            <a:xfrm>
              <a:off x="1632800" y="4049575"/>
              <a:ext cx="55425" cy="2725"/>
            </a:xfrm>
            <a:custGeom>
              <a:avLst/>
              <a:gdLst/>
              <a:ahLst/>
              <a:cxnLst/>
              <a:rect l="l" t="t" r="r" b="b"/>
              <a:pathLst>
                <a:path w="2217" h="109" extrusionOk="0">
                  <a:moveTo>
                    <a:pt x="610" y="0"/>
                  </a:moveTo>
                  <a:cubicBezTo>
                    <a:pt x="407" y="0"/>
                    <a:pt x="203" y="7"/>
                    <a:pt x="0" y="23"/>
                  </a:cubicBezTo>
                  <a:lnTo>
                    <a:pt x="0" y="23"/>
                  </a:lnTo>
                  <a:cubicBezTo>
                    <a:pt x="201" y="8"/>
                    <a:pt x="402" y="2"/>
                    <a:pt x="604" y="2"/>
                  </a:cubicBezTo>
                  <a:cubicBezTo>
                    <a:pt x="1141" y="2"/>
                    <a:pt x="1680" y="48"/>
                    <a:pt x="2216" y="109"/>
                  </a:cubicBezTo>
                  <a:cubicBezTo>
                    <a:pt x="1682" y="48"/>
                    <a:pt x="1146" y="0"/>
                    <a:pt x="61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7"/>
            <p:cNvSpPr/>
            <p:nvPr/>
          </p:nvSpPr>
          <p:spPr>
            <a:xfrm>
              <a:off x="1630025" y="4058950"/>
              <a:ext cx="101000" cy="16275"/>
            </a:xfrm>
            <a:custGeom>
              <a:avLst/>
              <a:gdLst/>
              <a:ahLst/>
              <a:cxnLst/>
              <a:rect l="l" t="t" r="r" b="b"/>
              <a:pathLst>
                <a:path w="4040" h="651" extrusionOk="0">
                  <a:moveTo>
                    <a:pt x="548" y="0"/>
                  </a:moveTo>
                  <a:cubicBezTo>
                    <a:pt x="244" y="0"/>
                    <a:pt x="58" y="14"/>
                    <a:pt x="1" y="18"/>
                  </a:cubicBezTo>
                  <a:cubicBezTo>
                    <a:pt x="653" y="368"/>
                    <a:pt x="899" y="650"/>
                    <a:pt x="899" y="650"/>
                  </a:cubicBezTo>
                  <a:cubicBezTo>
                    <a:pt x="1655" y="415"/>
                    <a:pt x="2505" y="359"/>
                    <a:pt x="3143" y="359"/>
                  </a:cubicBezTo>
                  <a:cubicBezTo>
                    <a:pt x="3564" y="359"/>
                    <a:pt x="3892" y="384"/>
                    <a:pt x="4039" y="397"/>
                  </a:cubicBezTo>
                  <a:cubicBezTo>
                    <a:pt x="2390" y="61"/>
                    <a:pt x="1198" y="0"/>
                    <a:pt x="5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7"/>
            <p:cNvSpPr/>
            <p:nvPr/>
          </p:nvSpPr>
          <p:spPr>
            <a:xfrm>
              <a:off x="1630025" y="4059400"/>
              <a:ext cx="25" cy="25"/>
            </a:xfrm>
            <a:custGeom>
              <a:avLst/>
              <a:gdLst/>
              <a:ahLst/>
              <a:cxnLst/>
              <a:rect l="l" t="t" r="r" b="b"/>
              <a:pathLst>
                <a:path w="1" h="1" extrusionOk="0">
                  <a:moveTo>
                    <a:pt x="1" y="0"/>
                  </a:move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7"/>
            <p:cNvSpPr/>
            <p:nvPr/>
          </p:nvSpPr>
          <p:spPr>
            <a:xfrm>
              <a:off x="1630025" y="4059450"/>
              <a:ext cx="101000" cy="15825"/>
            </a:xfrm>
            <a:custGeom>
              <a:avLst/>
              <a:gdLst/>
              <a:ahLst/>
              <a:cxnLst/>
              <a:rect l="l" t="t" r="r" b="b"/>
              <a:pathLst>
                <a:path w="4040" h="633" extrusionOk="0">
                  <a:moveTo>
                    <a:pt x="3792" y="363"/>
                  </a:moveTo>
                  <a:cubicBezTo>
                    <a:pt x="3897" y="370"/>
                    <a:pt x="3981" y="377"/>
                    <a:pt x="4037" y="383"/>
                  </a:cubicBezTo>
                  <a:lnTo>
                    <a:pt x="4039" y="383"/>
                  </a:lnTo>
                  <a:cubicBezTo>
                    <a:pt x="3983" y="377"/>
                    <a:pt x="3898" y="370"/>
                    <a:pt x="3792" y="363"/>
                  </a:cubicBezTo>
                  <a:close/>
                  <a:moveTo>
                    <a:pt x="1" y="0"/>
                  </a:moveTo>
                  <a:cubicBezTo>
                    <a:pt x="653" y="352"/>
                    <a:pt x="899" y="632"/>
                    <a:pt x="899" y="632"/>
                  </a:cubicBezTo>
                  <a:cubicBezTo>
                    <a:pt x="899" y="632"/>
                    <a:pt x="656" y="352"/>
                    <a:pt x="1" y="0"/>
                  </a:cubicBezTo>
                  <a:close/>
                  <a:moveTo>
                    <a:pt x="3122" y="342"/>
                  </a:moveTo>
                  <a:cubicBezTo>
                    <a:pt x="2488" y="342"/>
                    <a:pt x="1648" y="399"/>
                    <a:pt x="899" y="632"/>
                  </a:cubicBezTo>
                  <a:cubicBezTo>
                    <a:pt x="1651" y="399"/>
                    <a:pt x="2494" y="342"/>
                    <a:pt x="3130" y="342"/>
                  </a:cubicBezTo>
                  <a:cubicBezTo>
                    <a:pt x="3393" y="342"/>
                    <a:pt x="3621" y="352"/>
                    <a:pt x="3792" y="363"/>
                  </a:cubicBezTo>
                  <a:lnTo>
                    <a:pt x="3792" y="363"/>
                  </a:lnTo>
                  <a:cubicBezTo>
                    <a:pt x="3620" y="352"/>
                    <a:pt x="3389" y="342"/>
                    <a:pt x="3122" y="342"/>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7"/>
            <p:cNvSpPr/>
            <p:nvPr/>
          </p:nvSpPr>
          <p:spPr>
            <a:xfrm>
              <a:off x="1652475" y="4075250"/>
              <a:ext cx="25" cy="25"/>
            </a:xfrm>
            <a:custGeom>
              <a:avLst/>
              <a:gdLst/>
              <a:ahLst/>
              <a:cxnLst/>
              <a:rect l="l" t="t" r="r" b="b"/>
              <a:pathLst>
                <a:path w="1" h="1" extrusionOk="0">
                  <a:moveTo>
                    <a:pt x="1" y="0"/>
                  </a:move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7"/>
            <p:cNvSpPr/>
            <p:nvPr/>
          </p:nvSpPr>
          <p:spPr>
            <a:xfrm>
              <a:off x="1802925" y="4083325"/>
              <a:ext cx="354325" cy="178025"/>
            </a:xfrm>
            <a:custGeom>
              <a:avLst/>
              <a:gdLst/>
              <a:ahLst/>
              <a:cxnLst/>
              <a:rect l="l" t="t" r="r" b="b"/>
              <a:pathLst>
                <a:path w="14173" h="7121" extrusionOk="0">
                  <a:moveTo>
                    <a:pt x="0" y="1"/>
                  </a:moveTo>
                  <a:lnTo>
                    <a:pt x="730" y="263"/>
                  </a:lnTo>
                  <a:lnTo>
                    <a:pt x="1213" y="437"/>
                  </a:lnTo>
                  <a:lnTo>
                    <a:pt x="1692" y="627"/>
                  </a:lnTo>
                  <a:lnTo>
                    <a:pt x="2649" y="1003"/>
                  </a:lnTo>
                  <a:lnTo>
                    <a:pt x="3597" y="1406"/>
                  </a:lnTo>
                  <a:cubicBezTo>
                    <a:pt x="3914" y="1539"/>
                    <a:pt x="4225" y="1680"/>
                    <a:pt x="4538" y="1824"/>
                  </a:cubicBezTo>
                  <a:cubicBezTo>
                    <a:pt x="4849" y="1967"/>
                    <a:pt x="5164" y="2102"/>
                    <a:pt x="5473" y="2251"/>
                  </a:cubicBezTo>
                  <a:cubicBezTo>
                    <a:pt x="6093" y="2550"/>
                    <a:pt x="6711" y="2845"/>
                    <a:pt x="7320" y="3162"/>
                  </a:cubicBezTo>
                  <a:cubicBezTo>
                    <a:pt x="8546" y="3780"/>
                    <a:pt x="9749" y="4440"/>
                    <a:pt x="10935" y="5128"/>
                  </a:cubicBezTo>
                  <a:lnTo>
                    <a:pt x="11823" y="5650"/>
                  </a:lnTo>
                  <a:lnTo>
                    <a:pt x="12703" y="6186"/>
                  </a:lnTo>
                  <a:cubicBezTo>
                    <a:pt x="13196" y="6488"/>
                    <a:pt x="13687" y="6799"/>
                    <a:pt x="14172" y="7121"/>
                  </a:cubicBezTo>
                  <a:cubicBezTo>
                    <a:pt x="13135" y="6388"/>
                    <a:pt x="12065" y="5705"/>
                    <a:pt x="10974" y="5052"/>
                  </a:cubicBezTo>
                  <a:cubicBezTo>
                    <a:pt x="9798" y="4350"/>
                    <a:pt x="8591" y="3690"/>
                    <a:pt x="7369" y="3061"/>
                  </a:cubicBezTo>
                  <a:cubicBezTo>
                    <a:pt x="6144" y="2437"/>
                    <a:pt x="4896" y="1856"/>
                    <a:pt x="3627" y="1326"/>
                  </a:cubicBezTo>
                  <a:cubicBezTo>
                    <a:pt x="2443" y="821"/>
                    <a:pt x="1226" y="394"/>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7"/>
            <p:cNvSpPr/>
            <p:nvPr/>
          </p:nvSpPr>
          <p:spPr>
            <a:xfrm>
              <a:off x="1717200" y="4164300"/>
              <a:ext cx="14550" cy="37100"/>
            </a:xfrm>
            <a:custGeom>
              <a:avLst/>
              <a:gdLst/>
              <a:ahLst/>
              <a:cxnLst/>
              <a:rect l="l" t="t" r="r" b="b"/>
              <a:pathLst>
                <a:path w="582" h="1484" extrusionOk="0">
                  <a:moveTo>
                    <a:pt x="581" y="0"/>
                  </a:moveTo>
                  <a:cubicBezTo>
                    <a:pt x="563" y="31"/>
                    <a:pt x="541" y="67"/>
                    <a:pt x="518" y="111"/>
                  </a:cubicBezTo>
                  <a:lnTo>
                    <a:pt x="518" y="111"/>
                  </a:lnTo>
                  <a:cubicBezTo>
                    <a:pt x="518" y="111"/>
                    <a:pt x="518" y="111"/>
                    <a:pt x="518" y="111"/>
                  </a:cubicBezTo>
                  <a:lnTo>
                    <a:pt x="518" y="111"/>
                  </a:lnTo>
                  <a:cubicBezTo>
                    <a:pt x="518" y="111"/>
                    <a:pt x="518" y="112"/>
                    <a:pt x="518" y="113"/>
                  </a:cubicBezTo>
                  <a:cubicBezTo>
                    <a:pt x="317" y="620"/>
                    <a:pt x="135" y="1095"/>
                    <a:pt x="0" y="1484"/>
                  </a:cubicBezTo>
                  <a:lnTo>
                    <a:pt x="0" y="1484"/>
                  </a:lnTo>
                  <a:cubicBezTo>
                    <a:pt x="4" y="1472"/>
                    <a:pt x="263" y="791"/>
                    <a:pt x="581" y="0"/>
                  </a:cubicBezTo>
                  <a:close/>
                  <a:moveTo>
                    <a:pt x="0" y="1484"/>
                  </a:moveTo>
                  <a:cubicBezTo>
                    <a:pt x="0" y="1484"/>
                    <a:pt x="0" y="1484"/>
                    <a:pt x="0" y="1484"/>
                  </a:cubicBezTo>
                  <a:cubicBezTo>
                    <a:pt x="0" y="1484"/>
                    <a:pt x="0" y="1484"/>
                    <a:pt x="0" y="1484"/>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7"/>
            <p:cNvSpPr/>
            <p:nvPr/>
          </p:nvSpPr>
          <p:spPr>
            <a:xfrm>
              <a:off x="2027925" y="4319225"/>
              <a:ext cx="125" cy="175"/>
            </a:xfrm>
            <a:custGeom>
              <a:avLst/>
              <a:gdLst/>
              <a:ahLst/>
              <a:cxnLst/>
              <a:rect l="l" t="t" r="r" b="b"/>
              <a:pathLst>
                <a:path w="5" h="7" extrusionOk="0">
                  <a:moveTo>
                    <a:pt x="0" y="1"/>
                  </a:moveTo>
                  <a:lnTo>
                    <a:pt x="1" y="2"/>
                  </a:lnTo>
                  <a:lnTo>
                    <a:pt x="1" y="2"/>
                  </a:lnTo>
                  <a:cubicBezTo>
                    <a:pt x="1" y="2"/>
                    <a:pt x="1" y="1"/>
                    <a:pt x="0" y="1"/>
                  </a:cubicBezTo>
                  <a:close/>
                  <a:moveTo>
                    <a:pt x="1" y="2"/>
                  </a:moveTo>
                  <a:cubicBezTo>
                    <a:pt x="2" y="4"/>
                    <a:pt x="3" y="7"/>
                    <a:pt x="4" y="7"/>
                  </a:cubicBezTo>
                  <a:lnTo>
                    <a:pt x="1" y="2"/>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7"/>
            <p:cNvSpPr/>
            <p:nvPr/>
          </p:nvSpPr>
          <p:spPr>
            <a:xfrm>
              <a:off x="2075575" y="4346325"/>
              <a:ext cx="2025" cy="750"/>
            </a:xfrm>
            <a:custGeom>
              <a:avLst/>
              <a:gdLst/>
              <a:ahLst/>
              <a:cxnLst/>
              <a:rect l="l" t="t" r="r" b="b"/>
              <a:pathLst>
                <a:path w="81" h="30" extrusionOk="0">
                  <a:moveTo>
                    <a:pt x="1" y="1"/>
                  </a:moveTo>
                  <a:lnTo>
                    <a:pt x="1" y="1"/>
                  </a:lnTo>
                  <a:cubicBezTo>
                    <a:pt x="17" y="7"/>
                    <a:pt x="29" y="11"/>
                    <a:pt x="46" y="17"/>
                  </a:cubicBezTo>
                  <a:cubicBezTo>
                    <a:pt x="32" y="11"/>
                    <a:pt x="17" y="5"/>
                    <a:pt x="1" y="1"/>
                  </a:cubicBezTo>
                  <a:close/>
                  <a:moveTo>
                    <a:pt x="46" y="17"/>
                  </a:moveTo>
                  <a:cubicBezTo>
                    <a:pt x="47" y="17"/>
                    <a:pt x="47" y="18"/>
                    <a:pt x="48" y="18"/>
                  </a:cubicBezTo>
                  <a:lnTo>
                    <a:pt x="48" y="18"/>
                  </a:lnTo>
                  <a:cubicBezTo>
                    <a:pt x="47" y="18"/>
                    <a:pt x="47" y="17"/>
                    <a:pt x="46" y="17"/>
                  </a:cubicBezTo>
                  <a:close/>
                  <a:moveTo>
                    <a:pt x="48" y="18"/>
                  </a:moveTo>
                  <a:cubicBezTo>
                    <a:pt x="49" y="18"/>
                    <a:pt x="51" y="19"/>
                    <a:pt x="52" y="19"/>
                  </a:cubicBezTo>
                  <a:cubicBezTo>
                    <a:pt x="53" y="19"/>
                    <a:pt x="54" y="20"/>
                    <a:pt x="55" y="20"/>
                  </a:cubicBezTo>
                  <a:lnTo>
                    <a:pt x="55" y="20"/>
                  </a:lnTo>
                  <a:cubicBezTo>
                    <a:pt x="53" y="19"/>
                    <a:pt x="51" y="19"/>
                    <a:pt x="48" y="18"/>
                  </a:cubicBezTo>
                  <a:close/>
                  <a:moveTo>
                    <a:pt x="55" y="20"/>
                  </a:moveTo>
                  <a:cubicBezTo>
                    <a:pt x="58" y="21"/>
                    <a:pt x="60" y="21"/>
                    <a:pt x="62" y="22"/>
                  </a:cubicBezTo>
                  <a:lnTo>
                    <a:pt x="62" y="22"/>
                  </a:lnTo>
                  <a:cubicBezTo>
                    <a:pt x="60" y="21"/>
                    <a:pt x="58" y="21"/>
                    <a:pt x="55" y="20"/>
                  </a:cubicBezTo>
                  <a:close/>
                  <a:moveTo>
                    <a:pt x="62" y="22"/>
                  </a:moveTo>
                  <a:lnTo>
                    <a:pt x="62" y="22"/>
                  </a:lnTo>
                  <a:cubicBezTo>
                    <a:pt x="69" y="25"/>
                    <a:pt x="74" y="28"/>
                    <a:pt x="81" y="30"/>
                  </a:cubicBezTo>
                  <a:cubicBezTo>
                    <a:pt x="81" y="30"/>
                    <a:pt x="74" y="26"/>
                    <a:pt x="62" y="22"/>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7"/>
            <p:cNvSpPr/>
            <p:nvPr/>
          </p:nvSpPr>
          <p:spPr>
            <a:xfrm>
              <a:off x="1527175" y="4037800"/>
              <a:ext cx="759375" cy="345925"/>
            </a:xfrm>
            <a:custGeom>
              <a:avLst/>
              <a:gdLst/>
              <a:ahLst/>
              <a:cxnLst/>
              <a:rect l="l" t="t" r="r" b="b"/>
              <a:pathLst>
                <a:path w="30375" h="13837" extrusionOk="0">
                  <a:moveTo>
                    <a:pt x="4668" y="840"/>
                  </a:moveTo>
                  <a:cubicBezTo>
                    <a:pt x="5326" y="840"/>
                    <a:pt x="6545" y="903"/>
                    <a:pt x="8235" y="1253"/>
                  </a:cubicBezTo>
                  <a:cubicBezTo>
                    <a:pt x="8231" y="1253"/>
                    <a:pt x="8203" y="1251"/>
                    <a:pt x="8156" y="1245"/>
                  </a:cubicBezTo>
                  <a:lnTo>
                    <a:pt x="8156" y="1245"/>
                  </a:lnTo>
                  <a:lnTo>
                    <a:pt x="8225" y="1261"/>
                  </a:lnTo>
                  <a:lnTo>
                    <a:pt x="8221" y="1261"/>
                  </a:lnTo>
                  <a:cubicBezTo>
                    <a:pt x="8174" y="1255"/>
                    <a:pt x="7782" y="1214"/>
                    <a:pt x="7236" y="1214"/>
                  </a:cubicBezTo>
                  <a:cubicBezTo>
                    <a:pt x="6600" y="1214"/>
                    <a:pt x="5755" y="1270"/>
                    <a:pt x="5003" y="1505"/>
                  </a:cubicBezTo>
                  <a:cubicBezTo>
                    <a:pt x="5003" y="1505"/>
                    <a:pt x="4755" y="1220"/>
                    <a:pt x="4094" y="866"/>
                  </a:cubicBezTo>
                  <a:cubicBezTo>
                    <a:pt x="4094" y="866"/>
                    <a:pt x="4100" y="866"/>
                    <a:pt x="4113" y="864"/>
                  </a:cubicBezTo>
                  <a:cubicBezTo>
                    <a:pt x="4111" y="862"/>
                    <a:pt x="4109" y="862"/>
                    <a:pt x="4105" y="860"/>
                  </a:cubicBezTo>
                  <a:cubicBezTo>
                    <a:pt x="4105" y="860"/>
                    <a:pt x="4298" y="840"/>
                    <a:pt x="4668" y="840"/>
                  </a:cubicBezTo>
                  <a:close/>
                  <a:moveTo>
                    <a:pt x="4735" y="354"/>
                  </a:moveTo>
                  <a:cubicBezTo>
                    <a:pt x="4938" y="354"/>
                    <a:pt x="5141" y="361"/>
                    <a:pt x="5342" y="373"/>
                  </a:cubicBezTo>
                  <a:cubicBezTo>
                    <a:pt x="5717" y="396"/>
                    <a:pt x="6087" y="428"/>
                    <a:pt x="6455" y="488"/>
                  </a:cubicBezTo>
                  <a:cubicBezTo>
                    <a:pt x="7194" y="594"/>
                    <a:pt x="7922" y="744"/>
                    <a:pt x="8647" y="924"/>
                  </a:cubicBezTo>
                  <a:cubicBezTo>
                    <a:pt x="8608" y="915"/>
                    <a:pt x="8567" y="911"/>
                    <a:pt x="8530" y="903"/>
                  </a:cubicBezTo>
                  <a:lnTo>
                    <a:pt x="8530" y="903"/>
                  </a:lnTo>
                  <a:cubicBezTo>
                    <a:pt x="8565" y="911"/>
                    <a:pt x="8602" y="919"/>
                    <a:pt x="8638" y="928"/>
                  </a:cubicBezTo>
                  <a:cubicBezTo>
                    <a:pt x="8274" y="866"/>
                    <a:pt x="7908" y="797"/>
                    <a:pt x="7540" y="741"/>
                  </a:cubicBezTo>
                  <a:cubicBezTo>
                    <a:pt x="7173" y="680"/>
                    <a:pt x="6805" y="629"/>
                    <a:pt x="6437" y="588"/>
                  </a:cubicBezTo>
                  <a:cubicBezTo>
                    <a:pt x="5902" y="527"/>
                    <a:pt x="5366" y="480"/>
                    <a:pt x="4830" y="480"/>
                  </a:cubicBezTo>
                  <a:cubicBezTo>
                    <a:pt x="4627" y="480"/>
                    <a:pt x="4425" y="487"/>
                    <a:pt x="4223" y="502"/>
                  </a:cubicBezTo>
                  <a:cubicBezTo>
                    <a:pt x="3540" y="547"/>
                    <a:pt x="2844" y="699"/>
                    <a:pt x="2276" y="1077"/>
                  </a:cubicBezTo>
                  <a:lnTo>
                    <a:pt x="2169" y="1153"/>
                  </a:lnTo>
                  <a:cubicBezTo>
                    <a:pt x="1875" y="1372"/>
                    <a:pt x="1629" y="1652"/>
                    <a:pt x="1437" y="1967"/>
                  </a:cubicBezTo>
                  <a:cubicBezTo>
                    <a:pt x="1406" y="2018"/>
                    <a:pt x="1375" y="2069"/>
                    <a:pt x="1349" y="2120"/>
                  </a:cubicBezTo>
                  <a:cubicBezTo>
                    <a:pt x="1189" y="2390"/>
                    <a:pt x="1073" y="2683"/>
                    <a:pt x="974" y="2980"/>
                  </a:cubicBezTo>
                  <a:cubicBezTo>
                    <a:pt x="982" y="2947"/>
                    <a:pt x="991" y="2916"/>
                    <a:pt x="1001" y="2882"/>
                  </a:cubicBezTo>
                  <a:lnTo>
                    <a:pt x="1001" y="2882"/>
                  </a:lnTo>
                  <a:cubicBezTo>
                    <a:pt x="989" y="2916"/>
                    <a:pt x="978" y="2951"/>
                    <a:pt x="964" y="2984"/>
                  </a:cubicBezTo>
                  <a:cubicBezTo>
                    <a:pt x="1054" y="2624"/>
                    <a:pt x="1185" y="2272"/>
                    <a:pt x="1367" y="1940"/>
                  </a:cubicBezTo>
                  <a:cubicBezTo>
                    <a:pt x="1551" y="1613"/>
                    <a:pt x="1793" y="1316"/>
                    <a:pt x="2093" y="1085"/>
                  </a:cubicBezTo>
                  <a:cubicBezTo>
                    <a:pt x="2128" y="1057"/>
                    <a:pt x="2165" y="1030"/>
                    <a:pt x="2200" y="1005"/>
                  </a:cubicBezTo>
                  <a:cubicBezTo>
                    <a:pt x="2222" y="989"/>
                    <a:pt x="2247" y="971"/>
                    <a:pt x="2269" y="956"/>
                  </a:cubicBezTo>
                  <a:cubicBezTo>
                    <a:pt x="2282" y="946"/>
                    <a:pt x="2298" y="938"/>
                    <a:pt x="2312" y="932"/>
                  </a:cubicBezTo>
                  <a:cubicBezTo>
                    <a:pt x="2558" y="772"/>
                    <a:pt x="2828" y="656"/>
                    <a:pt x="3110" y="570"/>
                  </a:cubicBezTo>
                  <a:cubicBezTo>
                    <a:pt x="3470" y="459"/>
                    <a:pt x="3845" y="402"/>
                    <a:pt x="4219" y="371"/>
                  </a:cubicBezTo>
                  <a:cubicBezTo>
                    <a:pt x="4391" y="359"/>
                    <a:pt x="4563" y="354"/>
                    <a:pt x="4735" y="354"/>
                  </a:cubicBezTo>
                  <a:close/>
                  <a:moveTo>
                    <a:pt x="7577" y="4395"/>
                  </a:moveTo>
                  <a:lnTo>
                    <a:pt x="7577" y="4395"/>
                  </a:lnTo>
                  <a:cubicBezTo>
                    <a:pt x="7603" y="4402"/>
                    <a:pt x="7630" y="4404"/>
                    <a:pt x="7658" y="4406"/>
                  </a:cubicBezTo>
                  <a:cubicBezTo>
                    <a:pt x="7651" y="4409"/>
                    <a:pt x="7644" y="4410"/>
                    <a:pt x="7635" y="4410"/>
                  </a:cubicBezTo>
                  <a:cubicBezTo>
                    <a:pt x="7619" y="4410"/>
                    <a:pt x="7599" y="4405"/>
                    <a:pt x="7577" y="4395"/>
                  </a:cubicBezTo>
                  <a:close/>
                  <a:moveTo>
                    <a:pt x="9365" y="2640"/>
                  </a:moveTo>
                  <a:cubicBezTo>
                    <a:pt x="9366" y="2640"/>
                    <a:pt x="9367" y="2640"/>
                    <a:pt x="9367" y="2640"/>
                  </a:cubicBezTo>
                  <a:cubicBezTo>
                    <a:pt x="9172" y="2706"/>
                    <a:pt x="8616" y="3983"/>
                    <a:pt x="8183" y="5059"/>
                  </a:cubicBezTo>
                  <a:lnTo>
                    <a:pt x="8183" y="5059"/>
                  </a:lnTo>
                  <a:cubicBezTo>
                    <a:pt x="8183" y="5059"/>
                    <a:pt x="8183" y="5059"/>
                    <a:pt x="8183" y="5059"/>
                  </a:cubicBezTo>
                  <a:lnTo>
                    <a:pt x="8183" y="5059"/>
                  </a:lnTo>
                  <a:cubicBezTo>
                    <a:pt x="9088" y="2699"/>
                    <a:pt x="9342" y="2640"/>
                    <a:pt x="9365" y="2640"/>
                  </a:cubicBezTo>
                  <a:close/>
                  <a:moveTo>
                    <a:pt x="22628" y="5091"/>
                  </a:moveTo>
                  <a:cubicBezTo>
                    <a:pt x="23115" y="5104"/>
                    <a:pt x="23559" y="5186"/>
                    <a:pt x="23645" y="5204"/>
                  </a:cubicBezTo>
                  <a:lnTo>
                    <a:pt x="23645" y="5204"/>
                  </a:lnTo>
                  <a:cubicBezTo>
                    <a:pt x="23191" y="5130"/>
                    <a:pt x="22824" y="5104"/>
                    <a:pt x="22533" y="5104"/>
                  </a:cubicBezTo>
                  <a:cubicBezTo>
                    <a:pt x="22440" y="5104"/>
                    <a:pt x="22354" y="5107"/>
                    <a:pt x="22276" y="5112"/>
                  </a:cubicBezTo>
                  <a:cubicBezTo>
                    <a:pt x="21976" y="5130"/>
                    <a:pt x="21787" y="5177"/>
                    <a:pt x="21695" y="5208"/>
                  </a:cubicBezTo>
                  <a:lnTo>
                    <a:pt x="21693" y="5208"/>
                  </a:lnTo>
                  <a:cubicBezTo>
                    <a:pt x="21925" y="5122"/>
                    <a:pt x="22219" y="5091"/>
                    <a:pt x="22506" y="5091"/>
                  </a:cubicBezTo>
                  <a:close/>
                  <a:moveTo>
                    <a:pt x="23659" y="5208"/>
                  </a:moveTo>
                  <a:lnTo>
                    <a:pt x="23659" y="5208"/>
                  </a:lnTo>
                  <a:cubicBezTo>
                    <a:pt x="23659" y="5208"/>
                    <a:pt x="23659" y="5208"/>
                    <a:pt x="23659" y="5208"/>
                  </a:cubicBezTo>
                  <a:cubicBezTo>
                    <a:pt x="23659" y="5208"/>
                    <a:pt x="23659" y="5208"/>
                    <a:pt x="23659" y="5208"/>
                  </a:cubicBezTo>
                  <a:close/>
                  <a:moveTo>
                    <a:pt x="21700" y="5200"/>
                  </a:moveTo>
                  <a:lnTo>
                    <a:pt x="21700" y="5200"/>
                  </a:lnTo>
                  <a:cubicBezTo>
                    <a:pt x="21675" y="5210"/>
                    <a:pt x="21652" y="5218"/>
                    <a:pt x="21626" y="5228"/>
                  </a:cubicBezTo>
                  <a:cubicBezTo>
                    <a:pt x="21626" y="5228"/>
                    <a:pt x="21652" y="5218"/>
                    <a:pt x="21700" y="5200"/>
                  </a:cubicBezTo>
                  <a:close/>
                  <a:moveTo>
                    <a:pt x="3454" y="1048"/>
                  </a:moveTo>
                  <a:cubicBezTo>
                    <a:pt x="3454" y="1048"/>
                    <a:pt x="3474" y="1059"/>
                    <a:pt x="3509" y="1079"/>
                  </a:cubicBezTo>
                  <a:cubicBezTo>
                    <a:pt x="3622" y="1147"/>
                    <a:pt x="3896" y="1316"/>
                    <a:pt x="4231" y="1619"/>
                  </a:cubicBezTo>
                  <a:cubicBezTo>
                    <a:pt x="4244" y="1633"/>
                    <a:pt x="4262" y="1650"/>
                    <a:pt x="4276" y="1664"/>
                  </a:cubicBezTo>
                  <a:cubicBezTo>
                    <a:pt x="4276" y="1664"/>
                    <a:pt x="4272" y="1664"/>
                    <a:pt x="4264" y="1668"/>
                  </a:cubicBezTo>
                  <a:lnTo>
                    <a:pt x="4266" y="1670"/>
                  </a:lnTo>
                  <a:cubicBezTo>
                    <a:pt x="4266" y="1670"/>
                    <a:pt x="3837" y="1785"/>
                    <a:pt x="3305" y="2141"/>
                  </a:cubicBezTo>
                  <a:lnTo>
                    <a:pt x="3182" y="2225"/>
                  </a:lnTo>
                  <a:cubicBezTo>
                    <a:pt x="2527" y="2697"/>
                    <a:pt x="1760" y="3530"/>
                    <a:pt x="1447" y="4932"/>
                  </a:cubicBezTo>
                  <a:cubicBezTo>
                    <a:pt x="1445" y="4946"/>
                    <a:pt x="1441" y="4958"/>
                    <a:pt x="1437" y="4974"/>
                  </a:cubicBezTo>
                  <a:lnTo>
                    <a:pt x="1400" y="5173"/>
                  </a:lnTo>
                  <a:cubicBezTo>
                    <a:pt x="1392" y="5212"/>
                    <a:pt x="1386" y="5249"/>
                    <a:pt x="1381" y="5285"/>
                  </a:cubicBezTo>
                  <a:cubicBezTo>
                    <a:pt x="1381" y="5285"/>
                    <a:pt x="1379" y="5275"/>
                    <a:pt x="1379" y="5255"/>
                  </a:cubicBezTo>
                  <a:cubicBezTo>
                    <a:pt x="1375" y="5269"/>
                    <a:pt x="1373" y="5281"/>
                    <a:pt x="1373" y="5294"/>
                  </a:cubicBezTo>
                  <a:cubicBezTo>
                    <a:pt x="1373" y="5294"/>
                    <a:pt x="1334" y="5005"/>
                    <a:pt x="1351" y="4573"/>
                  </a:cubicBezTo>
                  <a:cubicBezTo>
                    <a:pt x="1383" y="3688"/>
                    <a:pt x="1641" y="2196"/>
                    <a:pt x="2918" y="1343"/>
                  </a:cubicBezTo>
                  <a:cubicBezTo>
                    <a:pt x="2973" y="1306"/>
                    <a:pt x="3026" y="1271"/>
                    <a:pt x="3086" y="1239"/>
                  </a:cubicBezTo>
                  <a:cubicBezTo>
                    <a:pt x="3184" y="1179"/>
                    <a:pt x="3292" y="1122"/>
                    <a:pt x="3405" y="1071"/>
                  </a:cubicBezTo>
                  <a:cubicBezTo>
                    <a:pt x="3419" y="1065"/>
                    <a:pt x="3438" y="1057"/>
                    <a:pt x="3454" y="1048"/>
                  </a:cubicBezTo>
                  <a:close/>
                  <a:moveTo>
                    <a:pt x="22236" y="3999"/>
                  </a:moveTo>
                  <a:cubicBezTo>
                    <a:pt x="22254" y="3999"/>
                    <a:pt x="22273" y="3999"/>
                    <a:pt x="22291" y="4001"/>
                  </a:cubicBezTo>
                  <a:cubicBezTo>
                    <a:pt x="22309" y="4003"/>
                    <a:pt x="22324" y="4003"/>
                    <a:pt x="22342" y="4005"/>
                  </a:cubicBezTo>
                  <a:cubicBezTo>
                    <a:pt x="22882" y="4087"/>
                    <a:pt x="27142" y="6073"/>
                    <a:pt x="27142" y="6073"/>
                  </a:cubicBezTo>
                  <a:lnTo>
                    <a:pt x="26546" y="6040"/>
                  </a:lnTo>
                  <a:cubicBezTo>
                    <a:pt x="25330" y="5571"/>
                    <a:pt x="24379" y="5325"/>
                    <a:pt x="23650" y="5205"/>
                  </a:cubicBezTo>
                  <a:lnTo>
                    <a:pt x="23650" y="5205"/>
                  </a:lnTo>
                  <a:cubicBezTo>
                    <a:pt x="23536" y="5176"/>
                    <a:pt x="22449" y="4913"/>
                    <a:pt x="21683" y="4909"/>
                  </a:cubicBezTo>
                  <a:cubicBezTo>
                    <a:pt x="21391" y="4909"/>
                    <a:pt x="21145" y="4946"/>
                    <a:pt x="21020" y="5050"/>
                  </a:cubicBezTo>
                  <a:cubicBezTo>
                    <a:pt x="20555" y="5431"/>
                    <a:pt x="23396" y="7113"/>
                    <a:pt x="23507" y="7178"/>
                  </a:cubicBezTo>
                  <a:lnTo>
                    <a:pt x="23507" y="7178"/>
                  </a:lnTo>
                  <a:cubicBezTo>
                    <a:pt x="23507" y="7178"/>
                    <a:pt x="23507" y="7178"/>
                    <a:pt x="23507" y="7178"/>
                  </a:cubicBezTo>
                  <a:lnTo>
                    <a:pt x="23507" y="7178"/>
                  </a:lnTo>
                  <a:cubicBezTo>
                    <a:pt x="21166" y="5845"/>
                    <a:pt x="19821" y="5003"/>
                    <a:pt x="19817" y="5003"/>
                  </a:cubicBezTo>
                  <a:cubicBezTo>
                    <a:pt x="21097" y="4543"/>
                    <a:pt x="21718" y="3999"/>
                    <a:pt x="22236" y="3999"/>
                  </a:cubicBezTo>
                  <a:close/>
                  <a:moveTo>
                    <a:pt x="9436" y="788"/>
                  </a:moveTo>
                  <a:cubicBezTo>
                    <a:pt x="9504" y="788"/>
                    <a:pt x="9578" y="799"/>
                    <a:pt x="9659" y="825"/>
                  </a:cubicBezTo>
                  <a:cubicBezTo>
                    <a:pt x="9725" y="846"/>
                    <a:pt x="9792" y="881"/>
                    <a:pt x="9868" y="924"/>
                  </a:cubicBezTo>
                  <a:cubicBezTo>
                    <a:pt x="9868" y="924"/>
                    <a:pt x="8861" y="3272"/>
                    <a:pt x="8119" y="5171"/>
                  </a:cubicBezTo>
                  <a:cubicBezTo>
                    <a:pt x="8141" y="5128"/>
                    <a:pt x="8162" y="5089"/>
                    <a:pt x="8182" y="5060"/>
                  </a:cubicBezTo>
                  <a:cubicBezTo>
                    <a:pt x="8184" y="5060"/>
                    <a:pt x="8184" y="5058"/>
                    <a:pt x="8184" y="5058"/>
                  </a:cubicBezTo>
                  <a:cubicBezTo>
                    <a:pt x="8184" y="5056"/>
                    <a:pt x="8186" y="5056"/>
                    <a:pt x="8186" y="5054"/>
                  </a:cubicBezTo>
                  <a:cubicBezTo>
                    <a:pt x="8222" y="4999"/>
                    <a:pt x="8234" y="4980"/>
                    <a:pt x="8234" y="4980"/>
                  </a:cubicBezTo>
                  <a:lnTo>
                    <a:pt x="8234" y="4980"/>
                  </a:lnTo>
                  <a:cubicBezTo>
                    <a:pt x="8234" y="4980"/>
                    <a:pt x="8205" y="5025"/>
                    <a:pt x="8190" y="5048"/>
                  </a:cubicBezTo>
                  <a:cubicBezTo>
                    <a:pt x="8192" y="5046"/>
                    <a:pt x="8193" y="5043"/>
                    <a:pt x="8195" y="5041"/>
                  </a:cubicBezTo>
                  <a:lnTo>
                    <a:pt x="8195" y="5041"/>
                  </a:lnTo>
                  <a:cubicBezTo>
                    <a:pt x="8190" y="5048"/>
                    <a:pt x="8187" y="5055"/>
                    <a:pt x="8184" y="5058"/>
                  </a:cubicBezTo>
                  <a:cubicBezTo>
                    <a:pt x="8189" y="5051"/>
                    <a:pt x="8194" y="5044"/>
                    <a:pt x="8198" y="5037"/>
                  </a:cubicBezTo>
                  <a:lnTo>
                    <a:pt x="8198" y="5037"/>
                  </a:lnTo>
                  <a:cubicBezTo>
                    <a:pt x="8228" y="4994"/>
                    <a:pt x="8250" y="4973"/>
                    <a:pt x="8268" y="4973"/>
                  </a:cubicBezTo>
                  <a:cubicBezTo>
                    <a:pt x="8276" y="4973"/>
                    <a:pt x="8283" y="4977"/>
                    <a:pt x="8288" y="4985"/>
                  </a:cubicBezTo>
                  <a:cubicBezTo>
                    <a:pt x="8315" y="5017"/>
                    <a:pt x="8317" y="5134"/>
                    <a:pt x="8297" y="5316"/>
                  </a:cubicBezTo>
                  <a:cubicBezTo>
                    <a:pt x="8286" y="5204"/>
                    <a:pt x="8182" y="5060"/>
                    <a:pt x="8182" y="5060"/>
                  </a:cubicBezTo>
                  <a:lnTo>
                    <a:pt x="8182" y="5065"/>
                  </a:lnTo>
                  <a:cubicBezTo>
                    <a:pt x="7859" y="5858"/>
                    <a:pt x="7601" y="6544"/>
                    <a:pt x="7601" y="6544"/>
                  </a:cubicBezTo>
                  <a:cubicBezTo>
                    <a:pt x="7738" y="6155"/>
                    <a:pt x="7918" y="5680"/>
                    <a:pt x="8119" y="5171"/>
                  </a:cubicBezTo>
                  <a:lnTo>
                    <a:pt x="8119" y="5171"/>
                  </a:lnTo>
                  <a:cubicBezTo>
                    <a:pt x="7918" y="5558"/>
                    <a:pt x="7558" y="6519"/>
                    <a:pt x="7000" y="8268"/>
                  </a:cubicBezTo>
                  <a:lnTo>
                    <a:pt x="8743" y="1897"/>
                  </a:lnTo>
                  <a:lnTo>
                    <a:pt x="8743" y="1895"/>
                  </a:lnTo>
                  <a:lnTo>
                    <a:pt x="8964" y="1018"/>
                  </a:lnTo>
                  <a:cubicBezTo>
                    <a:pt x="8964" y="1018"/>
                    <a:pt x="9128" y="788"/>
                    <a:pt x="9436" y="788"/>
                  </a:cubicBezTo>
                  <a:close/>
                  <a:moveTo>
                    <a:pt x="28105" y="6849"/>
                  </a:moveTo>
                  <a:cubicBezTo>
                    <a:pt x="27948" y="7035"/>
                    <a:pt x="27782" y="7215"/>
                    <a:pt x="27618" y="7397"/>
                  </a:cubicBezTo>
                  <a:lnTo>
                    <a:pt x="27119" y="7933"/>
                  </a:lnTo>
                  <a:cubicBezTo>
                    <a:pt x="26790" y="8287"/>
                    <a:pt x="26452" y="8637"/>
                    <a:pt x="26115" y="8982"/>
                  </a:cubicBezTo>
                  <a:lnTo>
                    <a:pt x="26113" y="8978"/>
                  </a:lnTo>
                  <a:lnTo>
                    <a:pt x="26104" y="8987"/>
                  </a:lnTo>
                  <a:cubicBezTo>
                    <a:pt x="25961" y="8894"/>
                    <a:pt x="25806" y="8794"/>
                    <a:pt x="25638" y="8690"/>
                  </a:cubicBezTo>
                  <a:cubicBezTo>
                    <a:pt x="25433" y="8520"/>
                    <a:pt x="25229" y="8354"/>
                    <a:pt x="25022" y="8191"/>
                  </a:cubicBezTo>
                  <a:cubicBezTo>
                    <a:pt x="24687" y="7927"/>
                    <a:pt x="24349" y="7669"/>
                    <a:pt x="24001" y="7421"/>
                  </a:cubicBezTo>
                  <a:lnTo>
                    <a:pt x="24001" y="7421"/>
                  </a:lnTo>
                  <a:cubicBezTo>
                    <a:pt x="24032" y="7440"/>
                    <a:pt x="24060" y="7454"/>
                    <a:pt x="24091" y="7473"/>
                  </a:cubicBezTo>
                  <a:cubicBezTo>
                    <a:pt x="24067" y="7452"/>
                    <a:pt x="24038" y="7434"/>
                    <a:pt x="24011" y="7413"/>
                  </a:cubicBezTo>
                  <a:lnTo>
                    <a:pt x="24011" y="7413"/>
                  </a:lnTo>
                  <a:cubicBezTo>
                    <a:pt x="24384" y="7624"/>
                    <a:pt x="24742" y="7861"/>
                    <a:pt x="25086" y="8111"/>
                  </a:cubicBezTo>
                  <a:cubicBezTo>
                    <a:pt x="25419" y="8346"/>
                    <a:pt x="25738" y="8600"/>
                    <a:pt x="26051" y="8862"/>
                  </a:cubicBezTo>
                  <a:cubicBezTo>
                    <a:pt x="26374" y="8526"/>
                    <a:pt x="26702" y="8193"/>
                    <a:pt x="27033" y="7867"/>
                  </a:cubicBezTo>
                  <a:lnTo>
                    <a:pt x="27557" y="7356"/>
                  </a:lnTo>
                  <a:cubicBezTo>
                    <a:pt x="27739" y="7188"/>
                    <a:pt x="27915" y="7018"/>
                    <a:pt x="28097" y="6855"/>
                  </a:cubicBezTo>
                  <a:lnTo>
                    <a:pt x="28097" y="6855"/>
                  </a:lnTo>
                  <a:cubicBezTo>
                    <a:pt x="28093" y="6859"/>
                    <a:pt x="28089" y="6861"/>
                    <a:pt x="28087" y="6867"/>
                  </a:cubicBezTo>
                  <a:cubicBezTo>
                    <a:pt x="28093" y="6861"/>
                    <a:pt x="28099" y="6855"/>
                    <a:pt x="28105" y="6849"/>
                  </a:cubicBezTo>
                  <a:close/>
                  <a:moveTo>
                    <a:pt x="10791" y="1734"/>
                  </a:moveTo>
                  <a:cubicBezTo>
                    <a:pt x="12100" y="2151"/>
                    <a:pt x="13399" y="2601"/>
                    <a:pt x="14666" y="3141"/>
                  </a:cubicBezTo>
                  <a:cubicBezTo>
                    <a:pt x="15934" y="3669"/>
                    <a:pt x="17182" y="4250"/>
                    <a:pt x="18406" y="4874"/>
                  </a:cubicBezTo>
                  <a:cubicBezTo>
                    <a:pt x="19629" y="5504"/>
                    <a:pt x="20836" y="6163"/>
                    <a:pt x="22015" y="6871"/>
                  </a:cubicBezTo>
                  <a:cubicBezTo>
                    <a:pt x="23187" y="7575"/>
                    <a:pt x="24339" y="8311"/>
                    <a:pt x="25450" y="9109"/>
                  </a:cubicBezTo>
                  <a:lnTo>
                    <a:pt x="25448" y="9109"/>
                  </a:lnTo>
                  <a:cubicBezTo>
                    <a:pt x="25368" y="9056"/>
                    <a:pt x="25286" y="9005"/>
                    <a:pt x="25206" y="8952"/>
                  </a:cubicBezTo>
                  <a:lnTo>
                    <a:pt x="25206" y="8952"/>
                  </a:lnTo>
                  <a:cubicBezTo>
                    <a:pt x="25284" y="9007"/>
                    <a:pt x="25362" y="9060"/>
                    <a:pt x="25439" y="9117"/>
                  </a:cubicBezTo>
                  <a:lnTo>
                    <a:pt x="25437" y="9117"/>
                  </a:lnTo>
                  <a:cubicBezTo>
                    <a:pt x="24871" y="8741"/>
                    <a:pt x="24300" y="8375"/>
                    <a:pt x="23723" y="8023"/>
                  </a:cubicBezTo>
                  <a:lnTo>
                    <a:pt x="22843" y="7485"/>
                  </a:lnTo>
                  <a:lnTo>
                    <a:pt x="21955" y="6963"/>
                  </a:lnTo>
                  <a:cubicBezTo>
                    <a:pt x="21511" y="6705"/>
                    <a:pt x="21063" y="6450"/>
                    <a:pt x="20613" y="6202"/>
                  </a:cubicBezTo>
                  <a:cubicBezTo>
                    <a:pt x="20611" y="6200"/>
                    <a:pt x="20607" y="6200"/>
                    <a:pt x="20605" y="6196"/>
                  </a:cubicBezTo>
                  <a:cubicBezTo>
                    <a:pt x="20458" y="6114"/>
                    <a:pt x="20310" y="6032"/>
                    <a:pt x="20163" y="5954"/>
                  </a:cubicBezTo>
                  <a:cubicBezTo>
                    <a:pt x="20126" y="5934"/>
                    <a:pt x="20091" y="5916"/>
                    <a:pt x="20055" y="5895"/>
                  </a:cubicBezTo>
                  <a:cubicBezTo>
                    <a:pt x="19488" y="5588"/>
                    <a:pt x="18915" y="5285"/>
                    <a:pt x="18340" y="4995"/>
                  </a:cubicBezTo>
                  <a:cubicBezTo>
                    <a:pt x="18035" y="4835"/>
                    <a:pt x="17728" y="4682"/>
                    <a:pt x="17421" y="4533"/>
                  </a:cubicBezTo>
                  <a:lnTo>
                    <a:pt x="16822" y="4240"/>
                  </a:lnTo>
                  <a:cubicBezTo>
                    <a:pt x="16714" y="4187"/>
                    <a:pt x="16605" y="4136"/>
                    <a:pt x="16497" y="4082"/>
                  </a:cubicBezTo>
                  <a:cubicBezTo>
                    <a:pt x="16186" y="3933"/>
                    <a:pt x="15873" y="3798"/>
                    <a:pt x="15560" y="3655"/>
                  </a:cubicBezTo>
                  <a:cubicBezTo>
                    <a:pt x="15247" y="3512"/>
                    <a:pt x="14936" y="3370"/>
                    <a:pt x="14619" y="3238"/>
                  </a:cubicBezTo>
                  <a:lnTo>
                    <a:pt x="13673" y="2834"/>
                  </a:lnTo>
                  <a:lnTo>
                    <a:pt x="12714" y="2458"/>
                  </a:lnTo>
                  <a:lnTo>
                    <a:pt x="12235" y="2268"/>
                  </a:lnTo>
                  <a:lnTo>
                    <a:pt x="12151" y="2237"/>
                  </a:lnTo>
                  <a:lnTo>
                    <a:pt x="11748" y="2094"/>
                  </a:lnTo>
                  <a:lnTo>
                    <a:pt x="10780" y="1742"/>
                  </a:lnTo>
                  <a:lnTo>
                    <a:pt x="10780" y="1742"/>
                  </a:lnTo>
                  <a:cubicBezTo>
                    <a:pt x="10860" y="1766"/>
                    <a:pt x="10942" y="1793"/>
                    <a:pt x="11020" y="1818"/>
                  </a:cubicBezTo>
                  <a:lnTo>
                    <a:pt x="10791" y="1734"/>
                  </a:lnTo>
                  <a:close/>
                  <a:moveTo>
                    <a:pt x="9813" y="3534"/>
                  </a:moveTo>
                  <a:lnTo>
                    <a:pt x="11705" y="4140"/>
                  </a:lnTo>
                  <a:cubicBezTo>
                    <a:pt x="12247" y="4232"/>
                    <a:pt x="22596" y="7689"/>
                    <a:pt x="22921" y="8451"/>
                  </a:cubicBezTo>
                  <a:cubicBezTo>
                    <a:pt x="22579" y="8369"/>
                    <a:pt x="22240" y="8287"/>
                    <a:pt x="21898" y="8209"/>
                  </a:cubicBezTo>
                  <a:cubicBezTo>
                    <a:pt x="20936" y="7996"/>
                    <a:pt x="19969" y="7800"/>
                    <a:pt x="18985" y="7667"/>
                  </a:cubicBezTo>
                  <a:lnTo>
                    <a:pt x="18985" y="7667"/>
                  </a:lnTo>
                  <a:cubicBezTo>
                    <a:pt x="19899" y="8054"/>
                    <a:pt x="20830" y="8375"/>
                    <a:pt x="21767" y="8682"/>
                  </a:cubicBezTo>
                  <a:cubicBezTo>
                    <a:pt x="22094" y="8788"/>
                    <a:pt x="22422" y="8890"/>
                    <a:pt x="22749" y="8989"/>
                  </a:cubicBezTo>
                  <a:cubicBezTo>
                    <a:pt x="22199" y="9478"/>
                    <a:pt x="20503" y="9598"/>
                    <a:pt x="17591" y="9699"/>
                  </a:cubicBezTo>
                  <a:cubicBezTo>
                    <a:pt x="14371" y="9555"/>
                    <a:pt x="10891" y="9218"/>
                    <a:pt x="8113" y="8496"/>
                  </a:cubicBezTo>
                  <a:lnTo>
                    <a:pt x="9813" y="3534"/>
                  </a:lnTo>
                  <a:close/>
                  <a:moveTo>
                    <a:pt x="24989" y="10093"/>
                  </a:moveTo>
                  <a:cubicBezTo>
                    <a:pt x="24965" y="10097"/>
                    <a:pt x="24940" y="10100"/>
                    <a:pt x="24918" y="10102"/>
                  </a:cubicBezTo>
                  <a:lnTo>
                    <a:pt x="24979" y="10102"/>
                  </a:lnTo>
                  <a:cubicBezTo>
                    <a:pt x="24703" y="10130"/>
                    <a:pt x="24427" y="10151"/>
                    <a:pt x="24151" y="10173"/>
                  </a:cubicBezTo>
                  <a:lnTo>
                    <a:pt x="23320" y="10224"/>
                  </a:lnTo>
                  <a:cubicBezTo>
                    <a:pt x="22763" y="10255"/>
                    <a:pt x="22211" y="10267"/>
                    <a:pt x="21657" y="10284"/>
                  </a:cubicBezTo>
                  <a:cubicBezTo>
                    <a:pt x="21395" y="10286"/>
                    <a:pt x="21133" y="10288"/>
                    <a:pt x="20872" y="10288"/>
                  </a:cubicBezTo>
                  <a:cubicBezTo>
                    <a:pt x="20579" y="10288"/>
                    <a:pt x="20286" y="10285"/>
                    <a:pt x="19995" y="10278"/>
                  </a:cubicBezTo>
                  <a:cubicBezTo>
                    <a:pt x="19439" y="10265"/>
                    <a:pt x="18884" y="10245"/>
                    <a:pt x="18332" y="10202"/>
                  </a:cubicBezTo>
                  <a:lnTo>
                    <a:pt x="18414" y="10202"/>
                  </a:lnTo>
                  <a:cubicBezTo>
                    <a:pt x="18391" y="10200"/>
                    <a:pt x="18369" y="10200"/>
                    <a:pt x="18342" y="10196"/>
                  </a:cubicBezTo>
                  <a:lnTo>
                    <a:pt x="20005" y="10179"/>
                  </a:lnTo>
                  <a:cubicBezTo>
                    <a:pt x="20560" y="10171"/>
                    <a:pt x="21112" y="10169"/>
                    <a:pt x="21665" y="10155"/>
                  </a:cubicBezTo>
                  <a:cubicBezTo>
                    <a:pt x="22219" y="10151"/>
                    <a:pt x="22772" y="10138"/>
                    <a:pt x="23324" y="10128"/>
                  </a:cubicBezTo>
                  <a:cubicBezTo>
                    <a:pt x="23882" y="10112"/>
                    <a:pt x="24433" y="10097"/>
                    <a:pt x="24989" y="10093"/>
                  </a:cubicBezTo>
                  <a:close/>
                  <a:moveTo>
                    <a:pt x="21771" y="8430"/>
                  </a:moveTo>
                  <a:lnTo>
                    <a:pt x="21771" y="8430"/>
                  </a:lnTo>
                  <a:cubicBezTo>
                    <a:pt x="22352" y="8563"/>
                    <a:pt x="22929" y="8706"/>
                    <a:pt x="23506" y="8854"/>
                  </a:cubicBezTo>
                  <a:cubicBezTo>
                    <a:pt x="24081" y="8999"/>
                    <a:pt x="24656" y="9158"/>
                    <a:pt x="25229" y="9310"/>
                  </a:cubicBezTo>
                  <a:cubicBezTo>
                    <a:pt x="25802" y="9469"/>
                    <a:pt x="26374" y="9627"/>
                    <a:pt x="26945" y="9793"/>
                  </a:cubicBezTo>
                  <a:lnTo>
                    <a:pt x="27802" y="10046"/>
                  </a:lnTo>
                  <a:cubicBezTo>
                    <a:pt x="28083" y="10128"/>
                    <a:pt x="28369" y="10212"/>
                    <a:pt x="28654" y="10304"/>
                  </a:cubicBezTo>
                  <a:lnTo>
                    <a:pt x="28547" y="10282"/>
                  </a:lnTo>
                  <a:lnTo>
                    <a:pt x="28547" y="10282"/>
                  </a:lnTo>
                  <a:cubicBezTo>
                    <a:pt x="28580" y="10292"/>
                    <a:pt x="28611" y="10302"/>
                    <a:pt x="28643" y="10312"/>
                  </a:cubicBezTo>
                  <a:cubicBezTo>
                    <a:pt x="28351" y="10247"/>
                    <a:pt x="28066" y="10173"/>
                    <a:pt x="27774" y="10108"/>
                  </a:cubicBezTo>
                  <a:lnTo>
                    <a:pt x="26908" y="9889"/>
                  </a:lnTo>
                  <a:cubicBezTo>
                    <a:pt x="26334" y="9742"/>
                    <a:pt x="25759" y="9586"/>
                    <a:pt x="25186" y="9435"/>
                  </a:cubicBezTo>
                  <a:cubicBezTo>
                    <a:pt x="24613" y="9273"/>
                    <a:pt x="24040" y="9117"/>
                    <a:pt x="23469" y="8952"/>
                  </a:cubicBezTo>
                  <a:cubicBezTo>
                    <a:pt x="22898" y="8784"/>
                    <a:pt x="22330" y="8616"/>
                    <a:pt x="21761" y="8434"/>
                  </a:cubicBezTo>
                  <a:lnTo>
                    <a:pt x="21761" y="8434"/>
                  </a:lnTo>
                  <a:cubicBezTo>
                    <a:pt x="21798" y="8442"/>
                    <a:pt x="21837" y="8453"/>
                    <a:pt x="21871" y="8461"/>
                  </a:cubicBezTo>
                  <a:lnTo>
                    <a:pt x="21771" y="8430"/>
                  </a:lnTo>
                  <a:close/>
                  <a:moveTo>
                    <a:pt x="19987" y="11202"/>
                  </a:moveTo>
                  <a:cubicBezTo>
                    <a:pt x="19987" y="11202"/>
                    <a:pt x="19987" y="11202"/>
                    <a:pt x="19987" y="11202"/>
                  </a:cubicBezTo>
                  <a:lnTo>
                    <a:pt x="19987" y="11202"/>
                  </a:lnTo>
                  <a:cubicBezTo>
                    <a:pt x="19987" y="11202"/>
                    <a:pt x="19987" y="11202"/>
                    <a:pt x="19987" y="11202"/>
                  </a:cubicBezTo>
                  <a:close/>
                  <a:moveTo>
                    <a:pt x="19995" y="11194"/>
                  </a:moveTo>
                  <a:cubicBezTo>
                    <a:pt x="20006" y="11207"/>
                    <a:pt x="20016" y="11220"/>
                    <a:pt x="20027" y="11233"/>
                  </a:cubicBezTo>
                  <a:lnTo>
                    <a:pt x="20027" y="11233"/>
                  </a:lnTo>
                  <a:cubicBezTo>
                    <a:pt x="20004" y="11208"/>
                    <a:pt x="19995" y="11194"/>
                    <a:pt x="19995" y="11194"/>
                  </a:cubicBezTo>
                  <a:close/>
                  <a:moveTo>
                    <a:pt x="20046" y="11251"/>
                  </a:moveTo>
                  <a:lnTo>
                    <a:pt x="20048" y="11255"/>
                  </a:lnTo>
                  <a:cubicBezTo>
                    <a:pt x="20048" y="11255"/>
                    <a:pt x="20047" y="11254"/>
                    <a:pt x="20046" y="11253"/>
                  </a:cubicBezTo>
                  <a:lnTo>
                    <a:pt x="20046" y="11253"/>
                  </a:lnTo>
                  <a:lnTo>
                    <a:pt x="20046" y="11251"/>
                  </a:lnTo>
                  <a:close/>
                  <a:moveTo>
                    <a:pt x="19987" y="11202"/>
                  </a:moveTo>
                  <a:lnTo>
                    <a:pt x="19987" y="11202"/>
                  </a:lnTo>
                  <a:cubicBezTo>
                    <a:pt x="20003" y="11223"/>
                    <a:pt x="20020" y="11243"/>
                    <a:pt x="20038" y="11264"/>
                  </a:cubicBezTo>
                  <a:cubicBezTo>
                    <a:pt x="20001" y="11225"/>
                    <a:pt x="19987" y="11202"/>
                    <a:pt x="19987" y="11202"/>
                  </a:cubicBezTo>
                  <a:close/>
                  <a:moveTo>
                    <a:pt x="20038" y="11264"/>
                  </a:moveTo>
                  <a:cubicBezTo>
                    <a:pt x="20124" y="11358"/>
                    <a:pt x="20331" y="11560"/>
                    <a:pt x="20746" y="11800"/>
                  </a:cubicBezTo>
                  <a:cubicBezTo>
                    <a:pt x="20460" y="11638"/>
                    <a:pt x="20194" y="11454"/>
                    <a:pt x="20038" y="11264"/>
                  </a:cubicBezTo>
                  <a:close/>
                  <a:moveTo>
                    <a:pt x="20888" y="11877"/>
                  </a:moveTo>
                  <a:lnTo>
                    <a:pt x="20888" y="11877"/>
                  </a:lnTo>
                  <a:cubicBezTo>
                    <a:pt x="21187" y="12035"/>
                    <a:pt x="21492" y="12166"/>
                    <a:pt x="21711" y="12253"/>
                  </a:cubicBezTo>
                  <a:lnTo>
                    <a:pt x="21711" y="12253"/>
                  </a:lnTo>
                  <a:cubicBezTo>
                    <a:pt x="21380" y="12125"/>
                    <a:pt x="21109" y="11997"/>
                    <a:pt x="20888" y="11877"/>
                  </a:cubicBezTo>
                  <a:close/>
                  <a:moveTo>
                    <a:pt x="21987" y="12356"/>
                  </a:moveTo>
                  <a:cubicBezTo>
                    <a:pt x="21993" y="12357"/>
                    <a:pt x="21997" y="12359"/>
                    <a:pt x="22001" y="12360"/>
                  </a:cubicBezTo>
                  <a:lnTo>
                    <a:pt x="22001" y="12360"/>
                  </a:lnTo>
                  <a:cubicBezTo>
                    <a:pt x="21999" y="12359"/>
                    <a:pt x="21996" y="12359"/>
                    <a:pt x="21992" y="12358"/>
                  </a:cubicBezTo>
                  <a:cubicBezTo>
                    <a:pt x="21991" y="12358"/>
                    <a:pt x="21989" y="12357"/>
                    <a:pt x="21987" y="12356"/>
                  </a:cubicBezTo>
                  <a:close/>
                  <a:moveTo>
                    <a:pt x="25812" y="10214"/>
                  </a:moveTo>
                  <a:lnTo>
                    <a:pt x="25818" y="10230"/>
                  </a:lnTo>
                  <a:cubicBezTo>
                    <a:pt x="25935" y="10705"/>
                    <a:pt x="26047" y="11182"/>
                    <a:pt x="26156" y="11659"/>
                  </a:cubicBezTo>
                  <a:lnTo>
                    <a:pt x="26311" y="12375"/>
                  </a:lnTo>
                  <a:cubicBezTo>
                    <a:pt x="26360" y="12616"/>
                    <a:pt x="26411" y="12853"/>
                    <a:pt x="26452" y="13097"/>
                  </a:cubicBezTo>
                  <a:cubicBezTo>
                    <a:pt x="26381" y="12862"/>
                    <a:pt x="26317" y="12626"/>
                    <a:pt x="26248" y="12391"/>
                  </a:cubicBezTo>
                  <a:lnTo>
                    <a:pt x="26248" y="12391"/>
                  </a:lnTo>
                  <a:cubicBezTo>
                    <a:pt x="26293" y="12628"/>
                    <a:pt x="26344" y="12864"/>
                    <a:pt x="26389" y="13101"/>
                  </a:cubicBezTo>
                  <a:cubicBezTo>
                    <a:pt x="26317" y="12866"/>
                    <a:pt x="26252" y="12630"/>
                    <a:pt x="26184" y="12395"/>
                  </a:cubicBezTo>
                  <a:lnTo>
                    <a:pt x="25992" y="11687"/>
                  </a:lnTo>
                  <a:cubicBezTo>
                    <a:pt x="25871" y="11235"/>
                    <a:pt x="25759" y="10779"/>
                    <a:pt x="25648" y="10325"/>
                  </a:cubicBezTo>
                  <a:cubicBezTo>
                    <a:pt x="25317" y="10378"/>
                    <a:pt x="24983" y="10423"/>
                    <a:pt x="24650" y="10453"/>
                  </a:cubicBezTo>
                  <a:cubicBezTo>
                    <a:pt x="24578" y="10462"/>
                    <a:pt x="24507" y="10470"/>
                    <a:pt x="24433" y="10476"/>
                  </a:cubicBezTo>
                  <a:cubicBezTo>
                    <a:pt x="24056" y="10509"/>
                    <a:pt x="23674" y="10530"/>
                    <a:pt x="23294" y="10530"/>
                  </a:cubicBezTo>
                  <a:cubicBezTo>
                    <a:pt x="23246" y="10530"/>
                    <a:pt x="23199" y="10530"/>
                    <a:pt x="23152" y="10529"/>
                  </a:cubicBezTo>
                  <a:cubicBezTo>
                    <a:pt x="23177" y="10527"/>
                    <a:pt x="23199" y="10523"/>
                    <a:pt x="23220" y="10521"/>
                  </a:cubicBezTo>
                  <a:lnTo>
                    <a:pt x="23218" y="10521"/>
                  </a:lnTo>
                  <a:cubicBezTo>
                    <a:pt x="23312" y="10513"/>
                    <a:pt x="23408" y="10503"/>
                    <a:pt x="23504" y="10492"/>
                  </a:cubicBezTo>
                  <a:cubicBezTo>
                    <a:pt x="23811" y="10460"/>
                    <a:pt x="24118" y="10425"/>
                    <a:pt x="24421" y="10382"/>
                  </a:cubicBezTo>
                  <a:cubicBezTo>
                    <a:pt x="24758" y="10335"/>
                    <a:pt x="25096" y="10284"/>
                    <a:pt x="25431" y="10228"/>
                  </a:cubicBezTo>
                  <a:lnTo>
                    <a:pt x="25460" y="10228"/>
                  </a:lnTo>
                  <a:cubicBezTo>
                    <a:pt x="25472" y="10226"/>
                    <a:pt x="25482" y="10226"/>
                    <a:pt x="25495" y="10224"/>
                  </a:cubicBezTo>
                  <a:cubicBezTo>
                    <a:pt x="25605" y="10222"/>
                    <a:pt x="25710" y="10216"/>
                    <a:pt x="25812" y="10214"/>
                  </a:cubicBezTo>
                  <a:close/>
                  <a:moveTo>
                    <a:pt x="20234" y="10469"/>
                  </a:moveTo>
                  <a:cubicBezTo>
                    <a:pt x="20880" y="10469"/>
                    <a:pt x="21676" y="10473"/>
                    <a:pt x="22604" y="10488"/>
                  </a:cubicBezTo>
                  <a:cubicBezTo>
                    <a:pt x="22604" y="10488"/>
                    <a:pt x="22601" y="10488"/>
                    <a:pt x="22595" y="10488"/>
                  </a:cubicBezTo>
                  <a:cubicBezTo>
                    <a:pt x="22410" y="10488"/>
                    <a:pt x="19377" y="10496"/>
                    <a:pt x="19367" y="11002"/>
                  </a:cubicBezTo>
                  <a:cubicBezTo>
                    <a:pt x="19367" y="11020"/>
                    <a:pt x="19371" y="11035"/>
                    <a:pt x="19377" y="11053"/>
                  </a:cubicBezTo>
                  <a:cubicBezTo>
                    <a:pt x="19562" y="11562"/>
                    <a:pt x="21482" y="12198"/>
                    <a:pt x="21928" y="12337"/>
                  </a:cubicBezTo>
                  <a:lnTo>
                    <a:pt x="21928" y="12337"/>
                  </a:lnTo>
                  <a:cubicBezTo>
                    <a:pt x="21950" y="12346"/>
                    <a:pt x="21969" y="12353"/>
                    <a:pt x="21984" y="12358"/>
                  </a:cubicBezTo>
                  <a:cubicBezTo>
                    <a:pt x="22643" y="12594"/>
                    <a:pt x="23510" y="12825"/>
                    <a:pt x="24642" y="13015"/>
                  </a:cubicBezTo>
                  <a:lnTo>
                    <a:pt x="25167" y="13289"/>
                  </a:lnTo>
                  <a:cubicBezTo>
                    <a:pt x="25167" y="13289"/>
                    <a:pt x="20490" y="12833"/>
                    <a:pt x="19983" y="12628"/>
                  </a:cubicBezTo>
                  <a:cubicBezTo>
                    <a:pt x="19478" y="12424"/>
                    <a:pt x="19248" y="11605"/>
                    <a:pt x="18320" y="10486"/>
                  </a:cubicBezTo>
                  <a:cubicBezTo>
                    <a:pt x="18320" y="10486"/>
                    <a:pt x="19003" y="10469"/>
                    <a:pt x="20234" y="10469"/>
                  </a:cubicBezTo>
                  <a:close/>
                  <a:moveTo>
                    <a:pt x="4484" y="1"/>
                  </a:moveTo>
                  <a:cubicBezTo>
                    <a:pt x="2006" y="1"/>
                    <a:pt x="1107" y="1042"/>
                    <a:pt x="655" y="2693"/>
                  </a:cubicBezTo>
                  <a:cubicBezTo>
                    <a:pt x="0" y="5091"/>
                    <a:pt x="811" y="6859"/>
                    <a:pt x="6744" y="8629"/>
                  </a:cubicBezTo>
                  <a:cubicBezTo>
                    <a:pt x="6779" y="8749"/>
                    <a:pt x="6869" y="8849"/>
                    <a:pt x="6998" y="8882"/>
                  </a:cubicBezTo>
                  <a:lnTo>
                    <a:pt x="7583" y="9044"/>
                  </a:lnTo>
                  <a:cubicBezTo>
                    <a:pt x="7614" y="9052"/>
                    <a:pt x="7645" y="9056"/>
                    <a:pt x="7675" y="9056"/>
                  </a:cubicBezTo>
                  <a:cubicBezTo>
                    <a:pt x="7768" y="9056"/>
                    <a:pt x="7856" y="9020"/>
                    <a:pt x="7922" y="8962"/>
                  </a:cubicBezTo>
                  <a:cubicBezTo>
                    <a:pt x="10709" y="9692"/>
                    <a:pt x="14191" y="10040"/>
                    <a:pt x="17424" y="10190"/>
                  </a:cubicBezTo>
                  <a:cubicBezTo>
                    <a:pt x="18590" y="11188"/>
                    <a:pt x="19191" y="13025"/>
                    <a:pt x="19932" y="13105"/>
                  </a:cubicBezTo>
                  <a:cubicBezTo>
                    <a:pt x="20572" y="13173"/>
                    <a:pt x="24689" y="13651"/>
                    <a:pt x="26243" y="13833"/>
                  </a:cubicBezTo>
                  <a:cubicBezTo>
                    <a:pt x="26260" y="13835"/>
                    <a:pt x="26277" y="13836"/>
                    <a:pt x="26294" y="13836"/>
                  </a:cubicBezTo>
                  <a:cubicBezTo>
                    <a:pt x="26565" y="13836"/>
                    <a:pt x="26778" y="13589"/>
                    <a:pt x="26722" y="13314"/>
                  </a:cubicBezTo>
                  <a:lnTo>
                    <a:pt x="26108" y="10206"/>
                  </a:lnTo>
                  <a:cubicBezTo>
                    <a:pt x="26180" y="10204"/>
                    <a:pt x="26250" y="10202"/>
                    <a:pt x="26315" y="10198"/>
                  </a:cubicBezTo>
                  <a:cubicBezTo>
                    <a:pt x="26444" y="10194"/>
                    <a:pt x="26561" y="10140"/>
                    <a:pt x="26647" y="10052"/>
                  </a:cubicBezTo>
                  <a:cubicBezTo>
                    <a:pt x="26917" y="10118"/>
                    <a:pt x="27189" y="10181"/>
                    <a:pt x="27463" y="10243"/>
                  </a:cubicBezTo>
                  <a:cubicBezTo>
                    <a:pt x="28424" y="10453"/>
                    <a:pt x="29390" y="10652"/>
                    <a:pt x="30374" y="10785"/>
                  </a:cubicBezTo>
                  <a:cubicBezTo>
                    <a:pt x="29460" y="10398"/>
                    <a:pt x="28529" y="10075"/>
                    <a:pt x="27592" y="9768"/>
                  </a:cubicBezTo>
                  <a:cubicBezTo>
                    <a:pt x="27311" y="9678"/>
                    <a:pt x="27029" y="9590"/>
                    <a:pt x="26749" y="9504"/>
                  </a:cubicBezTo>
                  <a:cubicBezTo>
                    <a:pt x="26710" y="9416"/>
                    <a:pt x="26649" y="9341"/>
                    <a:pt x="26565" y="9285"/>
                  </a:cubicBezTo>
                  <a:cubicBezTo>
                    <a:pt x="26514" y="9253"/>
                    <a:pt x="26460" y="9218"/>
                    <a:pt x="26403" y="9181"/>
                  </a:cubicBezTo>
                  <a:lnTo>
                    <a:pt x="28492" y="6840"/>
                  </a:lnTo>
                  <a:cubicBezTo>
                    <a:pt x="28690" y="6621"/>
                    <a:pt x="28615" y="6272"/>
                    <a:pt x="28345" y="6151"/>
                  </a:cubicBezTo>
                  <a:cubicBezTo>
                    <a:pt x="26913" y="5515"/>
                    <a:pt x="23126" y="3833"/>
                    <a:pt x="22538" y="3567"/>
                  </a:cubicBezTo>
                  <a:cubicBezTo>
                    <a:pt x="22466" y="3534"/>
                    <a:pt x="22386" y="3520"/>
                    <a:pt x="22297" y="3520"/>
                  </a:cubicBezTo>
                  <a:cubicBezTo>
                    <a:pt x="21560" y="3520"/>
                    <a:pt x="20279" y="4539"/>
                    <a:pt x="18944" y="4792"/>
                  </a:cubicBezTo>
                  <a:cubicBezTo>
                    <a:pt x="16088" y="3276"/>
                    <a:pt x="12910" y="1797"/>
                    <a:pt x="10138" y="1005"/>
                  </a:cubicBezTo>
                  <a:cubicBezTo>
                    <a:pt x="10130" y="852"/>
                    <a:pt x="10028" y="713"/>
                    <a:pt x="9872" y="670"/>
                  </a:cubicBezTo>
                  <a:lnTo>
                    <a:pt x="9287" y="508"/>
                  </a:lnTo>
                  <a:cubicBezTo>
                    <a:pt x="9256" y="500"/>
                    <a:pt x="9224" y="496"/>
                    <a:pt x="9193" y="496"/>
                  </a:cubicBezTo>
                  <a:cubicBezTo>
                    <a:pt x="9066" y="496"/>
                    <a:pt x="8948" y="563"/>
                    <a:pt x="8882" y="670"/>
                  </a:cubicBezTo>
                  <a:cubicBezTo>
                    <a:pt x="7029" y="211"/>
                    <a:pt x="5597" y="1"/>
                    <a:pt x="44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7"/>
            <p:cNvSpPr/>
            <p:nvPr/>
          </p:nvSpPr>
          <p:spPr>
            <a:xfrm>
              <a:off x="2067550" y="4167875"/>
              <a:ext cx="1875" cy="750"/>
            </a:xfrm>
            <a:custGeom>
              <a:avLst/>
              <a:gdLst/>
              <a:ahLst/>
              <a:cxnLst/>
              <a:rect l="l" t="t" r="r" b="b"/>
              <a:pathLst>
                <a:path w="75" h="30" extrusionOk="0">
                  <a:moveTo>
                    <a:pt x="1" y="29"/>
                  </a:moveTo>
                  <a:cubicBezTo>
                    <a:pt x="1" y="29"/>
                    <a:pt x="27" y="19"/>
                    <a:pt x="74" y="1"/>
                  </a:cubicBezTo>
                  <a:cubicBezTo>
                    <a:pt x="27" y="19"/>
                    <a:pt x="1" y="29"/>
                    <a:pt x="1" y="29"/>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7"/>
            <p:cNvSpPr/>
            <p:nvPr/>
          </p:nvSpPr>
          <p:spPr>
            <a:xfrm>
              <a:off x="2067550" y="4167975"/>
              <a:ext cx="1875" cy="700"/>
            </a:xfrm>
            <a:custGeom>
              <a:avLst/>
              <a:gdLst/>
              <a:ahLst/>
              <a:cxnLst/>
              <a:rect l="l" t="t" r="r" b="b"/>
              <a:pathLst>
                <a:path w="75" h="28" extrusionOk="0">
                  <a:moveTo>
                    <a:pt x="74" y="1"/>
                  </a:moveTo>
                  <a:cubicBezTo>
                    <a:pt x="50" y="7"/>
                    <a:pt x="27" y="15"/>
                    <a:pt x="1" y="27"/>
                  </a:cubicBezTo>
                  <a:cubicBezTo>
                    <a:pt x="25" y="17"/>
                    <a:pt x="50" y="7"/>
                    <a:pt x="74"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7"/>
            <p:cNvSpPr/>
            <p:nvPr/>
          </p:nvSpPr>
          <p:spPr>
            <a:xfrm>
              <a:off x="2084375" y="4137800"/>
              <a:ext cx="121300" cy="51850"/>
            </a:xfrm>
            <a:custGeom>
              <a:avLst/>
              <a:gdLst/>
              <a:ahLst/>
              <a:cxnLst/>
              <a:rect l="l" t="t" r="r" b="b"/>
              <a:pathLst>
                <a:path w="4852" h="2074" extrusionOk="0">
                  <a:moveTo>
                    <a:pt x="1" y="1"/>
                  </a:moveTo>
                  <a:cubicBezTo>
                    <a:pt x="19" y="3"/>
                    <a:pt x="33" y="3"/>
                    <a:pt x="52" y="5"/>
                  </a:cubicBezTo>
                  <a:cubicBezTo>
                    <a:pt x="33" y="3"/>
                    <a:pt x="19" y="1"/>
                    <a:pt x="1" y="1"/>
                  </a:cubicBezTo>
                  <a:close/>
                  <a:moveTo>
                    <a:pt x="53" y="5"/>
                  </a:moveTo>
                  <a:cubicBezTo>
                    <a:pt x="598" y="88"/>
                    <a:pt x="4852" y="2073"/>
                    <a:pt x="4852" y="2073"/>
                  </a:cubicBezTo>
                  <a:cubicBezTo>
                    <a:pt x="4852" y="2071"/>
                    <a:pt x="598" y="88"/>
                    <a:pt x="53" y="5"/>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7"/>
            <p:cNvSpPr/>
            <p:nvPr/>
          </p:nvSpPr>
          <p:spPr>
            <a:xfrm>
              <a:off x="2044775" y="4160450"/>
              <a:ext cx="70125" cy="56800"/>
            </a:xfrm>
            <a:custGeom>
              <a:avLst/>
              <a:gdLst/>
              <a:ahLst/>
              <a:cxnLst/>
              <a:rect l="l" t="t" r="r" b="b"/>
              <a:pathLst>
                <a:path w="2805" h="2272" extrusionOk="0">
                  <a:moveTo>
                    <a:pt x="979" y="1"/>
                  </a:moveTo>
                  <a:cubicBezTo>
                    <a:pt x="685" y="1"/>
                    <a:pt x="439" y="38"/>
                    <a:pt x="314" y="142"/>
                  </a:cubicBezTo>
                  <a:cubicBezTo>
                    <a:pt x="439" y="40"/>
                    <a:pt x="685" y="1"/>
                    <a:pt x="979" y="1"/>
                  </a:cubicBezTo>
                  <a:close/>
                  <a:moveTo>
                    <a:pt x="314" y="142"/>
                  </a:moveTo>
                  <a:cubicBezTo>
                    <a:pt x="0" y="399"/>
                    <a:pt x="1191" y="1248"/>
                    <a:pt x="2033" y="1793"/>
                  </a:cubicBezTo>
                  <a:lnTo>
                    <a:pt x="2033" y="1793"/>
                  </a:lnTo>
                  <a:cubicBezTo>
                    <a:pt x="1192" y="1248"/>
                    <a:pt x="1" y="400"/>
                    <a:pt x="314" y="142"/>
                  </a:cubicBezTo>
                  <a:close/>
                  <a:moveTo>
                    <a:pt x="2033" y="1793"/>
                  </a:moveTo>
                  <a:cubicBezTo>
                    <a:pt x="2423" y="2046"/>
                    <a:pt x="2738" y="2234"/>
                    <a:pt x="2794" y="2268"/>
                  </a:cubicBezTo>
                  <a:cubicBezTo>
                    <a:pt x="2796" y="2270"/>
                    <a:pt x="2800" y="2270"/>
                    <a:pt x="2804" y="2272"/>
                  </a:cubicBezTo>
                  <a:cubicBezTo>
                    <a:pt x="2804" y="2272"/>
                    <a:pt x="2464" y="2072"/>
                    <a:pt x="2033" y="1793"/>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7"/>
            <p:cNvSpPr/>
            <p:nvPr/>
          </p:nvSpPr>
          <p:spPr>
            <a:xfrm>
              <a:off x="2092825" y="4165075"/>
              <a:ext cx="25800" cy="2925"/>
            </a:xfrm>
            <a:custGeom>
              <a:avLst/>
              <a:gdLst/>
              <a:ahLst/>
              <a:cxnLst/>
              <a:rect l="l" t="t" r="r" b="b"/>
              <a:pathLst>
                <a:path w="1032" h="117" extrusionOk="0">
                  <a:moveTo>
                    <a:pt x="0" y="0"/>
                  </a:moveTo>
                  <a:cubicBezTo>
                    <a:pt x="87" y="2"/>
                    <a:pt x="171" y="7"/>
                    <a:pt x="253" y="13"/>
                  </a:cubicBezTo>
                  <a:lnTo>
                    <a:pt x="253" y="13"/>
                  </a:lnTo>
                  <a:cubicBezTo>
                    <a:pt x="172" y="7"/>
                    <a:pt x="87" y="2"/>
                    <a:pt x="0" y="0"/>
                  </a:cubicBezTo>
                  <a:close/>
                  <a:moveTo>
                    <a:pt x="253" y="13"/>
                  </a:moveTo>
                  <a:cubicBezTo>
                    <a:pt x="686" y="44"/>
                    <a:pt x="1031" y="117"/>
                    <a:pt x="1031" y="117"/>
                  </a:cubicBezTo>
                  <a:cubicBezTo>
                    <a:pt x="1014" y="112"/>
                    <a:pt x="674" y="43"/>
                    <a:pt x="253" y="13"/>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7"/>
            <p:cNvSpPr/>
            <p:nvPr/>
          </p:nvSpPr>
          <p:spPr>
            <a:xfrm>
              <a:off x="2069400" y="4165575"/>
              <a:ext cx="14550" cy="2425"/>
            </a:xfrm>
            <a:custGeom>
              <a:avLst/>
              <a:gdLst/>
              <a:ahLst/>
              <a:cxnLst/>
              <a:rect l="l" t="t" r="r" b="b"/>
              <a:pathLst>
                <a:path w="582" h="97" extrusionOk="0">
                  <a:moveTo>
                    <a:pt x="581" y="1"/>
                  </a:moveTo>
                  <a:cubicBezTo>
                    <a:pt x="283" y="19"/>
                    <a:pt x="96" y="66"/>
                    <a:pt x="0" y="97"/>
                  </a:cubicBezTo>
                  <a:cubicBezTo>
                    <a:pt x="98" y="66"/>
                    <a:pt x="285" y="19"/>
                    <a:pt x="581"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7"/>
            <p:cNvSpPr/>
            <p:nvPr/>
          </p:nvSpPr>
          <p:spPr>
            <a:xfrm>
              <a:off x="2089750" y="4165025"/>
              <a:ext cx="1600" cy="25"/>
            </a:xfrm>
            <a:custGeom>
              <a:avLst/>
              <a:gdLst/>
              <a:ahLst/>
              <a:cxnLst/>
              <a:rect l="l" t="t" r="r" b="b"/>
              <a:pathLst>
                <a:path w="64" h="1" extrusionOk="0">
                  <a:moveTo>
                    <a:pt x="1" y="0"/>
                  </a:moveTo>
                  <a:lnTo>
                    <a:pt x="64"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7"/>
            <p:cNvSpPr/>
            <p:nvPr/>
          </p:nvSpPr>
          <p:spPr>
            <a:xfrm>
              <a:off x="1604200" y="4064550"/>
              <a:ext cx="8050" cy="4225"/>
            </a:xfrm>
            <a:custGeom>
              <a:avLst/>
              <a:gdLst/>
              <a:ahLst/>
              <a:cxnLst/>
              <a:rect l="l" t="t" r="r" b="b"/>
              <a:pathLst>
                <a:path w="322" h="169" extrusionOk="0">
                  <a:moveTo>
                    <a:pt x="322" y="1"/>
                  </a:moveTo>
                  <a:cubicBezTo>
                    <a:pt x="209" y="52"/>
                    <a:pt x="101" y="107"/>
                    <a:pt x="1" y="169"/>
                  </a:cubicBezTo>
                  <a:cubicBezTo>
                    <a:pt x="101" y="109"/>
                    <a:pt x="209" y="52"/>
                    <a:pt x="322"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7"/>
            <p:cNvSpPr/>
            <p:nvPr/>
          </p:nvSpPr>
          <p:spPr>
            <a:xfrm>
              <a:off x="1614850" y="4064775"/>
              <a:ext cx="18025" cy="13525"/>
            </a:xfrm>
            <a:custGeom>
              <a:avLst/>
              <a:gdLst/>
              <a:ahLst/>
              <a:cxnLst/>
              <a:rect l="l" t="t" r="r" b="b"/>
              <a:pathLst>
                <a:path w="721" h="541" extrusionOk="0">
                  <a:moveTo>
                    <a:pt x="0" y="0"/>
                  </a:moveTo>
                  <a:cubicBezTo>
                    <a:pt x="113" y="68"/>
                    <a:pt x="387" y="237"/>
                    <a:pt x="720" y="540"/>
                  </a:cubicBezTo>
                  <a:cubicBezTo>
                    <a:pt x="387" y="237"/>
                    <a:pt x="113" y="68"/>
                    <a:pt x="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7"/>
            <p:cNvSpPr/>
            <p:nvPr/>
          </p:nvSpPr>
          <p:spPr>
            <a:xfrm>
              <a:off x="1563175" y="4161075"/>
              <a:ext cx="300" cy="1100"/>
            </a:xfrm>
            <a:custGeom>
              <a:avLst/>
              <a:gdLst/>
              <a:ahLst/>
              <a:cxnLst/>
              <a:rect l="l" t="t" r="r" b="b"/>
              <a:pathLst>
                <a:path w="12" h="44" extrusionOk="0">
                  <a:moveTo>
                    <a:pt x="11" y="1"/>
                  </a:moveTo>
                  <a:lnTo>
                    <a:pt x="11" y="1"/>
                  </a:lnTo>
                  <a:cubicBezTo>
                    <a:pt x="7" y="15"/>
                    <a:pt x="3" y="27"/>
                    <a:pt x="1" y="43"/>
                  </a:cubicBezTo>
                  <a:cubicBezTo>
                    <a:pt x="3" y="27"/>
                    <a:pt x="9" y="13"/>
                    <a:pt x="11"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7"/>
            <p:cNvSpPr/>
            <p:nvPr/>
          </p:nvSpPr>
          <p:spPr>
            <a:xfrm>
              <a:off x="1633775" y="4079400"/>
              <a:ext cx="325" cy="125"/>
            </a:xfrm>
            <a:custGeom>
              <a:avLst/>
              <a:gdLst/>
              <a:ahLst/>
              <a:cxnLst/>
              <a:rect l="l" t="t" r="r" b="b"/>
              <a:pathLst>
                <a:path w="13" h="5" extrusionOk="0">
                  <a:moveTo>
                    <a:pt x="0" y="4"/>
                  </a:moveTo>
                  <a:cubicBezTo>
                    <a:pt x="8" y="0"/>
                    <a:pt x="12" y="0"/>
                    <a:pt x="12" y="0"/>
                  </a:cubicBezTo>
                  <a:lnTo>
                    <a:pt x="12" y="0"/>
                  </a:lnTo>
                  <a:cubicBezTo>
                    <a:pt x="12" y="0"/>
                    <a:pt x="8" y="0"/>
                    <a:pt x="0" y="4"/>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7"/>
            <p:cNvSpPr/>
            <p:nvPr/>
          </p:nvSpPr>
          <p:spPr>
            <a:xfrm>
              <a:off x="1609825" y="4079550"/>
              <a:ext cx="24075" cy="11775"/>
            </a:xfrm>
            <a:custGeom>
              <a:avLst/>
              <a:gdLst/>
              <a:ahLst/>
              <a:cxnLst/>
              <a:rect l="l" t="t" r="r" b="b"/>
              <a:pathLst>
                <a:path w="963" h="471" extrusionOk="0">
                  <a:moveTo>
                    <a:pt x="962" y="0"/>
                  </a:moveTo>
                  <a:lnTo>
                    <a:pt x="962" y="0"/>
                  </a:lnTo>
                  <a:cubicBezTo>
                    <a:pt x="962" y="0"/>
                    <a:pt x="532" y="115"/>
                    <a:pt x="1" y="471"/>
                  </a:cubicBezTo>
                  <a:cubicBezTo>
                    <a:pt x="532" y="117"/>
                    <a:pt x="962" y="0"/>
                    <a:pt x="962"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7"/>
            <p:cNvSpPr/>
            <p:nvPr/>
          </p:nvSpPr>
          <p:spPr>
            <a:xfrm>
              <a:off x="1561700" y="4167125"/>
              <a:ext cx="525" cy="2825"/>
            </a:xfrm>
            <a:custGeom>
              <a:avLst/>
              <a:gdLst/>
              <a:ahLst/>
              <a:cxnLst/>
              <a:rect l="l" t="t" r="r" b="b"/>
              <a:pathLst>
                <a:path w="21" h="113" extrusionOk="0">
                  <a:moveTo>
                    <a:pt x="21" y="0"/>
                  </a:moveTo>
                  <a:cubicBezTo>
                    <a:pt x="13" y="39"/>
                    <a:pt x="5" y="76"/>
                    <a:pt x="0" y="112"/>
                  </a:cubicBezTo>
                  <a:cubicBezTo>
                    <a:pt x="9" y="76"/>
                    <a:pt x="13" y="39"/>
                    <a:pt x="21"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7"/>
            <p:cNvSpPr/>
            <p:nvPr/>
          </p:nvSpPr>
          <p:spPr>
            <a:xfrm>
              <a:off x="1560775" y="4152025"/>
              <a:ext cx="700" cy="18075"/>
            </a:xfrm>
            <a:custGeom>
              <a:avLst/>
              <a:gdLst/>
              <a:ahLst/>
              <a:cxnLst/>
              <a:rect l="l" t="t" r="r" b="b"/>
              <a:pathLst>
                <a:path w="28" h="723" extrusionOk="0">
                  <a:moveTo>
                    <a:pt x="5" y="0"/>
                  </a:moveTo>
                  <a:cubicBezTo>
                    <a:pt x="2" y="76"/>
                    <a:pt x="1" y="147"/>
                    <a:pt x="1" y="213"/>
                  </a:cubicBezTo>
                  <a:lnTo>
                    <a:pt x="1" y="213"/>
                  </a:lnTo>
                  <a:cubicBezTo>
                    <a:pt x="1" y="147"/>
                    <a:pt x="2" y="76"/>
                    <a:pt x="5" y="0"/>
                  </a:cubicBezTo>
                  <a:close/>
                  <a:moveTo>
                    <a:pt x="1" y="213"/>
                  </a:moveTo>
                  <a:cubicBezTo>
                    <a:pt x="1" y="527"/>
                    <a:pt x="27" y="723"/>
                    <a:pt x="27" y="723"/>
                  </a:cubicBezTo>
                  <a:cubicBezTo>
                    <a:pt x="27" y="723"/>
                    <a:pt x="1" y="526"/>
                    <a:pt x="1" y="213"/>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7"/>
            <p:cNvSpPr/>
            <p:nvPr/>
          </p:nvSpPr>
          <p:spPr>
            <a:xfrm>
              <a:off x="2067800" y="4167775"/>
              <a:ext cx="1875" cy="650"/>
            </a:xfrm>
            <a:custGeom>
              <a:avLst/>
              <a:gdLst/>
              <a:ahLst/>
              <a:cxnLst/>
              <a:rect l="l" t="t" r="r" b="b"/>
              <a:pathLst>
                <a:path w="75" h="26" extrusionOk="0">
                  <a:moveTo>
                    <a:pt x="72" y="1"/>
                  </a:moveTo>
                  <a:cubicBezTo>
                    <a:pt x="50" y="9"/>
                    <a:pt x="27" y="19"/>
                    <a:pt x="1" y="25"/>
                  </a:cubicBezTo>
                  <a:cubicBezTo>
                    <a:pt x="27" y="19"/>
                    <a:pt x="50" y="11"/>
                    <a:pt x="75"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7"/>
            <p:cNvSpPr/>
            <p:nvPr/>
          </p:nvSpPr>
          <p:spPr>
            <a:xfrm>
              <a:off x="1731775" y="4162225"/>
              <a:ext cx="1275" cy="2000"/>
            </a:xfrm>
            <a:custGeom>
              <a:avLst/>
              <a:gdLst/>
              <a:ahLst/>
              <a:cxnLst/>
              <a:rect l="l" t="t" r="r" b="b"/>
              <a:pathLst>
                <a:path w="51" h="80" extrusionOk="0">
                  <a:moveTo>
                    <a:pt x="50" y="0"/>
                  </a:moveTo>
                  <a:cubicBezTo>
                    <a:pt x="49" y="0"/>
                    <a:pt x="9" y="62"/>
                    <a:pt x="0" y="79"/>
                  </a:cubicBezTo>
                  <a:cubicBezTo>
                    <a:pt x="38" y="20"/>
                    <a:pt x="50" y="0"/>
                    <a:pt x="5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7"/>
            <p:cNvSpPr/>
            <p:nvPr/>
          </p:nvSpPr>
          <p:spPr>
            <a:xfrm>
              <a:off x="1551525" y="4090800"/>
              <a:ext cx="9125" cy="21500"/>
            </a:xfrm>
            <a:custGeom>
              <a:avLst/>
              <a:gdLst/>
              <a:ahLst/>
              <a:cxnLst/>
              <a:rect l="l" t="t" r="r" b="b"/>
              <a:pathLst>
                <a:path w="365" h="860" extrusionOk="0">
                  <a:moveTo>
                    <a:pt x="364" y="0"/>
                  </a:moveTo>
                  <a:lnTo>
                    <a:pt x="364" y="0"/>
                  </a:lnTo>
                  <a:cubicBezTo>
                    <a:pt x="213" y="270"/>
                    <a:pt x="99" y="563"/>
                    <a:pt x="0" y="860"/>
                  </a:cubicBezTo>
                  <a:cubicBezTo>
                    <a:pt x="99" y="563"/>
                    <a:pt x="215" y="270"/>
                    <a:pt x="364"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7"/>
            <p:cNvSpPr/>
            <p:nvPr/>
          </p:nvSpPr>
          <p:spPr>
            <a:xfrm>
              <a:off x="1561350" y="4062925"/>
              <a:ext cx="20875" cy="23400"/>
            </a:xfrm>
            <a:custGeom>
              <a:avLst/>
              <a:gdLst/>
              <a:ahLst/>
              <a:cxnLst/>
              <a:rect l="l" t="t" r="r" b="b"/>
              <a:pathLst>
                <a:path w="835" h="936" extrusionOk="0">
                  <a:moveTo>
                    <a:pt x="835" y="0"/>
                  </a:moveTo>
                  <a:cubicBezTo>
                    <a:pt x="831" y="0"/>
                    <a:pt x="829" y="2"/>
                    <a:pt x="825" y="4"/>
                  </a:cubicBezTo>
                  <a:cubicBezTo>
                    <a:pt x="818" y="10"/>
                    <a:pt x="810" y="15"/>
                    <a:pt x="803" y="21"/>
                  </a:cubicBezTo>
                  <a:lnTo>
                    <a:pt x="803" y="21"/>
                  </a:lnTo>
                  <a:cubicBezTo>
                    <a:pt x="813" y="14"/>
                    <a:pt x="824" y="7"/>
                    <a:pt x="835" y="0"/>
                  </a:cubicBezTo>
                  <a:close/>
                  <a:moveTo>
                    <a:pt x="803" y="21"/>
                  </a:moveTo>
                  <a:cubicBezTo>
                    <a:pt x="775" y="39"/>
                    <a:pt x="750" y="59"/>
                    <a:pt x="726" y="80"/>
                  </a:cubicBezTo>
                  <a:cubicBezTo>
                    <a:pt x="752" y="59"/>
                    <a:pt x="778" y="40"/>
                    <a:pt x="803" y="21"/>
                  </a:cubicBezTo>
                  <a:close/>
                  <a:moveTo>
                    <a:pt x="726" y="80"/>
                  </a:moveTo>
                  <a:lnTo>
                    <a:pt x="726" y="80"/>
                  </a:lnTo>
                  <a:cubicBezTo>
                    <a:pt x="426" y="311"/>
                    <a:pt x="180" y="612"/>
                    <a:pt x="0" y="935"/>
                  </a:cubicBezTo>
                  <a:cubicBezTo>
                    <a:pt x="184" y="612"/>
                    <a:pt x="428" y="311"/>
                    <a:pt x="726" y="8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7"/>
            <p:cNvSpPr/>
            <p:nvPr/>
          </p:nvSpPr>
          <p:spPr>
            <a:xfrm>
              <a:off x="1551275" y="4086300"/>
              <a:ext cx="10100" cy="26100"/>
            </a:xfrm>
            <a:custGeom>
              <a:avLst/>
              <a:gdLst/>
              <a:ahLst/>
              <a:cxnLst/>
              <a:rect l="l" t="t" r="r" b="b"/>
              <a:pathLst>
                <a:path w="404" h="1044" extrusionOk="0">
                  <a:moveTo>
                    <a:pt x="403" y="0"/>
                  </a:moveTo>
                  <a:cubicBezTo>
                    <a:pt x="221" y="332"/>
                    <a:pt x="90" y="684"/>
                    <a:pt x="0" y="1044"/>
                  </a:cubicBezTo>
                  <a:cubicBezTo>
                    <a:pt x="90" y="684"/>
                    <a:pt x="223" y="330"/>
                    <a:pt x="403"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7"/>
            <p:cNvSpPr/>
            <p:nvPr/>
          </p:nvSpPr>
          <p:spPr>
            <a:xfrm>
              <a:off x="2022850" y="4162650"/>
              <a:ext cx="25" cy="25"/>
            </a:xfrm>
            <a:custGeom>
              <a:avLst/>
              <a:gdLst/>
              <a:ahLst/>
              <a:cxnLst/>
              <a:rect l="l" t="t" r="r" b="b"/>
              <a:pathLst>
                <a:path w="1" h="1" extrusionOk="0">
                  <a:moveTo>
                    <a:pt x="0" y="1"/>
                  </a:move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7"/>
            <p:cNvSpPr/>
            <p:nvPr/>
          </p:nvSpPr>
          <p:spPr>
            <a:xfrm>
              <a:off x="2149950" y="4290125"/>
              <a:ext cx="1975" cy="225"/>
            </a:xfrm>
            <a:custGeom>
              <a:avLst/>
              <a:gdLst/>
              <a:ahLst/>
              <a:cxnLst/>
              <a:rect l="l" t="t" r="r" b="b"/>
              <a:pathLst>
                <a:path w="79" h="9" extrusionOk="0">
                  <a:moveTo>
                    <a:pt x="72" y="0"/>
                  </a:moveTo>
                  <a:cubicBezTo>
                    <a:pt x="50" y="4"/>
                    <a:pt x="23" y="7"/>
                    <a:pt x="1" y="9"/>
                  </a:cubicBezTo>
                  <a:lnTo>
                    <a:pt x="7" y="9"/>
                  </a:lnTo>
                  <a:cubicBezTo>
                    <a:pt x="29" y="7"/>
                    <a:pt x="56" y="4"/>
                    <a:pt x="78"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7"/>
            <p:cNvSpPr/>
            <p:nvPr/>
          </p:nvSpPr>
          <p:spPr>
            <a:xfrm>
              <a:off x="1985625" y="4290275"/>
              <a:ext cx="166100" cy="4650"/>
            </a:xfrm>
            <a:custGeom>
              <a:avLst/>
              <a:gdLst/>
              <a:ahLst/>
              <a:cxnLst/>
              <a:rect l="l" t="t" r="r" b="b"/>
              <a:pathLst>
                <a:path w="6644" h="186" extrusionOk="0">
                  <a:moveTo>
                    <a:pt x="6641" y="1"/>
                  </a:moveTo>
                  <a:cubicBezTo>
                    <a:pt x="6367" y="29"/>
                    <a:pt x="6091" y="48"/>
                    <a:pt x="5815" y="72"/>
                  </a:cubicBezTo>
                  <a:cubicBezTo>
                    <a:pt x="6091" y="50"/>
                    <a:pt x="6367" y="29"/>
                    <a:pt x="6643" y="1"/>
                  </a:cubicBezTo>
                  <a:close/>
                  <a:moveTo>
                    <a:pt x="0" y="101"/>
                  </a:moveTo>
                  <a:cubicBezTo>
                    <a:pt x="506" y="142"/>
                    <a:pt x="1014" y="161"/>
                    <a:pt x="1523" y="173"/>
                  </a:cubicBezTo>
                  <a:lnTo>
                    <a:pt x="1523" y="173"/>
                  </a:lnTo>
                  <a:cubicBezTo>
                    <a:pt x="1016" y="161"/>
                    <a:pt x="507" y="140"/>
                    <a:pt x="2" y="101"/>
                  </a:cubicBezTo>
                  <a:close/>
                  <a:moveTo>
                    <a:pt x="4984" y="123"/>
                  </a:moveTo>
                  <a:lnTo>
                    <a:pt x="4984" y="123"/>
                  </a:lnTo>
                  <a:cubicBezTo>
                    <a:pt x="4427" y="154"/>
                    <a:pt x="3877" y="166"/>
                    <a:pt x="3321" y="183"/>
                  </a:cubicBezTo>
                  <a:cubicBezTo>
                    <a:pt x="3320" y="183"/>
                    <a:pt x="3319" y="183"/>
                    <a:pt x="3319" y="183"/>
                  </a:cubicBezTo>
                  <a:lnTo>
                    <a:pt x="3319" y="183"/>
                  </a:lnTo>
                  <a:cubicBezTo>
                    <a:pt x="3320" y="183"/>
                    <a:pt x="3321" y="183"/>
                    <a:pt x="3323" y="183"/>
                  </a:cubicBezTo>
                  <a:cubicBezTo>
                    <a:pt x="3873" y="166"/>
                    <a:pt x="4429" y="156"/>
                    <a:pt x="4984" y="123"/>
                  </a:cubicBezTo>
                  <a:close/>
                  <a:moveTo>
                    <a:pt x="1523" y="173"/>
                  </a:moveTo>
                  <a:cubicBezTo>
                    <a:pt x="1568" y="174"/>
                    <a:pt x="1614" y="175"/>
                    <a:pt x="1659" y="176"/>
                  </a:cubicBezTo>
                  <a:cubicBezTo>
                    <a:pt x="1972" y="183"/>
                    <a:pt x="2285" y="186"/>
                    <a:pt x="2598" y="186"/>
                  </a:cubicBezTo>
                  <a:cubicBezTo>
                    <a:pt x="2838" y="186"/>
                    <a:pt x="3078" y="184"/>
                    <a:pt x="3319" y="183"/>
                  </a:cubicBezTo>
                  <a:lnTo>
                    <a:pt x="3319" y="183"/>
                  </a:lnTo>
                  <a:cubicBezTo>
                    <a:pt x="3064" y="184"/>
                    <a:pt x="2810" y="185"/>
                    <a:pt x="2555" y="185"/>
                  </a:cubicBezTo>
                  <a:cubicBezTo>
                    <a:pt x="2257" y="185"/>
                    <a:pt x="1959" y="183"/>
                    <a:pt x="1661" y="176"/>
                  </a:cubicBezTo>
                  <a:cubicBezTo>
                    <a:pt x="1615" y="175"/>
                    <a:pt x="1569" y="174"/>
                    <a:pt x="1523" y="173"/>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7"/>
            <p:cNvSpPr/>
            <p:nvPr/>
          </p:nvSpPr>
          <p:spPr>
            <a:xfrm>
              <a:off x="1985775" y="4292575"/>
              <a:ext cx="1900" cy="125"/>
            </a:xfrm>
            <a:custGeom>
              <a:avLst/>
              <a:gdLst/>
              <a:ahLst/>
              <a:cxnLst/>
              <a:rect l="l" t="t" r="r" b="b"/>
              <a:pathLst>
                <a:path w="76" h="5" extrusionOk="0">
                  <a:moveTo>
                    <a:pt x="0" y="1"/>
                  </a:moveTo>
                  <a:cubicBezTo>
                    <a:pt x="6" y="1"/>
                    <a:pt x="12" y="1"/>
                    <a:pt x="17" y="2"/>
                  </a:cubicBezTo>
                  <a:lnTo>
                    <a:pt x="17" y="2"/>
                  </a:lnTo>
                  <a:cubicBezTo>
                    <a:pt x="13" y="1"/>
                    <a:pt x="9" y="1"/>
                    <a:pt x="4" y="1"/>
                  </a:cubicBezTo>
                  <a:close/>
                  <a:moveTo>
                    <a:pt x="17" y="2"/>
                  </a:moveTo>
                  <a:cubicBezTo>
                    <a:pt x="34" y="3"/>
                    <a:pt x="52" y="5"/>
                    <a:pt x="72" y="5"/>
                  </a:cubicBezTo>
                  <a:lnTo>
                    <a:pt x="72" y="5"/>
                  </a:lnTo>
                  <a:cubicBezTo>
                    <a:pt x="53" y="3"/>
                    <a:pt x="35" y="3"/>
                    <a:pt x="17" y="2"/>
                  </a:cubicBezTo>
                  <a:close/>
                  <a:moveTo>
                    <a:pt x="72" y="5"/>
                  </a:moveTo>
                  <a:cubicBezTo>
                    <a:pt x="72" y="5"/>
                    <a:pt x="72" y="5"/>
                    <a:pt x="72" y="5"/>
                  </a:cubicBezTo>
                  <a:lnTo>
                    <a:pt x="76" y="5"/>
                  </a:lnTo>
                  <a:cubicBezTo>
                    <a:pt x="74" y="5"/>
                    <a:pt x="73" y="5"/>
                    <a:pt x="72" y="5"/>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7"/>
            <p:cNvSpPr/>
            <p:nvPr/>
          </p:nvSpPr>
          <p:spPr>
            <a:xfrm>
              <a:off x="2105975" y="4300975"/>
              <a:ext cx="1700" cy="175"/>
            </a:xfrm>
            <a:custGeom>
              <a:avLst/>
              <a:gdLst/>
              <a:ahLst/>
              <a:cxnLst/>
              <a:rect l="l" t="t" r="r" b="b"/>
              <a:pathLst>
                <a:path w="68" h="7" extrusionOk="0">
                  <a:moveTo>
                    <a:pt x="68" y="0"/>
                  </a:moveTo>
                  <a:cubicBezTo>
                    <a:pt x="48" y="0"/>
                    <a:pt x="28" y="2"/>
                    <a:pt x="5" y="6"/>
                  </a:cubicBezTo>
                  <a:lnTo>
                    <a:pt x="5" y="6"/>
                  </a:lnTo>
                  <a:cubicBezTo>
                    <a:pt x="24" y="4"/>
                    <a:pt x="45" y="2"/>
                    <a:pt x="68" y="0"/>
                  </a:cubicBezTo>
                  <a:close/>
                  <a:moveTo>
                    <a:pt x="5" y="6"/>
                  </a:moveTo>
                  <a:cubicBezTo>
                    <a:pt x="4" y="6"/>
                    <a:pt x="2" y="6"/>
                    <a:pt x="0" y="6"/>
                  </a:cubicBezTo>
                  <a:lnTo>
                    <a:pt x="2" y="6"/>
                  </a:lnTo>
                  <a:cubicBezTo>
                    <a:pt x="3" y="6"/>
                    <a:pt x="4" y="6"/>
                    <a:pt x="5" y="6"/>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7"/>
            <p:cNvSpPr/>
            <p:nvPr/>
          </p:nvSpPr>
          <p:spPr>
            <a:xfrm>
              <a:off x="2183300" y="4347400"/>
              <a:ext cx="3500" cy="17925"/>
            </a:xfrm>
            <a:custGeom>
              <a:avLst/>
              <a:gdLst/>
              <a:ahLst/>
              <a:cxnLst/>
              <a:rect l="l" t="t" r="r" b="b"/>
              <a:pathLst>
                <a:path w="140" h="717" extrusionOk="0">
                  <a:moveTo>
                    <a:pt x="1" y="1"/>
                  </a:moveTo>
                  <a:lnTo>
                    <a:pt x="1" y="7"/>
                  </a:lnTo>
                  <a:cubicBezTo>
                    <a:pt x="48" y="244"/>
                    <a:pt x="97" y="480"/>
                    <a:pt x="140" y="717"/>
                  </a:cubicBezTo>
                  <a:lnTo>
                    <a:pt x="140" y="715"/>
                  </a:lnTo>
                  <a:cubicBezTo>
                    <a:pt x="99" y="478"/>
                    <a:pt x="48" y="240"/>
                    <a:pt x="1"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7"/>
            <p:cNvSpPr/>
            <p:nvPr/>
          </p:nvSpPr>
          <p:spPr>
            <a:xfrm>
              <a:off x="2107650" y="4293200"/>
              <a:ext cx="80850" cy="71975"/>
            </a:xfrm>
            <a:custGeom>
              <a:avLst/>
              <a:gdLst/>
              <a:ahLst/>
              <a:cxnLst/>
              <a:rect l="l" t="t" r="r" b="b"/>
              <a:pathLst>
                <a:path w="3234" h="2879" extrusionOk="0">
                  <a:moveTo>
                    <a:pt x="2595" y="0"/>
                  </a:moveTo>
                  <a:lnTo>
                    <a:pt x="2595" y="0"/>
                  </a:lnTo>
                  <a:cubicBezTo>
                    <a:pt x="2493" y="4"/>
                    <a:pt x="2388" y="8"/>
                    <a:pt x="2278" y="10"/>
                  </a:cubicBezTo>
                  <a:cubicBezTo>
                    <a:pt x="2388" y="8"/>
                    <a:pt x="2497" y="4"/>
                    <a:pt x="2595" y="0"/>
                  </a:cubicBezTo>
                  <a:close/>
                  <a:moveTo>
                    <a:pt x="2278" y="10"/>
                  </a:moveTo>
                  <a:cubicBezTo>
                    <a:pt x="2265" y="12"/>
                    <a:pt x="2255" y="12"/>
                    <a:pt x="2243" y="17"/>
                  </a:cubicBezTo>
                  <a:cubicBezTo>
                    <a:pt x="2255" y="14"/>
                    <a:pt x="2265" y="14"/>
                    <a:pt x="2278" y="10"/>
                  </a:cubicBezTo>
                  <a:close/>
                  <a:moveTo>
                    <a:pt x="2214" y="17"/>
                  </a:moveTo>
                  <a:lnTo>
                    <a:pt x="2214" y="17"/>
                  </a:lnTo>
                  <a:cubicBezTo>
                    <a:pt x="1879" y="70"/>
                    <a:pt x="1541" y="121"/>
                    <a:pt x="1204" y="170"/>
                  </a:cubicBezTo>
                  <a:cubicBezTo>
                    <a:pt x="1541" y="121"/>
                    <a:pt x="1879" y="72"/>
                    <a:pt x="2214" y="17"/>
                  </a:cubicBezTo>
                  <a:close/>
                  <a:moveTo>
                    <a:pt x="1203" y="170"/>
                  </a:moveTo>
                  <a:lnTo>
                    <a:pt x="1203" y="170"/>
                  </a:lnTo>
                  <a:cubicBezTo>
                    <a:pt x="901" y="211"/>
                    <a:pt x="594" y="246"/>
                    <a:pt x="287" y="280"/>
                  </a:cubicBezTo>
                  <a:cubicBezTo>
                    <a:pt x="594" y="250"/>
                    <a:pt x="901" y="211"/>
                    <a:pt x="1203" y="170"/>
                  </a:cubicBezTo>
                  <a:close/>
                  <a:moveTo>
                    <a:pt x="287" y="280"/>
                  </a:moveTo>
                  <a:cubicBezTo>
                    <a:pt x="191" y="289"/>
                    <a:pt x="95" y="297"/>
                    <a:pt x="1" y="307"/>
                  </a:cubicBezTo>
                  <a:lnTo>
                    <a:pt x="3" y="307"/>
                  </a:lnTo>
                  <a:cubicBezTo>
                    <a:pt x="97" y="301"/>
                    <a:pt x="191" y="291"/>
                    <a:pt x="287" y="280"/>
                  </a:cubicBezTo>
                  <a:close/>
                  <a:moveTo>
                    <a:pt x="2601" y="17"/>
                  </a:moveTo>
                  <a:lnTo>
                    <a:pt x="2601" y="17"/>
                  </a:lnTo>
                  <a:cubicBezTo>
                    <a:pt x="2677" y="331"/>
                    <a:pt x="2753" y="648"/>
                    <a:pt x="2826" y="964"/>
                  </a:cubicBezTo>
                  <a:lnTo>
                    <a:pt x="2826" y="964"/>
                  </a:lnTo>
                  <a:cubicBezTo>
                    <a:pt x="2753" y="648"/>
                    <a:pt x="2678" y="332"/>
                    <a:pt x="2601" y="17"/>
                  </a:cubicBezTo>
                  <a:close/>
                  <a:moveTo>
                    <a:pt x="2826" y="964"/>
                  </a:moveTo>
                  <a:cubicBezTo>
                    <a:pt x="2863" y="1124"/>
                    <a:pt x="2900" y="1283"/>
                    <a:pt x="2937" y="1443"/>
                  </a:cubicBezTo>
                  <a:lnTo>
                    <a:pt x="3092" y="2159"/>
                  </a:lnTo>
                  <a:cubicBezTo>
                    <a:pt x="3093" y="2166"/>
                    <a:pt x="3095" y="2173"/>
                    <a:pt x="3096" y="2180"/>
                  </a:cubicBezTo>
                  <a:lnTo>
                    <a:pt x="3096" y="2180"/>
                  </a:lnTo>
                  <a:cubicBezTo>
                    <a:pt x="3095" y="2172"/>
                    <a:pt x="3093" y="2165"/>
                    <a:pt x="3092" y="2157"/>
                  </a:cubicBezTo>
                  <a:lnTo>
                    <a:pt x="2937" y="1440"/>
                  </a:lnTo>
                  <a:cubicBezTo>
                    <a:pt x="2900" y="1282"/>
                    <a:pt x="2864" y="1123"/>
                    <a:pt x="2826" y="964"/>
                  </a:cubicBezTo>
                  <a:close/>
                  <a:moveTo>
                    <a:pt x="3096" y="2180"/>
                  </a:moveTo>
                  <a:lnTo>
                    <a:pt x="3096" y="2180"/>
                  </a:lnTo>
                  <a:cubicBezTo>
                    <a:pt x="3140" y="2414"/>
                    <a:pt x="3190" y="2645"/>
                    <a:pt x="3233" y="2879"/>
                  </a:cubicBezTo>
                  <a:lnTo>
                    <a:pt x="3233" y="2875"/>
                  </a:lnTo>
                  <a:cubicBezTo>
                    <a:pt x="3190" y="2643"/>
                    <a:pt x="3144" y="2412"/>
                    <a:pt x="3096" y="218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7"/>
            <p:cNvSpPr/>
            <p:nvPr/>
          </p:nvSpPr>
          <p:spPr>
            <a:xfrm>
              <a:off x="2027050" y="4317700"/>
              <a:ext cx="1300" cy="1550"/>
            </a:xfrm>
            <a:custGeom>
              <a:avLst/>
              <a:gdLst/>
              <a:ahLst/>
              <a:cxnLst/>
              <a:rect l="l" t="t" r="r" b="b"/>
              <a:pathLst>
                <a:path w="52" h="62" extrusionOk="0">
                  <a:moveTo>
                    <a:pt x="0" y="0"/>
                  </a:moveTo>
                  <a:cubicBezTo>
                    <a:pt x="0" y="0"/>
                    <a:pt x="0" y="0"/>
                    <a:pt x="0" y="0"/>
                  </a:cubicBezTo>
                  <a:cubicBezTo>
                    <a:pt x="2" y="2"/>
                    <a:pt x="16" y="26"/>
                    <a:pt x="50" y="60"/>
                  </a:cubicBezTo>
                  <a:lnTo>
                    <a:pt x="50" y="60"/>
                  </a:lnTo>
                  <a:cubicBezTo>
                    <a:pt x="50" y="60"/>
                    <a:pt x="50" y="60"/>
                    <a:pt x="50" y="60"/>
                  </a:cubicBezTo>
                  <a:lnTo>
                    <a:pt x="50" y="60"/>
                  </a:lnTo>
                  <a:cubicBezTo>
                    <a:pt x="16" y="22"/>
                    <a:pt x="1" y="0"/>
                    <a:pt x="0" y="0"/>
                  </a:cubicBezTo>
                  <a:close/>
                  <a:moveTo>
                    <a:pt x="50" y="60"/>
                  </a:moveTo>
                  <a:cubicBezTo>
                    <a:pt x="49" y="60"/>
                    <a:pt x="49" y="61"/>
                    <a:pt x="51" y="62"/>
                  </a:cubicBezTo>
                  <a:cubicBezTo>
                    <a:pt x="51" y="61"/>
                    <a:pt x="50" y="61"/>
                    <a:pt x="50" y="60"/>
                  </a:cubicBezTo>
                  <a:lnTo>
                    <a:pt x="50" y="60"/>
                  </a:lnTo>
                  <a:cubicBezTo>
                    <a:pt x="50" y="60"/>
                    <a:pt x="50" y="60"/>
                    <a:pt x="50" y="60"/>
                  </a:cubicBezTo>
                  <a:close/>
                  <a:moveTo>
                    <a:pt x="50" y="60"/>
                  </a:moveTo>
                  <a:cubicBezTo>
                    <a:pt x="50" y="61"/>
                    <a:pt x="51" y="61"/>
                    <a:pt x="51" y="62"/>
                  </a:cubicBezTo>
                  <a:cubicBezTo>
                    <a:pt x="51" y="61"/>
                    <a:pt x="51" y="60"/>
                    <a:pt x="50" y="6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7"/>
            <p:cNvSpPr/>
            <p:nvPr/>
          </p:nvSpPr>
          <p:spPr>
            <a:xfrm>
              <a:off x="2127450" y="4223225"/>
              <a:ext cx="2025" cy="1450"/>
            </a:xfrm>
            <a:custGeom>
              <a:avLst/>
              <a:gdLst/>
              <a:ahLst/>
              <a:cxnLst/>
              <a:rect l="l" t="t" r="r" b="b"/>
              <a:pathLst>
                <a:path w="81" h="58" extrusionOk="0">
                  <a:moveTo>
                    <a:pt x="0" y="0"/>
                  </a:moveTo>
                  <a:lnTo>
                    <a:pt x="0" y="0"/>
                  </a:lnTo>
                  <a:cubicBezTo>
                    <a:pt x="27" y="17"/>
                    <a:pt x="54" y="37"/>
                    <a:pt x="80" y="58"/>
                  </a:cubicBezTo>
                  <a:cubicBezTo>
                    <a:pt x="56" y="37"/>
                    <a:pt x="29" y="17"/>
                    <a:pt x="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7"/>
            <p:cNvSpPr/>
            <p:nvPr/>
          </p:nvSpPr>
          <p:spPr>
            <a:xfrm>
              <a:off x="2178500" y="4209225"/>
              <a:ext cx="51100" cy="50175"/>
            </a:xfrm>
            <a:custGeom>
              <a:avLst/>
              <a:gdLst/>
              <a:ahLst/>
              <a:cxnLst/>
              <a:rect l="l" t="t" r="r" b="b"/>
              <a:pathLst>
                <a:path w="2044" h="2007" extrusionOk="0">
                  <a:moveTo>
                    <a:pt x="2044" y="0"/>
                  </a:moveTo>
                  <a:cubicBezTo>
                    <a:pt x="1862" y="164"/>
                    <a:pt x="1686" y="331"/>
                    <a:pt x="1508" y="501"/>
                  </a:cubicBezTo>
                  <a:lnTo>
                    <a:pt x="984" y="1012"/>
                  </a:lnTo>
                  <a:cubicBezTo>
                    <a:pt x="863" y="1132"/>
                    <a:pt x="742" y="1253"/>
                    <a:pt x="622" y="1374"/>
                  </a:cubicBezTo>
                  <a:lnTo>
                    <a:pt x="622" y="1374"/>
                  </a:lnTo>
                  <a:cubicBezTo>
                    <a:pt x="742" y="1253"/>
                    <a:pt x="863" y="1133"/>
                    <a:pt x="984" y="1015"/>
                  </a:cubicBezTo>
                  <a:lnTo>
                    <a:pt x="1508" y="503"/>
                  </a:lnTo>
                  <a:cubicBezTo>
                    <a:pt x="1686" y="335"/>
                    <a:pt x="1862" y="164"/>
                    <a:pt x="2044" y="0"/>
                  </a:cubicBezTo>
                  <a:close/>
                  <a:moveTo>
                    <a:pt x="622" y="1374"/>
                  </a:moveTo>
                  <a:cubicBezTo>
                    <a:pt x="413" y="1583"/>
                    <a:pt x="205" y="1794"/>
                    <a:pt x="0" y="2007"/>
                  </a:cubicBezTo>
                  <a:cubicBezTo>
                    <a:pt x="206" y="1794"/>
                    <a:pt x="414" y="1583"/>
                    <a:pt x="622" y="1374"/>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7"/>
            <p:cNvSpPr/>
            <p:nvPr/>
          </p:nvSpPr>
          <p:spPr>
            <a:xfrm>
              <a:off x="2179975" y="4262250"/>
              <a:ext cx="75" cy="125"/>
            </a:xfrm>
            <a:custGeom>
              <a:avLst/>
              <a:gdLst/>
              <a:ahLst/>
              <a:cxnLst/>
              <a:rect l="l" t="t" r="r" b="b"/>
              <a:pathLst>
                <a:path w="3" h="5" extrusionOk="0">
                  <a:moveTo>
                    <a:pt x="1" y="0"/>
                  </a:moveTo>
                  <a:lnTo>
                    <a:pt x="3" y="4"/>
                  </a:lnTo>
                  <a:lnTo>
                    <a:pt x="3" y="4"/>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7"/>
            <p:cNvSpPr/>
            <p:nvPr/>
          </p:nvSpPr>
          <p:spPr>
            <a:xfrm>
              <a:off x="2127225" y="4223350"/>
              <a:ext cx="52525" cy="39125"/>
            </a:xfrm>
            <a:custGeom>
              <a:avLst/>
              <a:gdLst/>
              <a:ahLst/>
              <a:cxnLst/>
              <a:rect l="l" t="t" r="r" b="b"/>
              <a:pathLst>
                <a:path w="2101" h="1565" extrusionOk="0">
                  <a:moveTo>
                    <a:pt x="0" y="0"/>
                  </a:moveTo>
                  <a:cubicBezTo>
                    <a:pt x="348" y="252"/>
                    <a:pt x="685" y="507"/>
                    <a:pt x="1020" y="769"/>
                  </a:cubicBezTo>
                  <a:cubicBezTo>
                    <a:pt x="687" y="507"/>
                    <a:pt x="348" y="252"/>
                    <a:pt x="0" y="0"/>
                  </a:cubicBezTo>
                  <a:close/>
                  <a:moveTo>
                    <a:pt x="1020" y="769"/>
                  </a:moveTo>
                  <a:lnTo>
                    <a:pt x="1020" y="769"/>
                  </a:lnTo>
                  <a:cubicBezTo>
                    <a:pt x="1225" y="936"/>
                    <a:pt x="1431" y="1102"/>
                    <a:pt x="1634" y="1268"/>
                  </a:cubicBezTo>
                  <a:cubicBezTo>
                    <a:pt x="1431" y="1102"/>
                    <a:pt x="1227" y="936"/>
                    <a:pt x="1020" y="769"/>
                  </a:cubicBezTo>
                  <a:close/>
                  <a:moveTo>
                    <a:pt x="1634" y="1268"/>
                  </a:moveTo>
                  <a:cubicBezTo>
                    <a:pt x="1800" y="1372"/>
                    <a:pt x="1955" y="1473"/>
                    <a:pt x="2100" y="1565"/>
                  </a:cubicBezTo>
                  <a:cubicBezTo>
                    <a:pt x="1957" y="1473"/>
                    <a:pt x="1800" y="1372"/>
                    <a:pt x="1634" y="1268"/>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7"/>
            <p:cNvSpPr/>
            <p:nvPr/>
          </p:nvSpPr>
          <p:spPr>
            <a:xfrm>
              <a:off x="2229225" y="4209000"/>
              <a:ext cx="550" cy="550"/>
            </a:xfrm>
            <a:custGeom>
              <a:avLst/>
              <a:gdLst/>
              <a:ahLst/>
              <a:cxnLst/>
              <a:rect l="l" t="t" r="r" b="b"/>
              <a:pathLst>
                <a:path w="22" h="22" extrusionOk="0">
                  <a:moveTo>
                    <a:pt x="21" y="1"/>
                  </a:moveTo>
                  <a:cubicBezTo>
                    <a:pt x="15" y="7"/>
                    <a:pt x="9" y="11"/>
                    <a:pt x="1" y="21"/>
                  </a:cubicBezTo>
                  <a:lnTo>
                    <a:pt x="5" y="19"/>
                  </a:lnTo>
                  <a:cubicBezTo>
                    <a:pt x="9" y="11"/>
                    <a:pt x="17" y="7"/>
                    <a:pt x="21"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7"/>
            <p:cNvSpPr/>
            <p:nvPr/>
          </p:nvSpPr>
          <p:spPr>
            <a:xfrm>
              <a:off x="2071175" y="4248550"/>
              <a:ext cx="172100" cy="46975"/>
            </a:xfrm>
            <a:custGeom>
              <a:avLst/>
              <a:gdLst/>
              <a:ahLst/>
              <a:cxnLst/>
              <a:rect l="l" t="t" r="r" b="b"/>
              <a:pathLst>
                <a:path w="6884" h="1879" extrusionOk="0">
                  <a:moveTo>
                    <a:pt x="1" y="0"/>
                  </a:moveTo>
                  <a:cubicBezTo>
                    <a:pt x="570" y="180"/>
                    <a:pt x="1140" y="350"/>
                    <a:pt x="1709" y="516"/>
                  </a:cubicBezTo>
                  <a:cubicBezTo>
                    <a:pt x="1140" y="350"/>
                    <a:pt x="570" y="180"/>
                    <a:pt x="5" y="0"/>
                  </a:cubicBezTo>
                  <a:close/>
                  <a:moveTo>
                    <a:pt x="1711" y="516"/>
                  </a:moveTo>
                  <a:cubicBezTo>
                    <a:pt x="2281" y="682"/>
                    <a:pt x="2854" y="839"/>
                    <a:pt x="3426" y="998"/>
                  </a:cubicBezTo>
                  <a:cubicBezTo>
                    <a:pt x="2856" y="839"/>
                    <a:pt x="2281" y="682"/>
                    <a:pt x="1711" y="516"/>
                  </a:cubicBezTo>
                  <a:close/>
                  <a:moveTo>
                    <a:pt x="3428" y="999"/>
                  </a:moveTo>
                  <a:lnTo>
                    <a:pt x="3428" y="999"/>
                  </a:lnTo>
                  <a:cubicBezTo>
                    <a:pt x="4000" y="1152"/>
                    <a:pt x="4572" y="1310"/>
                    <a:pt x="5150" y="1457"/>
                  </a:cubicBezTo>
                  <a:cubicBezTo>
                    <a:pt x="4574" y="1310"/>
                    <a:pt x="4000" y="1152"/>
                    <a:pt x="3428" y="999"/>
                  </a:cubicBezTo>
                  <a:close/>
                  <a:moveTo>
                    <a:pt x="6014" y="1674"/>
                  </a:moveTo>
                  <a:lnTo>
                    <a:pt x="6014" y="1674"/>
                  </a:lnTo>
                  <a:cubicBezTo>
                    <a:pt x="6240" y="1728"/>
                    <a:pt x="6467" y="1784"/>
                    <a:pt x="6694" y="1836"/>
                  </a:cubicBezTo>
                  <a:lnTo>
                    <a:pt x="6694" y="1836"/>
                  </a:lnTo>
                  <a:cubicBezTo>
                    <a:pt x="6467" y="1783"/>
                    <a:pt x="6240" y="1727"/>
                    <a:pt x="6014" y="1674"/>
                  </a:cubicBezTo>
                  <a:close/>
                  <a:moveTo>
                    <a:pt x="6694" y="1836"/>
                  </a:moveTo>
                  <a:cubicBezTo>
                    <a:pt x="6756" y="1850"/>
                    <a:pt x="6819" y="1864"/>
                    <a:pt x="6881" y="1878"/>
                  </a:cubicBezTo>
                  <a:lnTo>
                    <a:pt x="6883" y="1878"/>
                  </a:lnTo>
                  <a:cubicBezTo>
                    <a:pt x="6820" y="1864"/>
                    <a:pt x="6757" y="1850"/>
                    <a:pt x="6694" y="1836"/>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7"/>
            <p:cNvSpPr/>
            <p:nvPr/>
          </p:nvSpPr>
          <p:spPr>
            <a:xfrm>
              <a:off x="2071400" y="4248375"/>
              <a:ext cx="2525" cy="800"/>
            </a:xfrm>
            <a:custGeom>
              <a:avLst/>
              <a:gdLst/>
              <a:ahLst/>
              <a:cxnLst/>
              <a:rect l="l" t="t" r="r" b="b"/>
              <a:pathLst>
                <a:path w="101" h="32" extrusionOk="0">
                  <a:moveTo>
                    <a:pt x="0" y="1"/>
                  </a:moveTo>
                  <a:lnTo>
                    <a:pt x="0" y="1"/>
                  </a:lnTo>
                  <a:cubicBezTo>
                    <a:pt x="31" y="11"/>
                    <a:pt x="63" y="21"/>
                    <a:pt x="98" y="32"/>
                  </a:cubicBezTo>
                  <a:lnTo>
                    <a:pt x="100" y="32"/>
                  </a:lnTo>
                  <a:lnTo>
                    <a:pt x="0" y="1"/>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7"/>
            <p:cNvSpPr/>
            <p:nvPr/>
          </p:nvSpPr>
          <p:spPr>
            <a:xfrm>
              <a:off x="2240850" y="4294825"/>
              <a:ext cx="2675" cy="650"/>
            </a:xfrm>
            <a:custGeom>
              <a:avLst/>
              <a:gdLst/>
              <a:ahLst/>
              <a:cxnLst/>
              <a:rect l="l" t="t" r="r" b="b"/>
              <a:pathLst>
                <a:path w="107" h="26" extrusionOk="0">
                  <a:moveTo>
                    <a:pt x="0" y="1"/>
                  </a:moveTo>
                  <a:cubicBezTo>
                    <a:pt x="33" y="7"/>
                    <a:pt x="68" y="15"/>
                    <a:pt x="105" y="25"/>
                  </a:cubicBezTo>
                  <a:lnTo>
                    <a:pt x="107" y="25"/>
                  </a:lnTo>
                  <a:cubicBezTo>
                    <a:pt x="72" y="15"/>
                    <a:pt x="35" y="7"/>
                    <a:pt x="0"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7"/>
            <p:cNvSpPr/>
            <p:nvPr/>
          </p:nvSpPr>
          <p:spPr>
            <a:xfrm>
              <a:off x="2045775" y="4332775"/>
              <a:ext cx="30950" cy="14000"/>
            </a:xfrm>
            <a:custGeom>
              <a:avLst/>
              <a:gdLst/>
              <a:ahLst/>
              <a:cxnLst/>
              <a:rect l="l" t="t" r="r" b="b"/>
              <a:pathLst>
                <a:path w="1238" h="560" extrusionOk="0">
                  <a:moveTo>
                    <a:pt x="0" y="1"/>
                  </a:moveTo>
                  <a:lnTo>
                    <a:pt x="0" y="1"/>
                  </a:lnTo>
                  <a:cubicBezTo>
                    <a:pt x="1" y="1"/>
                    <a:pt x="1" y="2"/>
                    <a:pt x="2" y="2"/>
                  </a:cubicBezTo>
                  <a:lnTo>
                    <a:pt x="2" y="2"/>
                  </a:lnTo>
                  <a:cubicBezTo>
                    <a:pt x="1" y="2"/>
                    <a:pt x="1" y="1"/>
                    <a:pt x="0" y="1"/>
                  </a:cubicBezTo>
                  <a:close/>
                  <a:moveTo>
                    <a:pt x="2" y="2"/>
                  </a:moveTo>
                  <a:cubicBezTo>
                    <a:pt x="5" y="3"/>
                    <a:pt x="7" y="5"/>
                    <a:pt x="10" y="7"/>
                  </a:cubicBezTo>
                  <a:lnTo>
                    <a:pt x="10" y="7"/>
                  </a:lnTo>
                  <a:cubicBezTo>
                    <a:pt x="8" y="4"/>
                    <a:pt x="5" y="3"/>
                    <a:pt x="2" y="2"/>
                  </a:cubicBezTo>
                  <a:close/>
                  <a:moveTo>
                    <a:pt x="10" y="7"/>
                  </a:moveTo>
                  <a:cubicBezTo>
                    <a:pt x="10" y="7"/>
                    <a:pt x="10" y="7"/>
                    <a:pt x="10" y="7"/>
                  </a:cubicBezTo>
                  <a:cubicBezTo>
                    <a:pt x="155" y="90"/>
                    <a:pt x="325" y="179"/>
                    <a:pt x="523" y="270"/>
                  </a:cubicBezTo>
                  <a:lnTo>
                    <a:pt x="523" y="270"/>
                  </a:lnTo>
                  <a:cubicBezTo>
                    <a:pt x="325" y="179"/>
                    <a:pt x="155" y="90"/>
                    <a:pt x="10" y="7"/>
                  </a:cubicBezTo>
                  <a:close/>
                  <a:moveTo>
                    <a:pt x="523" y="270"/>
                  </a:moveTo>
                  <a:cubicBezTo>
                    <a:pt x="729" y="365"/>
                    <a:pt x="966" y="462"/>
                    <a:pt x="1238" y="559"/>
                  </a:cubicBezTo>
                  <a:cubicBezTo>
                    <a:pt x="1226" y="553"/>
                    <a:pt x="1211" y="549"/>
                    <a:pt x="1195" y="543"/>
                  </a:cubicBezTo>
                  <a:cubicBezTo>
                    <a:pt x="941" y="452"/>
                    <a:pt x="719" y="360"/>
                    <a:pt x="523" y="27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7"/>
            <p:cNvSpPr/>
            <p:nvPr/>
          </p:nvSpPr>
          <p:spPr>
            <a:xfrm>
              <a:off x="2026825" y="4317900"/>
              <a:ext cx="1275" cy="1500"/>
            </a:xfrm>
            <a:custGeom>
              <a:avLst/>
              <a:gdLst/>
              <a:ahLst/>
              <a:cxnLst/>
              <a:rect l="l" t="t" r="r" b="b"/>
              <a:pathLst>
                <a:path w="51" h="60" extrusionOk="0">
                  <a:moveTo>
                    <a:pt x="1" y="0"/>
                  </a:moveTo>
                  <a:cubicBezTo>
                    <a:pt x="0" y="0"/>
                    <a:pt x="12" y="18"/>
                    <a:pt x="39" y="48"/>
                  </a:cubicBezTo>
                  <a:lnTo>
                    <a:pt x="39" y="48"/>
                  </a:lnTo>
                  <a:cubicBezTo>
                    <a:pt x="18" y="22"/>
                    <a:pt x="5" y="4"/>
                    <a:pt x="1" y="0"/>
                  </a:cubicBezTo>
                  <a:cubicBezTo>
                    <a:pt x="1" y="0"/>
                    <a:pt x="1" y="0"/>
                    <a:pt x="1" y="0"/>
                  </a:cubicBezTo>
                  <a:close/>
                  <a:moveTo>
                    <a:pt x="39" y="48"/>
                  </a:moveTo>
                  <a:cubicBezTo>
                    <a:pt x="41" y="50"/>
                    <a:pt x="42" y="52"/>
                    <a:pt x="44" y="54"/>
                  </a:cubicBezTo>
                  <a:lnTo>
                    <a:pt x="50" y="60"/>
                  </a:lnTo>
                  <a:cubicBezTo>
                    <a:pt x="46" y="56"/>
                    <a:pt x="43" y="52"/>
                    <a:pt x="39" y="48"/>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7"/>
            <p:cNvSpPr/>
            <p:nvPr/>
          </p:nvSpPr>
          <p:spPr>
            <a:xfrm>
              <a:off x="2076700" y="4346750"/>
              <a:ext cx="250" cy="75"/>
            </a:xfrm>
            <a:custGeom>
              <a:avLst/>
              <a:gdLst/>
              <a:ahLst/>
              <a:cxnLst/>
              <a:rect l="l" t="t" r="r" b="b"/>
              <a:pathLst>
                <a:path w="10" h="3" extrusionOk="0">
                  <a:moveTo>
                    <a:pt x="1" y="0"/>
                  </a:moveTo>
                  <a:cubicBezTo>
                    <a:pt x="3" y="0"/>
                    <a:pt x="5" y="2"/>
                    <a:pt x="9" y="2"/>
                  </a:cubicBezTo>
                  <a:cubicBezTo>
                    <a:pt x="5" y="2"/>
                    <a:pt x="3" y="0"/>
                    <a:pt x="1"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7"/>
            <p:cNvSpPr/>
            <p:nvPr/>
          </p:nvSpPr>
          <p:spPr>
            <a:xfrm>
              <a:off x="2011300" y="4300050"/>
              <a:ext cx="80875" cy="12850"/>
            </a:xfrm>
            <a:custGeom>
              <a:avLst/>
              <a:gdLst/>
              <a:ahLst/>
              <a:cxnLst/>
              <a:rect l="l" t="t" r="r" b="b"/>
              <a:pathLst>
                <a:path w="3235" h="514" extrusionOk="0">
                  <a:moveTo>
                    <a:pt x="3223" y="0"/>
                  </a:moveTo>
                  <a:cubicBezTo>
                    <a:pt x="3224" y="0"/>
                    <a:pt x="3224" y="0"/>
                    <a:pt x="3224" y="0"/>
                  </a:cubicBezTo>
                  <a:lnTo>
                    <a:pt x="3235" y="0"/>
                  </a:lnTo>
                  <a:cubicBezTo>
                    <a:pt x="3235" y="0"/>
                    <a:pt x="3231" y="0"/>
                    <a:pt x="3223" y="0"/>
                  </a:cubicBezTo>
                  <a:close/>
                  <a:moveTo>
                    <a:pt x="3182" y="0"/>
                  </a:moveTo>
                  <a:cubicBezTo>
                    <a:pt x="2961" y="0"/>
                    <a:pt x="2069" y="9"/>
                    <a:pt x="1285" y="91"/>
                  </a:cubicBezTo>
                  <a:lnTo>
                    <a:pt x="1285" y="91"/>
                  </a:lnTo>
                  <a:cubicBezTo>
                    <a:pt x="2128" y="3"/>
                    <a:pt x="3097" y="0"/>
                    <a:pt x="3221" y="0"/>
                  </a:cubicBezTo>
                  <a:cubicBezTo>
                    <a:pt x="3222" y="0"/>
                    <a:pt x="3223" y="0"/>
                    <a:pt x="3223" y="0"/>
                  </a:cubicBezTo>
                  <a:lnTo>
                    <a:pt x="3223" y="0"/>
                  </a:lnTo>
                  <a:cubicBezTo>
                    <a:pt x="3214" y="0"/>
                    <a:pt x="3201" y="0"/>
                    <a:pt x="3182" y="0"/>
                  </a:cubicBezTo>
                  <a:close/>
                  <a:moveTo>
                    <a:pt x="1285" y="91"/>
                  </a:moveTo>
                  <a:cubicBezTo>
                    <a:pt x="604" y="162"/>
                    <a:pt x="5" y="288"/>
                    <a:pt x="0" y="514"/>
                  </a:cubicBezTo>
                  <a:cubicBezTo>
                    <a:pt x="5" y="289"/>
                    <a:pt x="604" y="162"/>
                    <a:pt x="1285" y="9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47"/>
            <p:cNvSpPr/>
            <p:nvPr/>
          </p:nvSpPr>
          <p:spPr>
            <a:xfrm>
              <a:off x="1985250" y="4300050"/>
              <a:ext cx="171125" cy="70000"/>
            </a:xfrm>
            <a:custGeom>
              <a:avLst/>
              <a:gdLst/>
              <a:ahLst/>
              <a:cxnLst/>
              <a:rect l="l" t="t" r="r" b="b"/>
              <a:pathLst>
                <a:path w="6845" h="2800" extrusionOk="0">
                  <a:moveTo>
                    <a:pt x="0" y="0"/>
                  </a:moveTo>
                  <a:cubicBezTo>
                    <a:pt x="926" y="1117"/>
                    <a:pt x="1155" y="1936"/>
                    <a:pt x="1662" y="2138"/>
                  </a:cubicBezTo>
                  <a:cubicBezTo>
                    <a:pt x="1155" y="1934"/>
                    <a:pt x="926" y="1117"/>
                    <a:pt x="0" y="0"/>
                  </a:cubicBezTo>
                  <a:close/>
                  <a:moveTo>
                    <a:pt x="1662" y="2138"/>
                  </a:moveTo>
                  <a:lnTo>
                    <a:pt x="1662" y="2138"/>
                  </a:lnTo>
                  <a:cubicBezTo>
                    <a:pt x="2167" y="2343"/>
                    <a:pt x="6844" y="2799"/>
                    <a:pt x="6844" y="2799"/>
                  </a:cubicBezTo>
                  <a:cubicBezTo>
                    <a:pt x="6797" y="2793"/>
                    <a:pt x="2165" y="2341"/>
                    <a:pt x="1662" y="2138"/>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47"/>
            <p:cNvSpPr/>
            <p:nvPr/>
          </p:nvSpPr>
          <p:spPr>
            <a:xfrm>
              <a:off x="2076925" y="4346800"/>
              <a:ext cx="675" cy="225"/>
            </a:xfrm>
            <a:custGeom>
              <a:avLst/>
              <a:gdLst/>
              <a:ahLst/>
              <a:cxnLst/>
              <a:rect l="l" t="t" r="r" b="b"/>
              <a:pathLst>
                <a:path w="27" h="9" extrusionOk="0">
                  <a:moveTo>
                    <a:pt x="0" y="0"/>
                  </a:moveTo>
                  <a:lnTo>
                    <a:pt x="0" y="0"/>
                  </a:lnTo>
                  <a:cubicBezTo>
                    <a:pt x="5" y="2"/>
                    <a:pt x="10" y="4"/>
                    <a:pt x="13" y="5"/>
                  </a:cubicBezTo>
                  <a:lnTo>
                    <a:pt x="13" y="5"/>
                  </a:lnTo>
                  <a:cubicBezTo>
                    <a:pt x="9" y="3"/>
                    <a:pt x="5" y="1"/>
                    <a:pt x="0" y="0"/>
                  </a:cubicBezTo>
                  <a:close/>
                  <a:moveTo>
                    <a:pt x="13" y="5"/>
                  </a:moveTo>
                  <a:lnTo>
                    <a:pt x="13" y="5"/>
                  </a:lnTo>
                  <a:cubicBezTo>
                    <a:pt x="16" y="6"/>
                    <a:pt x="18" y="7"/>
                    <a:pt x="21" y="8"/>
                  </a:cubicBezTo>
                  <a:lnTo>
                    <a:pt x="21" y="8"/>
                  </a:lnTo>
                  <a:cubicBezTo>
                    <a:pt x="19" y="7"/>
                    <a:pt x="16" y="6"/>
                    <a:pt x="13" y="5"/>
                  </a:cubicBezTo>
                  <a:close/>
                  <a:moveTo>
                    <a:pt x="21" y="8"/>
                  </a:moveTo>
                  <a:cubicBezTo>
                    <a:pt x="22" y="8"/>
                    <a:pt x="24" y="8"/>
                    <a:pt x="25" y="8"/>
                  </a:cubicBezTo>
                  <a:lnTo>
                    <a:pt x="27" y="8"/>
                  </a:lnTo>
                  <a:cubicBezTo>
                    <a:pt x="25" y="8"/>
                    <a:pt x="23" y="8"/>
                    <a:pt x="21" y="8"/>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47"/>
            <p:cNvSpPr/>
            <p:nvPr/>
          </p:nvSpPr>
          <p:spPr>
            <a:xfrm>
              <a:off x="2027975" y="4319375"/>
              <a:ext cx="17775" cy="13425"/>
            </a:xfrm>
            <a:custGeom>
              <a:avLst/>
              <a:gdLst/>
              <a:ahLst/>
              <a:cxnLst/>
              <a:rect l="l" t="t" r="r" b="b"/>
              <a:pathLst>
                <a:path w="711" h="537" extrusionOk="0">
                  <a:moveTo>
                    <a:pt x="0" y="1"/>
                  </a:moveTo>
                  <a:lnTo>
                    <a:pt x="0" y="1"/>
                  </a:lnTo>
                  <a:cubicBezTo>
                    <a:pt x="155" y="190"/>
                    <a:pt x="420" y="373"/>
                    <a:pt x="704" y="533"/>
                  </a:cubicBezTo>
                  <a:lnTo>
                    <a:pt x="704" y="533"/>
                  </a:lnTo>
                  <a:cubicBezTo>
                    <a:pt x="702" y="532"/>
                    <a:pt x="701" y="531"/>
                    <a:pt x="700" y="529"/>
                  </a:cubicBezTo>
                  <a:cubicBezTo>
                    <a:pt x="419" y="373"/>
                    <a:pt x="162" y="191"/>
                    <a:pt x="6" y="5"/>
                  </a:cubicBezTo>
                  <a:lnTo>
                    <a:pt x="0" y="1"/>
                  </a:lnTo>
                  <a:close/>
                  <a:moveTo>
                    <a:pt x="704" y="533"/>
                  </a:moveTo>
                  <a:lnTo>
                    <a:pt x="704" y="533"/>
                  </a:lnTo>
                  <a:cubicBezTo>
                    <a:pt x="706" y="535"/>
                    <a:pt x="708" y="536"/>
                    <a:pt x="710" y="537"/>
                  </a:cubicBezTo>
                  <a:cubicBezTo>
                    <a:pt x="708" y="536"/>
                    <a:pt x="706" y="534"/>
                    <a:pt x="704" y="533"/>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47"/>
            <p:cNvSpPr/>
            <p:nvPr/>
          </p:nvSpPr>
          <p:spPr>
            <a:xfrm>
              <a:off x="1629625" y="4059450"/>
              <a:ext cx="22675" cy="15925"/>
            </a:xfrm>
            <a:custGeom>
              <a:avLst/>
              <a:gdLst/>
              <a:ahLst/>
              <a:cxnLst/>
              <a:rect l="l" t="t" r="r" b="b"/>
              <a:pathLst>
                <a:path w="907" h="637" extrusionOk="0">
                  <a:moveTo>
                    <a:pt x="0" y="0"/>
                  </a:moveTo>
                  <a:cubicBezTo>
                    <a:pt x="655" y="353"/>
                    <a:pt x="903" y="637"/>
                    <a:pt x="907" y="637"/>
                  </a:cubicBezTo>
                  <a:cubicBezTo>
                    <a:pt x="907" y="637"/>
                    <a:pt x="907" y="637"/>
                    <a:pt x="907" y="637"/>
                  </a:cubicBezTo>
                  <a:cubicBezTo>
                    <a:pt x="907" y="637"/>
                    <a:pt x="659" y="354"/>
                    <a:pt x="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7"/>
            <p:cNvSpPr/>
            <p:nvPr/>
          </p:nvSpPr>
          <p:spPr>
            <a:xfrm>
              <a:off x="1732750" y="4069325"/>
              <a:ext cx="125" cy="25"/>
            </a:xfrm>
            <a:custGeom>
              <a:avLst/>
              <a:gdLst/>
              <a:ahLst/>
              <a:cxnLst/>
              <a:rect l="l" t="t" r="r" b="b"/>
              <a:pathLst>
                <a:path w="5" h="1" extrusionOk="0">
                  <a:moveTo>
                    <a:pt x="4" y="0"/>
                  </a:moveTo>
                  <a:lnTo>
                    <a:pt x="4" y="0"/>
                  </a:lnTo>
                  <a:lnTo>
                    <a:pt x="0"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7"/>
            <p:cNvSpPr/>
            <p:nvPr/>
          </p:nvSpPr>
          <p:spPr>
            <a:xfrm>
              <a:off x="1702150" y="4085225"/>
              <a:ext cx="43600" cy="159300"/>
            </a:xfrm>
            <a:custGeom>
              <a:avLst/>
              <a:gdLst/>
              <a:ahLst/>
              <a:cxnLst/>
              <a:rect l="l" t="t" r="r" b="b"/>
              <a:pathLst>
                <a:path w="1744" h="6372" extrusionOk="0">
                  <a:moveTo>
                    <a:pt x="1744" y="0"/>
                  </a:moveTo>
                  <a:lnTo>
                    <a:pt x="1" y="6369"/>
                  </a:lnTo>
                  <a:lnTo>
                    <a:pt x="1" y="6371"/>
                  </a:lnTo>
                  <a:lnTo>
                    <a:pt x="1744"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7"/>
            <p:cNvSpPr/>
            <p:nvPr/>
          </p:nvSpPr>
          <p:spPr>
            <a:xfrm>
              <a:off x="1751250" y="4057475"/>
              <a:ext cx="17425" cy="5775"/>
            </a:xfrm>
            <a:custGeom>
              <a:avLst/>
              <a:gdLst/>
              <a:ahLst/>
              <a:cxnLst/>
              <a:rect l="l" t="t" r="r" b="b"/>
              <a:pathLst>
                <a:path w="697" h="231" extrusionOk="0">
                  <a:moveTo>
                    <a:pt x="473" y="0"/>
                  </a:moveTo>
                  <a:cubicBezTo>
                    <a:pt x="387" y="0"/>
                    <a:pt x="313" y="18"/>
                    <a:pt x="249" y="44"/>
                  </a:cubicBezTo>
                  <a:lnTo>
                    <a:pt x="249" y="44"/>
                  </a:lnTo>
                  <a:cubicBezTo>
                    <a:pt x="313" y="18"/>
                    <a:pt x="387" y="1"/>
                    <a:pt x="473" y="1"/>
                  </a:cubicBezTo>
                  <a:cubicBezTo>
                    <a:pt x="541" y="1"/>
                    <a:pt x="615" y="12"/>
                    <a:pt x="696" y="38"/>
                  </a:cubicBezTo>
                  <a:cubicBezTo>
                    <a:pt x="615" y="11"/>
                    <a:pt x="541" y="0"/>
                    <a:pt x="473" y="0"/>
                  </a:cubicBezTo>
                  <a:close/>
                  <a:moveTo>
                    <a:pt x="249" y="44"/>
                  </a:moveTo>
                  <a:cubicBezTo>
                    <a:pt x="86" y="111"/>
                    <a:pt x="1" y="231"/>
                    <a:pt x="1" y="231"/>
                  </a:cubicBezTo>
                  <a:cubicBezTo>
                    <a:pt x="2" y="229"/>
                    <a:pt x="87" y="111"/>
                    <a:pt x="249" y="44"/>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7"/>
            <p:cNvSpPr/>
            <p:nvPr/>
          </p:nvSpPr>
          <p:spPr>
            <a:xfrm>
              <a:off x="1740150" y="4060325"/>
              <a:ext cx="2900" cy="625"/>
            </a:xfrm>
            <a:custGeom>
              <a:avLst/>
              <a:gdLst/>
              <a:ahLst/>
              <a:cxnLst/>
              <a:rect l="l" t="t" r="r" b="b"/>
              <a:pathLst>
                <a:path w="116" h="25" extrusionOk="0">
                  <a:moveTo>
                    <a:pt x="1" y="0"/>
                  </a:moveTo>
                  <a:cubicBezTo>
                    <a:pt x="35" y="6"/>
                    <a:pt x="72" y="16"/>
                    <a:pt x="111" y="25"/>
                  </a:cubicBezTo>
                  <a:lnTo>
                    <a:pt x="115" y="25"/>
                  </a:lnTo>
                  <a:cubicBezTo>
                    <a:pt x="80" y="16"/>
                    <a:pt x="44" y="6"/>
                    <a:pt x="5"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7"/>
            <p:cNvSpPr/>
            <p:nvPr/>
          </p:nvSpPr>
          <p:spPr>
            <a:xfrm>
              <a:off x="2042550" y="4192800"/>
              <a:ext cx="33625" cy="19050"/>
            </a:xfrm>
            <a:custGeom>
              <a:avLst/>
              <a:gdLst/>
              <a:ahLst/>
              <a:cxnLst/>
              <a:rect l="l" t="t" r="r" b="b"/>
              <a:pathLst>
                <a:path w="1345" h="762" extrusionOk="0">
                  <a:moveTo>
                    <a:pt x="0" y="0"/>
                  </a:moveTo>
                  <a:lnTo>
                    <a:pt x="0" y="0"/>
                  </a:lnTo>
                  <a:cubicBezTo>
                    <a:pt x="450" y="250"/>
                    <a:pt x="898" y="503"/>
                    <a:pt x="1344" y="761"/>
                  </a:cubicBezTo>
                  <a:cubicBezTo>
                    <a:pt x="898" y="503"/>
                    <a:pt x="450" y="248"/>
                    <a:pt x="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7"/>
            <p:cNvSpPr/>
            <p:nvPr/>
          </p:nvSpPr>
          <p:spPr>
            <a:xfrm>
              <a:off x="1962725" y="4151125"/>
              <a:ext cx="65825" cy="34075"/>
            </a:xfrm>
            <a:custGeom>
              <a:avLst/>
              <a:gdLst/>
              <a:ahLst/>
              <a:cxnLst/>
              <a:rect l="l" t="t" r="r" b="b"/>
              <a:pathLst>
                <a:path w="2633" h="1363" extrusionOk="0">
                  <a:moveTo>
                    <a:pt x="1" y="0"/>
                  </a:moveTo>
                  <a:lnTo>
                    <a:pt x="1" y="0"/>
                  </a:lnTo>
                  <a:cubicBezTo>
                    <a:pt x="307" y="149"/>
                    <a:pt x="614" y="303"/>
                    <a:pt x="918" y="462"/>
                  </a:cubicBezTo>
                  <a:cubicBezTo>
                    <a:pt x="616" y="303"/>
                    <a:pt x="307" y="149"/>
                    <a:pt x="1" y="0"/>
                  </a:cubicBezTo>
                  <a:close/>
                  <a:moveTo>
                    <a:pt x="918" y="462"/>
                  </a:moveTo>
                  <a:cubicBezTo>
                    <a:pt x="1115" y="561"/>
                    <a:pt x="1311" y="662"/>
                    <a:pt x="1507" y="764"/>
                  </a:cubicBezTo>
                  <a:lnTo>
                    <a:pt x="1507" y="764"/>
                  </a:lnTo>
                  <a:cubicBezTo>
                    <a:pt x="1312" y="662"/>
                    <a:pt x="1115" y="561"/>
                    <a:pt x="918" y="462"/>
                  </a:cubicBezTo>
                  <a:close/>
                  <a:moveTo>
                    <a:pt x="1507" y="764"/>
                  </a:moveTo>
                  <a:cubicBezTo>
                    <a:pt x="1885" y="960"/>
                    <a:pt x="2259" y="1160"/>
                    <a:pt x="2633" y="1362"/>
                  </a:cubicBezTo>
                  <a:cubicBezTo>
                    <a:pt x="2260" y="1159"/>
                    <a:pt x="1884" y="959"/>
                    <a:pt x="1507" y="764"/>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7"/>
            <p:cNvSpPr/>
            <p:nvPr/>
          </p:nvSpPr>
          <p:spPr>
            <a:xfrm>
              <a:off x="1892625" y="4118725"/>
              <a:ext cx="23550" cy="10450"/>
            </a:xfrm>
            <a:custGeom>
              <a:avLst/>
              <a:gdLst/>
              <a:ahLst/>
              <a:cxnLst/>
              <a:rect l="l" t="t" r="r" b="b"/>
              <a:pathLst>
                <a:path w="942" h="418" extrusionOk="0">
                  <a:moveTo>
                    <a:pt x="1" y="1"/>
                  </a:moveTo>
                  <a:lnTo>
                    <a:pt x="1" y="1"/>
                  </a:lnTo>
                  <a:cubicBezTo>
                    <a:pt x="123" y="52"/>
                    <a:pt x="245" y="104"/>
                    <a:pt x="366" y="158"/>
                  </a:cubicBezTo>
                  <a:lnTo>
                    <a:pt x="366" y="158"/>
                  </a:lnTo>
                  <a:cubicBezTo>
                    <a:pt x="245" y="104"/>
                    <a:pt x="123" y="51"/>
                    <a:pt x="1" y="1"/>
                  </a:cubicBezTo>
                  <a:close/>
                  <a:moveTo>
                    <a:pt x="366" y="158"/>
                  </a:moveTo>
                  <a:lnTo>
                    <a:pt x="366" y="158"/>
                  </a:lnTo>
                  <a:cubicBezTo>
                    <a:pt x="558" y="243"/>
                    <a:pt x="749" y="330"/>
                    <a:pt x="942" y="418"/>
                  </a:cubicBezTo>
                  <a:cubicBezTo>
                    <a:pt x="751" y="330"/>
                    <a:pt x="559" y="243"/>
                    <a:pt x="366" y="158"/>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7"/>
            <p:cNvSpPr/>
            <p:nvPr/>
          </p:nvSpPr>
          <p:spPr>
            <a:xfrm>
              <a:off x="1796675" y="4081375"/>
              <a:ext cx="24275" cy="8725"/>
            </a:xfrm>
            <a:custGeom>
              <a:avLst/>
              <a:gdLst/>
              <a:ahLst/>
              <a:cxnLst/>
              <a:rect l="l" t="t" r="r" b="b"/>
              <a:pathLst>
                <a:path w="971" h="349" extrusionOk="0">
                  <a:moveTo>
                    <a:pt x="0" y="1"/>
                  </a:moveTo>
                  <a:lnTo>
                    <a:pt x="970" y="349"/>
                  </a:lnTo>
                  <a:lnTo>
                    <a:pt x="5" y="1"/>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7"/>
            <p:cNvSpPr/>
            <p:nvPr/>
          </p:nvSpPr>
          <p:spPr>
            <a:xfrm>
              <a:off x="2031250" y="4186550"/>
              <a:ext cx="11050" cy="6100"/>
            </a:xfrm>
            <a:custGeom>
              <a:avLst/>
              <a:gdLst/>
              <a:ahLst/>
              <a:cxnLst/>
              <a:rect l="l" t="t" r="r" b="b"/>
              <a:pathLst>
                <a:path w="442" h="244" extrusionOk="0">
                  <a:moveTo>
                    <a:pt x="0" y="0"/>
                  </a:moveTo>
                  <a:lnTo>
                    <a:pt x="0" y="0"/>
                  </a:lnTo>
                  <a:cubicBezTo>
                    <a:pt x="96" y="53"/>
                    <a:pt x="191" y="105"/>
                    <a:pt x="285" y="157"/>
                  </a:cubicBezTo>
                  <a:lnTo>
                    <a:pt x="285" y="157"/>
                  </a:lnTo>
                  <a:cubicBezTo>
                    <a:pt x="191" y="104"/>
                    <a:pt x="96" y="52"/>
                    <a:pt x="0" y="0"/>
                  </a:cubicBezTo>
                  <a:close/>
                  <a:moveTo>
                    <a:pt x="285" y="157"/>
                  </a:moveTo>
                  <a:cubicBezTo>
                    <a:pt x="337" y="186"/>
                    <a:pt x="390" y="215"/>
                    <a:pt x="442" y="244"/>
                  </a:cubicBezTo>
                  <a:cubicBezTo>
                    <a:pt x="390" y="215"/>
                    <a:pt x="338" y="186"/>
                    <a:pt x="285" y="157"/>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7"/>
            <p:cNvSpPr/>
            <p:nvPr/>
          </p:nvSpPr>
          <p:spPr>
            <a:xfrm>
              <a:off x="1583175" y="4060975"/>
              <a:ext cx="1700" cy="1200"/>
            </a:xfrm>
            <a:custGeom>
              <a:avLst/>
              <a:gdLst/>
              <a:ahLst/>
              <a:cxnLst/>
              <a:rect l="l" t="t" r="r" b="b"/>
              <a:pathLst>
                <a:path w="68" h="48" extrusionOk="0">
                  <a:moveTo>
                    <a:pt x="68" y="1"/>
                  </a:moveTo>
                  <a:cubicBezTo>
                    <a:pt x="54" y="11"/>
                    <a:pt x="39" y="19"/>
                    <a:pt x="23" y="27"/>
                  </a:cubicBezTo>
                  <a:cubicBezTo>
                    <a:pt x="23" y="27"/>
                    <a:pt x="23" y="27"/>
                    <a:pt x="23" y="27"/>
                  </a:cubicBezTo>
                  <a:lnTo>
                    <a:pt x="23" y="27"/>
                  </a:lnTo>
                  <a:cubicBezTo>
                    <a:pt x="21" y="31"/>
                    <a:pt x="18" y="35"/>
                    <a:pt x="14" y="39"/>
                  </a:cubicBezTo>
                  <a:lnTo>
                    <a:pt x="14" y="39"/>
                  </a:lnTo>
                  <a:cubicBezTo>
                    <a:pt x="19" y="36"/>
                    <a:pt x="23" y="32"/>
                    <a:pt x="27" y="29"/>
                  </a:cubicBezTo>
                  <a:cubicBezTo>
                    <a:pt x="39" y="19"/>
                    <a:pt x="54" y="11"/>
                    <a:pt x="68" y="1"/>
                  </a:cubicBezTo>
                  <a:close/>
                  <a:moveTo>
                    <a:pt x="14" y="39"/>
                  </a:moveTo>
                  <a:lnTo>
                    <a:pt x="14" y="39"/>
                  </a:lnTo>
                  <a:cubicBezTo>
                    <a:pt x="9" y="42"/>
                    <a:pt x="5" y="45"/>
                    <a:pt x="1" y="48"/>
                  </a:cubicBezTo>
                  <a:cubicBezTo>
                    <a:pt x="6" y="45"/>
                    <a:pt x="10" y="42"/>
                    <a:pt x="14" y="39"/>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7"/>
            <p:cNvSpPr/>
            <p:nvPr/>
          </p:nvSpPr>
          <p:spPr>
            <a:xfrm>
              <a:off x="1581850" y="4061700"/>
              <a:ext cx="2025" cy="1350"/>
            </a:xfrm>
            <a:custGeom>
              <a:avLst/>
              <a:gdLst/>
              <a:ahLst/>
              <a:cxnLst/>
              <a:rect l="l" t="t" r="r" b="b"/>
              <a:pathLst>
                <a:path w="81" h="54" extrusionOk="0">
                  <a:moveTo>
                    <a:pt x="80" y="0"/>
                  </a:moveTo>
                  <a:cubicBezTo>
                    <a:pt x="60" y="14"/>
                    <a:pt x="40" y="27"/>
                    <a:pt x="21" y="41"/>
                  </a:cubicBezTo>
                  <a:lnTo>
                    <a:pt x="21" y="41"/>
                  </a:lnTo>
                  <a:cubicBezTo>
                    <a:pt x="33" y="34"/>
                    <a:pt x="44" y="27"/>
                    <a:pt x="54" y="19"/>
                  </a:cubicBezTo>
                  <a:cubicBezTo>
                    <a:pt x="62" y="13"/>
                    <a:pt x="72" y="6"/>
                    <a:pt x="80" y="0"/>
                  </a:cubicBezTo>
                  <a:close/>
                  <a:moveTo>
                    <a:pt x="21" y="41"/>
                  </a:moveTo>
                  <a:cubicBezTo>
                    <a:pt x="15" y="45"/>
                    <a:pt x="8" y="49"/>
                    <a:pt x="1" y="53"/>
                  </a:cubicBezTo>
                  <a:cubicBezTo>
                    <a:pt x="5" y="53"/>
                    <a:pt x="9" y="51"/>
                    <a:pt x="11" y="49"/>
                  </a:cubicBezTo>
                  <a:cubicBezTo>
                    <a:pt x="14" y="47"/>
                    <a:pt x="18" y="44"/>
                    <a:pt x="21" y="4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7"/>
            <p:cNvSpPr/>
            <p:nvPr/>
          </p:nvSpPr>
          <p:spPr>
            <a:xfrm>
              <a:off x="1730175" y="4164300"/>
              <a:ext cx="1575" cy="2825"/>
            </a:xfrm>
            <a:custGeom>
              <a:avLst/>
              <a:gdLst/>
              <a:ahLst/>
              <a:cxnLst/>
              <a:rect l="l" t="t" r="r" b="b"/>
              <a:pathLst>
                <a:path w="63" h="113" extrusionOk="0">
                  <a:moveTo>
                    <a:pt x="62" y="0"/>
                  </a:moveTo>
                  <a:cubicBezTo>
                    <a:pt x="44" y="29"/>
                    <a:pt x="23" y="66"/>
                    <a:pt x="1" y="111"/>
                  </a:cubicBezTo>
                  <a:lnTo>
                    <a:pt x="1" y="113"/>
                  </a:lnTo>
                  <a:cubicBezTo>
                    <a:pt x="21" y="68"/>
                    <a:pt x="44" y="31"/>
                    <a:pt x="62"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7"/>
            <p:cNvSpPr/>
            <p:nvPr/>
          </p:nvSpPr>
          <p:spPr>
            <a:xfrm>
              <a:off x="1717200" y="4167100"/>
              <a:ext cx="12950" cy="34400"/>
            </a:xfrm>
            <a:custGeom>
              <a:avLst/>
              <a:gdLst/>
              <a:ahLst/>
              <a:cxnLst/>
              <a:rect l="l" t="t" r="r" b="b"/>
              <a:pathLst>
                <a:path w="518" h="1376" extrusionOk="0">
                  <a:moveTo>
                    <a:pt x="518" y="1"/>
                  </a:moveTo>
                  <a:cubicBezTo>
                    <a:pt x="462" y="143"/>
                    <a:pt x="407" y="282"/>
                    <a:pt x="355" y="417"/>
                  </a:cubicBezTo>
                  <a:lnTo>
                    <a:pt x="355" y="417"/>
                  </a:lnTo>
                  <a:cubicBezTo>
                    <a:pt x="407" y="282"/>
                    <a:pt x="462" y="143"/>
                    <a:pt x="518" y="1"/>
                  </a:cubicBezTo>
                  <a:close/>
                  <a:moveTo>
                    <a:pt x="355" y="417"/>
                  </a:moveTo>
                  <a:cubicBezTo>
                    <a:pt x="219" y="767"/>
                    <a:pt x="97" y="1092"/>
                    <a:pt x="0" y="1376"/>
                  </a:cubicBezTo>
                  <a:cubicBezTo>
                    <a:pt x="99" y="1093"/>
                    <a:pt x="220" y="767"/>
                    <a:pt x="355" y="417"/>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7"/>
            <p:cNvSpPr/>
            <p:nvPr/>
          </p:nvSpPr>
          <p:spPr>
            <a:xfrm>
              <a:off x="1731725" y="4164250"/>
              <a:ext cx="25" cy="75"/>
            </a:xfrm>
            <a:custGeom>
              <a:avLst/>
              <a:gdLst/>
              <a:ahLst/>
              <a:cxnLst/>
              <a:rect l="l" t="t" r="r" b="b"/>
              <a:pathLst>
                <a:path w="1" h="3" extrusionOk="0">
                  <a:moveTo>
                    <a:pt x="0" y="0"/>
                  </a:moveTo>
                  <a:cubicBezTo>
                    <a:pt x="0" y="0"/>
                    <a:pt x="0" y="2"/>
                    <a:pt x="0" y="0"/>
                  </a:cubicBezTo>
                  <a:cubicBezTo>
                    <a:pt x="0" y="2"/>
                    <a:pt x="0" y="2"/>
                    <a:pt x="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7"/>
            <p:cNvSpPr/>
            <p:nvPr/>
          </p:nvSpPr>
          <p:spPr>
            <a:xfrm>
              <a:off x="1731725" y="4164250"/>
              <a:ext cx="25" cy="25"/>
            </a:xfrm>
            <a:custGeom>
              <a:avLst/>
              <a:gdLst/>
              <a:ahLst/>
              <a:cxnLst/>
              <a:rect l="l" t="t" r="r" b="b"/>
              <a:pathLst>
                <a:path w="1" h="1" extrusionOk="0">
                  <a:moveTo>
                    <a:pt x="0" y="0"/>
                  </a:moveTo>
                  <a:lnTo>
                    <a:pt x="0" y="0"/>
                  </a:lnTo>
                  <a:lnTo>
                    <a:pt x="0" y="0"/>
                  </a:lnTo>
                  <a:lnTo>
                    <a:pt x="0"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7"/>
            <p:cNvSpPr/>
            <p:nvPr/>
          </p:nvSpPr>
          <p:spPr>
            <a:xfrm>
              <a:off x="1731725" y="4164250"/>
              <a:ext cx="75" cy="75"/>
            </a:xfrm>
            <a:custGeom>
              <a:avLst/>
              <a:gdLst/>
              <a:ahLst/>
              <a:cxnLst/>
              <a:rect l="l" t="t" r="r" b="b"/>
              <a:pathLst>
                <a:path w="3" h="3" extrusionOk="0">
                  <a:moveTo>
                    <a:pt x="0" y="0"/>
                  </a:moveTo>
                  <a:lnTo>
                    <a:pt x="0" y="0"/>
                  </a:lnTo>
                  <a:lnTo>
                    <a:pt x="0" y="0"/>
                  </a:lnTo>
                  <a:lnTo>
                    <a:pt x="0" y="0"/>
                  </a:lnTo>
                  <a:lnTo>
                    <a:pt x="0" y="0"/>
                  </a:lnTo>
                  <a:lnTo>
                    <a:pt x="0" y="0"/>
                  </a:lnTo>
                  <a:cubicBezTo>
                    <a:pt x="0" y="2"/>
                    <a:pt x="0" y="0"/>
                    <a:pt x="0" y="0"/>
                  </a:cubicBezTo>
                  <a:cubicBezTo>
                    <a:pt x="2" y="0"/>
                    <a:pt x="0" y="0"/>
                    <a:pt x="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7"/>
            <p:cNvSpPr/>
            <p:nvPr/>
          </p:nvSpPr>
          <p:spPr>
            <a:xfrm>
              <a:off x="1731725" y="4164200"/>
              <a:ext cx="75" cy="75"/>
            </a:xfrm>
            <a:custGeom>
              <a:avLst/>
              <a:gdLst/>
              <a:ahLst/>
              <a:cxnLst/>
              <a:rect l="l" t="t" r="r" b="b"/>
              <a:pathLst>
                <a:path w="3" h="3" extrusionOk="0">
                  <a:moveTo>
                    <a:pt x="2" y="0"/>
                  </a:moveTo>
                  <a:lnTo>
                    <a:pt x="0" y="2"/>
                  </a:lnTo>
                  <a:cubicBezTo>
                    <a:pt x="2" y="2"/>
                    <a:pt x="2" y="2"/>
                    <a:pt x="2"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7"/>
            <p:cNvSpPr/>
            <p:nvPr/>
          </p:nvSpPr>
          <p:spPr>
            <a:xfrm>
              <a:off x="1731725" y="4164200"/>
              <a:ext cx="75" cy="75"/>
            </a:xfrm>
            <a:custGeom>
              <a:avLst/>
              <a:gdLst/>
              <a:ahLst/>
              <a:cxnLst/>
              <a:rect l="l" t="t" r="r" b="b"/>
              <a:pathLst>
                <a:path w="3" h="3" extrusionOk="0">
                  <a:moveTo>
                    <a:pt x="2" y="0"/>
                  </a:moveTo>
                  <a:cubicBezTo>
                    <a:pt x="2" y="0"/>
                    <a:pt x="0" y="0"/>
                    <a:pt x="0" y="2"/>
                  </a:cubicBezTo>
                  <a:cubicBezTo>
                    <a:pt x="2" y="2"/>
                    <a:pt x="2" y="2"/>
                    <a:pt x="2"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7"/>
            <p:cNvSpPr/>
            <p:nvPr/>
          </p:nvSpPr>
          <p:spPr>
            <a:xfrm>
              <a:off x="1731725" y="4164250"/>
              <a:ext cx="25" cy="25"/>
            </a:xfrm>
            <a:custGeom>
              <a:avLst/>
              <a:gdLst/>
              <a:ahLst/>
              <a:cxnLst/>
              <a:rect l="l" t="t" r="r" b="b"/>
              <a:pathLst>
                <a:path w="1" h="1" extrusionOk="0">
                  <a:moveTo>
                    <a:pt x="0" y="0"/>
                  </a:move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47"/>
            <p:cNvSpPr/>
            <p:nvPr/>
          </p:nvSpPr>
          <p:spPr>
            <a:xfrm>
              <a:off x="1731725" y="4164250"/>
              <a:ext cx="25" cy="25"/>
            </a:xfrm>
            <a:custGeom>
              <a:avLst/>
              <a:gdLst/>
              <a:ahLst/>
              <a:cxnLst/>
              <a:rect l="l" t="t" r="r" b="b"/>
              <a:pathLst>
                <a:path w="1" h="1" extrusionOk="0">
                  <a:moveTo>
                    <a:pt x="0" y="0"/>
                  </a:move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7"/>
            <p:cNvSpPr/>
            <p:nvPr/>
          </p:nvSpPr>
          <p:spPr>
            <a:xfrm>
              <a:off x="1731725" y="4103675"/>
              <a:ext cx="29625" cy="60600"/>
            </a:xfrm>
            <a:custGeom>
              <a:avLst/>
              <a:gdLst/>
              <a:ahLst/>
              <a:cxnLst/>
              <a:rect l="l" t="t" r="r" b="b"/>
              <a:pathLst>
                <a:path w="1185" h="2424" extrusionOk="0">
                  <a:moveTo>
                    <a:pt x="1183" y="1"/>
                  </a:moveTo>
                  <a:cubicBezTo>
                    <a:pt x="1161" y="1"/>
                    <a:pt x="907" y="58"/>
                    <a:pt x="0" y="2423"/>
                  </a:cubicBezTo>
                  <a:cubicBezTo>
                    <a:pt x="438" y="1347"/>
                    <a:pt x="988" y="71"/>
                    <a:pt x="1185" y="1"/>
                  </a:cubicBezTo>
                  <a:cubicBezTo>
                    <a:pt x="1185" y="1"/>
                    <a:pt x="1184" y="1"/>
                    <a:pt x="1183"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7"/>
            <p:cNvSpPr/>
            <p:nvPr/>
          </p:nvSpPr>
          <p:spPr>
            <a:xfrm>
              <a:off x="1731725" y="4164250"/>
              <a:ext cx="25" cy="25"/>
            </a:xfrm>
            <a:custGeom>
              <a:avLst/>
              <a:gdLst/>
              <a:ahLst/>
              <a:cxnLst/>
              <a:rect l="l" t="t" r="r" b="b"/>
              <a:pathLst>
                <a:path w="1" h="1" extrusionOk="0">
                  <a:moveTo>
                    <a:pt x="0" y="0"/>
                  </a:move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7"/>
            <p:cNvSpPr/>
            <p:nvPr/>
          </p:nvSpPr>
          <p:spPr>
            <a:xfrm>
              <a:off x="1731725" y="4164250"/>
              <a:ext cx="25" cy="25"/>
            </a:xfrm>
            <a:custGeom>
              <a:avLst/>
              <a:gdLst/>
              <a:ahLst/>
              <a:cxnLst/>
              <a:rect l="l" t="t" r="r" b="b"/>
              <a:pathLst>
                <a:path w="1" h="1" extrusionOk="0">
                  <a:moveTo>
                    <a:pt x="0" y="0"/>
                  </a:moveTo>
                  <a:lnTo>
                    <a:pt x="0" y="0"/>
                  </a:lnTo>
                  <a:lnTo>
                    <a:pt x="0"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7"/>
            <p:cNvSpPr/>
            <p:nvPr/>
          </p:nvSpPr>
          <p:spPr>
            <a:xfrm>
              <a:off x="1731725" y="4164250"/>
              <a:ext cx="25" cy="25"/>
            </a:xfrm>
            <a:custGeom>
              <a:avLst/>
              <a:gdLst/>
              <a:ahLst/>
              <a:cxnLst/>
              <a:rect l="l" t="t" r="r" b="b"/>
              <a:pathLst>
                <a:path w="1" h="1" extrusionOk="0">
                  <a:moveTo>
                    <a:pt x="0" y="0"/>
                  </a:moveTo>
                  <a:lnTo>
                    <a:pt x="0"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47"/>
            <p:cNvSpPr/>
            <p:nvPr/>
          </p:nvSpPr>
          <p:spPr>
            <a:xfrm>
              <a:off x="1716575" y="4147675"/>
              <a:ext cx="2075" cy="400"/>
            </a:xfrm>
            <a:custGeom>
              <a:avLst/>
              <a:gdLst/>
              <a:ahLst/>
              <a:cxnLst/>
              <a:rect l="l" t="t" r="r" b="b"/>
              <a:pathLst>
                <a:path w="83" h="16" extrusionOk="0">
                  <a:moveTo>
                    <a:pt x="1" y="0"/>
                  </a:moveTo>
                  <a:lnTo>
                    <a:pt x="1" y="0"/>
                  </a:lnTo>
                  <a:cubicBezTo>
                    <a:pt x="21" y="11"/>
                    <a:pt x="39" y="15"/>
                    <a:pt x="55" y="15"/>
                  </a:cubicBezTo>
                  <a:cubicBezTo>
                    <a:pt x="65" y="15"/>
                    <a:pt x="74" y="14"/>
                    <a:pt x="82" y="11"/>
                  </a:cubicBezTo>
                  <a:cubicBezTo>
                    <a:pt x="54" y="9"/>
                    <a:pt x="27" y="5"/>
                    <a:pt x="1"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7"/>
            <p:cNvSpPr/>
            <p:nvPr/>
          </p:nvSpPr>
          <p:spPr>
            <a:xfrm>
              <a:off x="1734625" y="4170650"/>
              <a:ext cx="25" cy="25"/>
            </a:xfrm>
            <a:custGeom>
              <a:avLst/>
              <a:gdLst/>
              <a:ahLst/>
              <a:cxnLst/>
              <a:rect l="l" t="t" r="r" b="b"/>
              <a:pathLst>
                <a:path w="1" h="1" extrusionOk="0">
                  <a:moveTo>
                    <a:pt x="1" y="0"/>
                  </a:moveTo>
                  <a:lnTo>
                    <a:pt x="1" y="0"/>
                  </a:lnTo>
                  <a:lnTo>
                    <a:pt x="1" y="0"/>
                  </a:lnTo>
                  <a:lnTo>
                    <a:pt x="1"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47"/>
            <p:cNvSpPr/>
            <p:nvPr/>
          </p:nvSpPr>
          <p:spPr>
            <a:xfrm>
              <a:off x="1731725" y="4162075"/>
              <a:ext cx="3400" cy="8600"/>
            </a:xfrm>
            <a:custGeom>
              <a:avLst/>
              <a:gdLst/>
              <a:ahLst/>
              <a:cxnLst/>
              <a:rect l="l" t="t" r="r" b="b"/>
              <a:pathLst>
                <a:path w="136" h="344" extrusionOk="0">
                  <a:moveTo>
                    <a:pt x="8" y="75"/>
                  </a:moveTo>
                  <a:cubicBezTo>
                    <a:pt x="8" y="76"/>
                    <a:pt x="7" y="76"/>
                    <a:pt x="7" y="77"/>
                  </a:cubicBezTo>
                  <a:lnTo>
                    <a:pt x="7" y="77"/>
                  </a:lnTo>
                  <a:cubicBezTo>
                    <a:pt x="8" y="76"/>
                    <a:pt x="8" y="76"/>
                    <a:pt x="8" y="75"/>
                  </a:cubicBezTo>
                  <a:close/>
                  <a:moveTo>
                    <a:pt x="87" y="1"/>
                  </a:moveTo>
                  <a:cubicBezTo>
                    <a:pt x="66" y="1"/>
                    <a:pt x="39" y="27"/>
                    <a:pt x="4" y="83"/>
                  </a:cubicBezTo>
                  <a:lnTo>
                    <a:pt x="4" y="83"/>
                  </a:lnTo>
                  <a:cubicBezTo>
                    <a:pt x="4" y="81"/>
                    <a:pt x="5" y="79"/>
                    <a:pt x="7" y="77"/>
                  </a:cubicBezTo>
                  <a:lnTo>
                    <a:pt x="7" y="77"/>
                  </a:lnTo>
                  <a:cubicBezTo>
                    <a:pt x="6" y="78"/>
                    <a:pt x="4" y="78"/>
                    <a:pt x="4" y="79"/>
                  </a:cubicBezTo>
                  <a:cubicBezTo>
                    <a:pt x="4" y="83"/>
                    <a:pt x="2" y="85"/>
                    <a:pt x="0" y="87"/>
                  </a:cubicBezTo>
                  <a:cubicBezTo>
                    <a:pt x="0" y="87"/>
                    <a:pt x="104" y="231"/>
                    <a:pt x="115" y="343"/>
                  </a:cubicBezTo>
                  <a:cubicBezTo>
                    <a:pt x="135" y="161"/>
                    <a:pt x="133" y="44"/>
                    <a:pt x="106" y="12"/>
                  </a:cubicBezTo>
                  <a:cubicBezTo>
                    <a:pt x="101" y="4"/>
                    <a:pt x="94" y="1"/>
                    <a:pt x="87"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7"/>
            <p:cNvSpPr/>
            <p:nvPr/>
          </p:nvSpPr>
          <p:spPr>
            <a:xfrm>
              <a:off x="1731825" y="4162075"/>
              <a:ext cx="2675" cy="2150"/>
            </a:xfrm>
            <a:custGeom>
              <a:avLst/>
              <a:gdLst/>
              <a:ahLst/>
              <a:cxnLst/>
              <a:rect l="l" t="t" r="r" b="b"/>
              <a:pathLst>
                <a:path w="107" h="86" extrusionOk="0">
                  <a:moveTo>
                    <a:pt x="87" y="0"/>
                  </a:moveTo>
                  <a:cubicBezTo>
                    <a:pt x="84" y="0"/>
                    <a:pt x="82" y="1"/>
                    <a:pt x="80" y="1"/>
                  </a:cubicBezTo>
                  <a:lnTo>
                    <a:pt x="80" y="1"/>
                  </a:lnTo>
                  <a:cubicBezTo>
                    <a:pt x="82" y="1"/>
                    <a:pt x="84" y="1"/>
                    <a:pt x="86" y="1"/>
                  </a:cubicBezTo>
                  <a:cubicBezTo>
                    <a:pt x="94" y="1"/>
                    <a:pt x="101" y="4"/>
                    <a:pt x="107" y="12"/>
                  </a:cubicBezTo>
                  <a:cubicBezTo>
                    <a:pt x="101" y="4"/>
                    <a:pt x="94" y="0"/>
                    <a:pt x="87" y="0"/>
                  </a:cubicBezTo>
                  <a:close/>
                  <a:moveTo>
                    <a:pt x="80" y="1"/>
                  </a:moveTo>
                  <a:cubicBezTo>
                    <a:pt x="61" y="6"/>
                    <a:pt x="38" y="28"/>
                    <a:pt x="10" y="70"/>
                  </a:cubicBezTo>
                  <a:lnTo>
                    <a:pt x="10" y="70"/>
                  </a:lnTo>
                  <a:cubicBezTo>
                    <a:pt x="39" y="29"/>
                    <a:pt x="62" y="6"/>
                    <a:pt x="80" y="1"/>
                  </a:cubicBezTo>
                  <a:close/>
                  <a:moveTo>
                    <a:pt x="10" y="70"/>
                  </a:moveTo>
                  <a:cubicBezTo>
                    <a:pt x="9" y="72"/>
                    <a:pt x="8" y="73"/>
                    <a:pt x="6" y="75"/>
                  </a:cubicBezTo>
                  <a:cubicBezTo>
                    <a:pt x="4" y="79"/>
                    <a:pt x="0" y="83"/>
                    <a:pt x="0" y="85"/>
                  </a:cubicBezTo>
                  <a:cubicBezTo>
                    <a:pt x="3" y="80"/>
                    <a:pt x="7" y="75"/>
                    <a:pt x="10" y="7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7"/>
            <p:cNvSpPr/>
            <p:nvPr/>
          </p:nvSpPr>
          <p:spPr>
            <a:xfrm>
              <a:off x="1731725" y="4164050"/>
              <a:ext cx="125" cy="225"/>
            </a:xfrm>
            <a:custGeom>
              <a:avLst/>
              <a:gdLst/>
              <a:ahLst/>
              <a:cxnLst/>
              <a:rect l="l" t="t" r="r" b="b"/>
              <a:pathLst>
                <a:path w="5" h="9" extrusionOk="0">
                  <a:moveTo>
                    <a:pt x="4" y="0"/>
                  </a:moveTo>
                  <a:cubicBezTo>
                    <a:pt x="2" y="4"/>
                    <a:pt x="2" y="6"/>
                    <a:pt x="0" y="8"/>
                  </a:cubicBezTo>
                  <a:lnTo>
                    <a:pt x="2" y="6"/>
                  </a:lnTo>
                  <a:cubicBezTo>
                    <a:pt x="4" y="4"/>
                    <a:pt x="4" y="4"/>
                    <a:pt x="4"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7"/>
            <p:cNvSpPr/>
            <p:nvPr/>
          </p:nvSpPr>
          <p:spPr>
            <a:xfrm>
              <a:off x="1734575" y="4170650"/>
              <a:ext cx="75" cy="25"/>
            </a:xfrm>
            <a:custGeom>
              <a:avLst/>
              <a:gdLst/>
              <a:ahLst/>
              <a:cxnLst/>
              <a:rect l="l" t="t" r="r" b="b"/>
              <a:pathLst>
                <a:path w="3" h="1" extrusionOk="0">
                  <a:moveTo>
                    <a:pt x="1" y="0"/>
                  </a:moveTo>
                  <a:lnTo>
                    <a:pt x="1" y="0"/>
                  </a:lnTo>
                  <a:cubicBezTo>
                    <a:pt x="3" y="0"/>
                    <a:pt x="3" y="0"/>
                    <a:pt x="1"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7"/>
            <p:cNvSpPr/>
            <p:nvPr/>
          </p:nvSpPr>
          <p:spPr>
            <a:xfrm>
              <a:off x="1731775" y="4164200"/>
              <a:ext cx="25" cy="25"/>
            </a:xfrm>
            <a:custGeom>
              <a:avLst/>
              <a:gdLst/>
              <a:ahLst/>
              <a:cxnLst/>
              <a:rect l="l" t="t" r="r" b="b"/>
              <a:pathLst>
                <a:path w="1" h="1" extrusionOk="0">
                  <a:moveTo>
                    <a:pt x="0" y="0"/>
                  </a:moveTo>
                  <a:lnTo>
                    <a:pt x="0"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7"/>
            <p:cNvSpPr/>
            <p:nvPr/>
          </p:nvSpPr>
          <p:spPr>
            <a:xfrm>
              <a:off x="1585675" y="4046625"/>
              <a:ext cx="157375" cy="14275"/>
            </a:xfrm>
            <a:custGeom>
              <a:avLst/>
              <a:gdLst/>
              <a:ahLst/>
              <a:cxnLst/>
              <a:rect l="l" t="t" r="r" b="b"/>
              <a:pathLst>
                <a:path w="6295" h="571" extrusionOk="0">
                  <a:moveTo>
                    <a:pt x="2391" y="1"/>
                  </a:moveTo>
                  <a:cubicBezTo>
                    <a:pt x="2220" y="1"/>
                    <a:pt x="2048" y="6"/>
                    <a:pt x="1875" y="18"/>
                  </a:cubicBezTo>
                  <a:cubicBezTo>
                    <a:pt x="1503" y="47"/>
                    <a:pt x="1128" y="104"/>
                    <a:pt x="766" y="217"/>
                  </a:cubicBezTo>
                  <a:cubicBezTo>
                    <a:pt x="500" y="296"/>
                    <a:pt x="238" y="409"/>
                    <a:pt x="1" y="558"/>
                  </a:cubicBezTo>
                  <a:cubicBezTo>
                    <a:pt x="236" y="411"/>
                    <a:pt x="492" y="305"/>
                    <a:pt x="756" y="225"/>
                  </a:cubicBezTo>
                  <a:cubicBezTo>
                    <a:pt x="1116" y="114"/>
                    <a:pt x="1488" y="57"/>
                    <a:pt x="1865" y="26"/>
                  </a:cubicBezTo>
                  <a:cubicBezTo>
                    <a:pt x="2037" y="14"/>
                    <a:pt x="2208" y="9"/>
                    <a:pt x="2380" y="9"/>
                  </a:cubicBezTo>
                  <a:cubicBezTo>
                    <a:pt x="2583" y="9"/>
                    <a:pt x="2785" y="16"/>
                    <a:pt x="2988" y="28"/>
                  </a:cubicBezTo>
                  <a:cubicBezTo>
                    <a:pt x="3360" y="51"/>
                    <a:pt x="3733" y="84"/>
                    <a:pt x="4101" y="143"/>
                  </a:cubicBezTo>
                  <a:cubicBezTo>
                    <a:pt x="4801" y="243"/>
                    <a:pt x="5492" y="384"/>
                    <a:pt x="6178" y="550"/>
                  </a:cubicBezTo>
                  <a:cubicBezTo>
                    <a:pt x="6214" y="558"/>
                    <a:pt x="6255" y="562"/>
                    <a:pt x="6294" y="571"/>
                  </a:cubicBezTo>
                  <a:cubicBezTo>
                    <a:pt x="5574" y="391"/>
                    <a:pt x="4844" y="243"/>
                    <a:pt x="4107" y="135"/>
                  </a:cubicBezTo>
                  <a:cubicBezTo>
                    <a:pt x="3745" y="77"/>
                    <a:pt x="3371" y="43"/>
                    <a:pt x="2998" y="20"/>
                  </a:cubicBezTo>
                  <a:cubicBezTo>
                    <a:pt x="2796" y="8"/>
                    <a:pt x="2594" y="1"/>
                    <a:pt x="2391" y="1"/>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7"/>
            <p:cNvSpPr/>
            <p:nvPr/>
          </p:nvSpPr>
          <p:spPr>
            <a:xfrm>
              <a:off x="1740150" y="4060325"/>
              <a:ext cx="25" cy="25"/>
            </a:xfrm>
            <a:custGeom>
              <a:avLst/>
              <a:gdLst/>
              <a:ahLst/>
              <a:cxnLst/>
              <a:rect l="l" t="t" r="r" b="b"/>
              <a:pathLst>
                <a:path w="1" h="1" extrusionOk="0">
                  <a:moveTo>
                    <a:pt x="1" y="0"/>
                  </a:moveTo>
                  <a:lnTo>
                    <a:pt x="1" y="0"/>
                  </a:lnTo>
                  <a:lnTo>
                    <a:pt x="1" y="0"/>
                  </a:lnTo>
                  <a:lnTo>
                    <a:pt x="1" y="0"/>
                  </a:ln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7"/>
            <p:cNvSpPr/>
            <p:nvPr/>
          </p:nvSpPr>
          <p:spPr>
            <a:xfrm>
              <a:off x="1584775" y="4047175"/>
              <a:ext cx="155400" cy="13975"/>
            </a:xfrm>
            <a:custGeom>
              <a:avLst/>
              <a:gdLst/>
              <a:ahLst/>
              <a:cxnLst/>
              <a:rect l="l" t="t" r="r" b="b"/>
              <a:pathLst>
                <a:path w="6216" h="559" extrusionOk="0">
                  <a:moveTo>
                    <a:pt x="1903" y="0"/>
                  </a:moveTo>
                  <a:lnTo>
                    <a:pt x="1903" y="0"/>
                  </a:lnTo>
                  <a:cubicBezTo>
                    <a:pt x="1868" y="3"/>
                    <a:pt x="1833" y="6"/>
                    <a:pt x="1799" y="9"/>
                  </a:cubicBezTo>
                  <a:lnTo>
                    <a:pt x="1799" y="9"/>
                  </a:lnTo>
                  <a:cubicBezTo>
                    <a:pt x="1833" y="6"/>
                    <a:pt x="1868" y="3"/>
                    <a:pt x="1903" y="0"/>
                  </a:cubicBezTo>
                  <a:close/>
                  <a:moveTo>
                    <a:pt x="3026" y="4"/>
                  </a:moveTo>
                  <a:lnTo>
                    <a:pt x="3026" y="4"/>
                  </a:lnTo>
                  <a:cubicBezTo>
                    <a:pt x="3396" y="29"/>
                    <a:pt x="3771" y="62"/>
                    <a:pt x="4139" y="119"/>
                  </a:cubicBezTo>
                  <a:cubicBezTo>
                    <a:pt x="3771" y="60"/>
                    <a:pt x="3400" y="27"/>
                    <a:pt x="3026" y="4"/>
                  </a:cubicBezTo>
                  <a:close/>
                  <a:moveTo>
                    <a:pt x="1799" y="9"/>
                  </a:moveTo>
                  <a:cubicBezTo>
                    <a:pt x="1461" y="40"/>
                    <a:pt x="1122" y="99"/>
                    <a:pt x="794" y="201"/>
                  </a:cubicBezTo>
                  <a:cubicBezTo>
                    <a:pt x="1121" y="101"/>
                    <a:pt x="1459" y="41"/>
                    <a:pt x="1799" y="9"/>
                  </a:cubicBezTo>
                  <a:close/>
                  <a:moveTo>
                    <a:pt x="4164" y="122"/>
                  </a:moveTo>
                  <a:cubicBezTo>
                    <a:pt x="4853" y="222"/>
                    <a:pt x="5538" y="360"/>
                    <a:pt x="6212" y="526"/>
                  </a:cubicBezTo>
                  <a:lnTo>
                    <a:pt x="6216" y="526"/>
                  </a:lnTo>
                  <a:cubicBezTo>
                    <a:pt x="5538" y="360"/>
                    <a:pt x="4853" y="222"/>
                    <a:pt x="4164" y="122"/>
                  </a:cubicBezTo>
                  <a:close/>
                  <a:moveTo>
                    <a:pt x="794" y="201"/>
                  </a:moveTo>
                  <a:cubicBezTo>
                    <a:pt x="530" y="281"/>
                    <a:pt x="274" y="389"/>
                    <a:pt x="39" y="532"/>
                  </a:cubicBezTo>
                  <a:cubicBezTo>
                    <a:pt x="30" y="538"/>
                    <a:pt x="22" y="545"/>
                    <a:pt x="12" y="551"/>
                  </a:cubicBezTo>
                  <a:lnTo>
                    <a:pt x="12" y="551"/>
                  </a:lnTo>
                  <a:cubicBezTo>
                    <a:pt x="255" y="399"/>
                    <a:pt x="522" y="283"/>
                    <a:pt x="794" y="201"/>
                  </a:cubicBezTo>
                  <a:close/>
                  <a:moveTo>
                    <a:pt x="12" y="551"/>
                  </a:moveTo>
                  <a:lnTo>
                    <a:pt x="12" y="551"/>
                  </a:lnTo>
                  <a:cubicBezTo>
                    <a:pt x="8" y="554"/>
                    <a:pt x="4" y="556"/>
                    <a:pt x="0" y="559"/>
                  </a:cubicBezTo>
                  <a:cubicBezTo>
                    <a:pt x="4" y="556"/>
                    <a:pt x="9" y="554"/>
                    <a:pt x="12" y="551"/>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7"/>
            <p:cNvSpPr/>
            <p:nvPr/>
          </p:nvSpPr>
          <p:spPr>
            <a:xfrm>
              <a:off x="1584925" y="4046575"/>
              <a:ext cx="158375" cy="14425"/>
            </a:xfrm>
            <a:custGeom>
              <a:avLst/>
              <a:gdLst/>
              <a:ahLst/>
              <a:cxnLst/>
              <a:rect l="l" t="t" r="r" b="b"/>
              <a:pathLst>
                <a:path w="6335" h="577" extrusionOk="0">
                  <a:moveTo>
                    <a:pt x="2423" y="1"/>
                  </a:moveTo>
                  <a:cubicBezTo>
                    <a:pt x="2251" y="1"/>
                    <a:pt x="2079" y="6"/>
                    <a:pt x="1907" y="18"/>
                  </a:cubicBezTo>
                  <a:cubicBezTo>
                    <a:pt x="2080" y="6"/>
                    <a:pt x="2252" y="1"/>
                    <a:pt x="2424" y="1"/>
                  </a:cubicBezTo>
                  <a:lnTo>
                    <a:pt x="2424" y="1"/>
                  </a:lnTo>
                  <a:cubicBezTo>
                    <a:pt x="2424" y="1"/>
                    <a:pt x="2423" y="1"/>
                    <a:pt x="2423" y="1"/>
                  </a:cubicBezTo>
                  <a:close/>
                  <a:moveTo>
                    <a:pt x="2424" y="1"/>
                  </a:moveTo>
                  <a:cubicBezTo>
                    <a:pt x="2424" y="1"/>
                    <a:pt x="2424" y="1"/>
                    <a:pt x="2424" y="1"/>
                  </a:cubicBezTo>
                  <a:lnTo>
                    <a:pt x="2424" y="1"/>
                  </a:lnTo>
                  <a:cubicBezTo>
                    <a:pt x="2626" y="1"/>
                    <a:pt x="2829" y="8"/>
                    <a:pt x="3030" y="20"/>
                  </a:cubicBezTo>
                  <a:cubicBezTo>
                    <a:pt x="2829" y="8"/>
                    <a:pt x="2627" y="1"/>
                    <a:pt x="2424" y="1"/>
                  </a:cubicBezTo>
                  <a:close/>
                  <a:moveTo>
                    <a:pt x="3030" y="20"/>
                  </a:moveTo>
                  <a:lnTo>
                    <a:pt x="3030" y="20"/>
                  </a:lnTo>
                  <a:cubicBezTo>
                    <a:pt x="3401" y="45"/>
                    <a:pt x="3775" y="79"/>
                    <a:pt x="4143" y="135"/>
                  </a:cubicBezTo>
                  <a:cubicBezTo>
                    <a:pt x="3775" y="75"/>
                    <a:pt x="3405" y="43"/>
                    <a:pt x="3030" y="20"/>
                  </a:cubicBezTo>
                  <a:close/>
                  <a:moveTo>
                    <a:pt x="798" y="217"/>
                  </a:moveTo>
                  <a:cubicBezTo>
                    <a:pt x="598" y="277"/>
                    <a:pt x="401" y="355"/>
                    <a:pt x="214" y="453"/>
                  </a:cubicBezTo>
                  <a:lnTo>
                    <a:pt x="214" y="453"/>
                  </a:lnTo>
                  <a:cubicBezTo>
                    <a:pt x="400" y="356"/>
                    <a:pt x="598" y="278"/>
                    <a:pt x="798" y="217"/>
                  </a:cubicBezTo>
                  <a:close/>
                  <a:moveTo>
                    <a:pt x="214" y="453"/>
                  </a:moveTo>
                  <a:cubicBezTo>
                    <a:pt x="159" y="482"/>
                    <a:pt x="106" y="512"/>
                    <a:pt x="53" y="544"/>
                  </a:cubicBezTo>
                  <a:lnTo>
                    <a:pt x="53" y="544"/>
                  </a:lnTo>
                  <a:cubicBezTo>
                    <a:pt x="106" y="512"/>
                    <a:pt x="159" y="482"/>
                    <a:pt x="214" y="453"/>
                  </a:cubicBezTo>
                  <a:close/>
                  <a:moveTo>
                    <a:pt x="4143" y="135"/>
                  </a:moveTo>
                  <a:cubicBezTo>
                    <a:pt x="4880" y="239"/>
                    <a:pt x="5608" y="390"/>
                    <a:pt x="6330" y="571"/>
                  </a:cubicBezTo>
                  <a:lnTo>
                    <a:pt x="6334" y="571"/>
                  </a:lnTo>
                  <a:cubicBezTo>
                    <a:pt x="5614" y="390"/>
                    <a:pt x="4882" y="239"/>
                    <a:pt x="4143" y="135"/>
                  </a:cubicBezTo>
                  <a:close/>
                  <a:moveTo>
                    <a:pt x="53" y="544"/>
                  </a:moveTo>
                  <a:cubicBezTo>
                    <a:pt x="35" y="555"/>
                    <a:pt x="18" y="566"/>
                    <a:pt x="0" y="577"/>
                  </a:cubicBezTo>
                  <a:cubicBezTo>
                    <a:pt x="11" y="571"/>
                    <a:pt x="23" y="562"/>
                    <a:pt x="33" y="556"/>
                  </a:cubicBezTo>
                  <a:cubicBezTo>
                    <a:pt x="40" y="552"/>
                    <a:pt x="46" y="548"/>
                    <a:pt x="53" y="544"/>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7"/>
            <p:cNvSpPr/>
            <p:nvPr/>
          </p:nvSpPr>
          <p:spPr>
            <a:xfrm>
              <a:off x="1583900" y="4060475"/>
              <a:ext cx="1875" cy="1250"/>
            </a:xfrm>
            <a:custGeom>
              <a:avLst/>
              <a:gdLst/>
              <a:ahLst/>
              <a:cxnLst/>
              <a:rect l="l" t="t" r="r" b="b"/>
              <a:pathLst>
                <a:path w="75" h="50" extrusionOk="0">
                  <a:moveTo>
                    <a:pt x="74" y="0"/>
                  </a:moveTo>
                  <a:lnTo>
                    <a:pt x="74" y="0"/>
                  </a:lnTo>
                  <a:cubicBezTo>
                    <a:pt x="70" y="3"/>
                    <a:pt x="67" y="5"/>
                    <a:pt x="63" y="8"/>
                  </a:cubicBezTo>
                  <a:lnTo>
                    <a:pt x="63" y="8"/>
                  </a:lnTo>
                  <a:cubicBezTo>
                    <a:pt x="67" y="6"/>
                    <a:pt x="71" y="3"/>
                    <a:pt x="74" y="0"/>
                  </a:cubicBezTo>
                  <a:close/>
                  <a:moveTo>
                    <a:pt x="63" y="8"/>
                  </a:moveTo>
                  <a:cubicBezTo>
                    <a:pt x="56" y="13"/>
                    <a:pt x="48" y="17"/>
                    <a:pt x="41" y="21"/>
                  </a:cubicBezTo>
                  <a:cubicBezTo>
                    <a:pt x="29" y="31"/>
                    <a:pt x="13" y="39"/>
                    <a:pt x="0" y="49"/>
                  </a:cubicBezTo>
                  <a:cubicBezTo>
                    <a:pt x="13" y="41"/>
                    <a:pt x="23" y="35"/>
                    <a:pt x="35" y="27"/>
                  </a:cubicBezTo>
                  <a:cubicBezTo>
                    <a:pt x="45" y="21"/>
                    <a:pt x="54" y="14"/>
                    <a:pt x="63" y="8"/>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7"/>
            <p:cNvSpPr/>
            <p:nvPr/>
          </p:nvSpPr>
          <p:spPr>
            <a:xfrm>
              <a:off x="1629875" y="4058775"/>
              <a:ext cx="103200" cy="10350"/>
            </a:xfrm>
            <a:custGeom>
              <a:avLst/>
              <a:gdLst/>
              <a:ahLst/>
              <a:cxnLst/>
              <a:rect l="l" t="t" r="r" b="b"/>
              <a:pathLst>
                <a:path w="4128" h="414" extrusionOk="0">
                  <a:moveTo>
                    <a:pt x="563" y="0"/>
                  </a:moveTo>
                  <a:cubicBezTo>
                    <a:pt x="202" y="0"/>
                    <a:pt x="9" y="20"/>
                    <a:pt x="1" y="21"/>
                  </a:cubicBezTo>
                  <a:cubicBezTo>
                    <a:pt x="3" y="23"/>
                    <a:pt x="5" y="25"/>
                    <a:pt x="7" y="25"/>
                  </a:cubicBezTo>
                  <a:cubicBezTo>
                    <a:pt x="64" y="21"/>
                    <a:pt x="249" y="7"/>
                    <a:pt x="552" y="7"/>
                  </a:cubicBezTo>
                  <a:cubicBezTo>
                    <a:pt x="1201" y="7"/>
                    <a:pt x="2394" y="68"/>
                    <a:pt x="4045" y="406"/>
                  </a:cubicBezTo>
                  <a:lnTo>
                    <a:pt x="4048" y="406"/>
                  </a:lnTo>
                  <a:cubicBezTo>
                    <a:pt x="4088" y="412"/>
                    <a:pt x="4117" y="414"/>
                    <a:pt x="4127" y="414"/>
                  </a:cubicBezTo>
                  <a:cubicBezTo>
                    <a:pt x="2439" y="64"/>
                    <a:pt x="1221" y="0"/>
                    <a:pt x="563" y="0"/>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7"/>
            <p:cNvSpPr/>
            <p:nvPr/>
          </p:nvSpPr>
          <p:spPr>
            <a:xfrm>
              <a:off x="1731000" y="4068900"/>
              <a:ext cx="75" cy="25"/>
            </a:xfrm>
            <a:custGeom>
              <a:avLst/>
              <a:gdLst/>
              <a:ahLst/>
              <a:cxnLst/>
              <a:rect l="l" t="t" r="r" b="b"/>
              <a:pathLst>
                <a:path w="3" h="1" extrusionOk="0">
                  <a:moveTo>
                    <a:pt x="0" y="1"/>
                  </a:moveTo>
                  <a:cubicBezTo>
                    <a:pt x="0" y="1"/>
                    <a:pt x="3" y="1"/>
                    <a:pt x="0" y="1"/>
                  </a:cubicBezTo>
                  <a:cubicBezTo>
                    <a:pt x="3" y="1"/>
                    <a:pt x="3" y="1"/>
                    <a:pt x="0" y="1"/>
                  </a:cubicBezTo>
                  <a:cubicBezTo>
                    <a:pt x="3" y="1"/>
                    <a:pt x="3" y="1"/>
                    <a:pt x="0" y="1"/>
                  </a:cubicBezTo>
                  <a:cubicBezTo>
                    <a:pt x="3" y="1"/>
                    <a:pt x="0" y="1"/>
                    <a:pt x="0" y="1"/>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7"/>
            <p:cNvSpPr/>
            <p:nvPr/>
          </p:nvSpPr>
          <p:spPr>
            <a:xfrm>
              <a:off x="1630025" y="4059400"/>
              <a:ext cx="25" cy="25"/>
            </a:xfrm>
            <a:custGeom>
              <a:avLst/>
              <a:gdLst/>
              <a:ahLst/>
              <a:cxnLst/>
              <a:rect l="l" t="t" r="r" b="b"/>
              <a:pathLst>
                <a:path w="1" h="1" extrusionOk="0">
                  <a:moveTo>
                    <a:pt x="1" y="0"/>
                  </a:moveTo>
                  <a:lnTo>
                    <a:pt x="1" y="0"/>
                  </a:ln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7"/>
            <p:cNvSpPr/>
            <p:nvPr/>
          </p:nvSpPr>
          <p:spPr>
            <a:xfrm>
              <a:off x="1629775" y="4059300"/>
              <a:ext cx="125" cy="25"/>
            </a:xfrm>
            <a:custGeom>
              <a:avLst/>
              <a:gdLst/>
              <a:ahLst/>
              <a:cxnLst/>
              <a:rect l="l" t="t" r="r" b="b"/>
              <a:pathLst>
                <a:path w="5" h="1" extrusionOk="0">
                  <a:moveTo>
                    <a:pt x="1" y="0"/>
                  </a:moveTo>
                  <a:lnTo>
                    <a:pt x="5" y="0"/>
                  </a:ln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47"/>
            <p:cNvSpPr/>
            <p:nvPr/>
          </p:nvSpPr>
          <p:spPr>
            <a:xfrm>
              <a:off x="1731050" y="4068900"/>
              <a:ext cx="2075" cy="225"/>
            </a:xfrm>
            <a:custGeom>
              <a:avLst/>
              <a:gdLst/>
              <a:ahLst/>
              <a:cxnLst/>
              <a:rect l="l" t="t" r="r" b="b"/>
              <a:pathLst>
                <a:path w="83" h="9" extrusionOk="0">
                  <a:moveTo>
                    <a:pt x="1" y="1"/>
                  </a:moveTo>
                  <a:cubicBezTo>
                    <a:pt x="6" y="1"/>
                    <a:pt x="10" y="2"/>
                    <a:pt x="15" y="2"/>
                  </a:cubicBezTo>
                  <a:lnTo>
                    <a:pt x="15" y="2"/>
                  </a:lnTo>
                  <a:cubicBezTo>
                    <a:pt x="12" y="2"/>
                    <a:pt x="8" y="1"/>
                    <a:pt x="5" y="1"/>
                  </a:cubicBezTo>
                  <a:close/>
                  <a:moveTo>
                    <a:pt x="15" y="2"/>
                  </a:moveTo>
                  <a:cubicBezTo>
                    <a:pt x="36" y="5"/>
                    <a:pt x="53" y="7"/>
                    <a:pt x="65" y="8"/>
                  </a:cubicBezTo>
                  <a:lnTo>
                    <a:pt x="65" y="8"/>
                  </a:lnTo>
                  <a:cubicBezTo>
                    <a:pt x="54" y="6"/>
                    <a:pt x="37" y="4"/>
                    <a:pt x="15" y="2"/>
                  </a:cubicBezTo>
                  <a:close/>
                  <a:moveTo>
                    <a:pt x="65" y="8"/>
                  </a:moveTo>
                  <a:cubicBezTo>
                    <a:pt x="72" y="9"/>
                    <a:pt x="77" y="9"/>
                    <a:pt x="80" y="9"/>
                  </a:cubicBezTo>
                  <a:lnTo>
                    <a:pt x="82" y="9"/>
                  </a:lnTo>
                  <a:cubicBezTo>
                    <a:pt x="81" y="9"/>
                    <a:pt x="75" y="9"/>
                    <a:pt x="65" y="8"/>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7"/>
            <p:cNvSpPr/>
            <p:nvPr/>
          </p:nvSpPr>
          <p:spPr>
            <a:xfrm>
              <a:off x="1629875" y="4059300"/>
              <a:ext cx="175" cy="125"/>
            </a:xfrm>
            <a:custGeom>
              <a:avLst/>
              <a:gdLst/>
              <a:ahLst/>
              <a:cxnLst/>
              <a:rect l="l" t="t" r="r" b="b"/>
              <a:pathLst>
                <a:path w="7" h="5" extrusionOk="0">
                  <a:moveTo>
                    <a:pt x="1" y="0"/>
                  </a:moveTo>
                  <a:lnTo>
                    <a:pt x="1" y="0"/>
                  </a:lnTo>
                  <a:cubicBezTo>
                    <a:pt x="3" y="2"/>
                    <a:pt x="5" y="4"/>
                    <a:pt x="7" y="4"/>
                  </a:cubicBezTo>
                  <a:cubicBezTo>
                    <a:pt x="5" y="2"/>
                    <a:pt x="3" y="2"/>
                    <a:pt x="1" y="0"/>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7"/>
            <p:cNvSpPr/>
            <p:nvPr/>
          </p:nvSpPr>
          <p:spPr>
            <a:xfrm>
              <a:off x="1630025" y="4059400"/>
              <a:ext cx="25" cy="25"/>
            </a:xfrm>
            <a:custGeom>
              <a:avLst/>
              <a:gdLst/>
              <a:ahLst/>
              <a:cxnLst/>
              <a:rect l="l" t="t" r="r" b="b"/>
              <a:pathLst>
                <a:path w="1" h="1" extrusionOk="0">
                  <a:moveTo>
                    <a:pt x="1" y="0"/>
                  </a:moveTo>
                  <a:lnTo>
                    <a:pt x="1" y="0"/>
                  </a:ln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7"/>
            <p:cNvSpPr/>
            <p:nvPr/>
          </p:nvSpPr>
          <p:spPr>
            <a:xfrm>
              <a:off x="1796975" y="4081125"/>
              <a:ext cx="366450" cy="184425"/>
            </a:xfrm>
            <a:custGeom>
              <a:avLst/>
              <a:gdLst/>
              <a:ahLst/>
              <a:cxnLst/>
              <a:rect l="l" t="t" r="r" b="b"/>
              <a:pathLst>
                <a:path w="14658" h="7377" extrusionOk="0">
                  <a:moveTo>
                    <a:pt x="1" y="1"/>
                  </a:moveTo>
                  <a:lnTo>
                    <a:pt x="230" y="85"/>
                  </a:lnTo>
                  <a:cubicBezTo>
                    <a:pt x="234" y="89"/>
                    <a:pt x="234" y="89"/>
                    <a:pt x="236" y="89"/>
                  </a:cubicBezTo>
                  <a:lnTo>
                    <a:pt x="232" y="85"/>
                  </a:lnTo>
                  <a:lnTo>
                    <a:pt x="232" y="85"/>
                  </a:lnTo>
                  <a:cubicBezTo>
                    <a:pt x="1459" y="479"/>
                    <a:pt x="2677" y="909"/>
                    <a:pt x="3863" y="1414"/>
                  </a:cubicBezTo>
                  <a:cubicBezTo>
                    <a:pt x="5132" y="1944"/>
                    <a:pt x="6378" y="2525"/>
                    <a:pt x="7603" y="3149"/>
                  </a:cubicBezTo>
                  <a:cubicBezTo>
                    <a:pt x="8827" y="3778"/>
                    <a:pt x="10034" y="4438"/>
                    <a:pt x="11212" y="5146"/>
                  </a:cubicBezTo>
                  <a:cubicBezTo>
                    <a:pt x="12300" y="5800"/>
                    <a:pt x="13371" y="6481"/>
                    <a:pt x="14409" y="7213"/>
                  </a:cubicBezTo>
                  <a:lnTo>
                    <a:pt x="14409" y="7213"/>
                  </a:lnTo>
                  <a:cubicBezTo>
                    <a:pt x="14409" y="7213"/>
                    <a:pt x="14408" y="7213"/>
                    <a:pt x="14408" y="7213"/>
                  </a:cubicBezTo>
                  <a:lnTo>
                    <a:pt x="14408" y="7213"/>
                  </a:lnTo>
                  <a:cubicBezTo>
                    <a:pt x="14408" y="7215"/>
                    <a:pt x="14412" y="7215"/>
                    <a:pt x="14412" y="7215"/>
                  </a:cubicBezTo>
                  <a:cubicBezTo>
                    <a:pt x="14411" y="7214"/>
                    <a:pt x="14410" y="7213"/>
                    <a:pt x="14409" y="7213"/>
                  </a:cubicBezTo>
                  <a:lnTo>
                    <a:pt x="14409" y="7213"/>
                  </a:lnTo>
                  <a:cubicBezTo>
                    <a:pt x="14411" y="7213"/>
                    <a:pt x="14412" y="7213"/>
                    <a:pt x="14412" y="7215"/>
                  </a:cubicBezTo>
                  <a:cubicBezTo>
                    <a:pt x="14412" y="7215"/>
                    <a:pt x="14412" y="7215"/>
                    <a:pt x="14412" y="7215"/>
                  </a:cubicBezTo>
                  <a:lnTo>
                    <a:pt x="14412" y="7215"/>
                  </a:lnTo>
                  <a:lnTo>
                    <a:pt x="14412" y="7215"/>
                  </a:lnTo>
                  <a:lnTo>
                    <a:pt x="14412" y="7215"/>
                  </a:lnTo>
                  <a:cubicBezTo>
                    <a:pt x="14412" y="7215"/>
                    <a:pt x="14413" y="7215"/>
                    <a:pt x="14414" y="7216"/>
                  </a:cubicBezTo>
                  <a:lnTo>
                    <a:pt x="14414" y="7216"/>
                  </a:lnTo>
                  <a:cubicBezTo>
                    <a:pt x="14413" y="7215"/>
                    <a:pt x="14413" y="7215"/>
                    <a:pt x="14412" y="7215"/>
                  </a:cubicBezTo>
                  <a:lnTo>
                    <a:pt x="14412" y="7215"/>
                  </a:lnTo>
                  <a:lnTo>
                    <a:pt x="14414" y="7219"/>
                  </a:lnTo>
                  <a:cubicBezTo>
                    <a:pt x="14414" y="7217"/>
                    <a:pt x="14414" y="7216"/>
                    <a:pt x="14414" y="7216"/>
                  </a:cubicBezTo>
                  <a:lnTo>
                    <a:pt x="14414" y="7216"/>
                  </a:lnTo>
                  <a:cubicBezTo>
                    <a:pt x="14495" y="7271"/>
                    <a:pt x="14572" y="7323"/>
                    <a:pt x="14654" y="7376"/>
                  </a:cubicBezTo>
                  <a:lnTo>
                    <a:pt x="14658" y="7376"/>
                  </a:lnTo>
                  <a:cubicBezTo>
                    <a:pt x="13547" y="6578"/>
                    <a:pt x="12393" y="5844"/>
                    <a:pt x="11223" y="5138"/>
                  </a:cubicBezTo>
                  <a:cubicBezTo>
                    <a:pt x="10044" y="4430"/>
                    <a:pt x="8837" y="3773"/>
                    <a:pt x="7614" y="3141"/>
                  </a:cubicBezTo>
                  <a:cubicBezTo>
                    <a:pt x="6388" y="2517"/>
                    <a:pt x="5140" y="1936"/>
                    <a:pt x="3872" y="1406"/>
                  </a:cubicBezTo>
                  <a:cubicBezTo>
                    <a:pt x="2609" y="868"/>
                    <a:pt x="1308" y="418"/>
                    <a:pt x="1" y="1"/>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47"/>
            <p:cNvSpPr/>
            <p:nvPr/>
          </p:nvSpPr>
          <p:spPr>
            <a:xfrm>
              <a:off x="1802800" y="4083225"/>
              <a:ext cx="354550" cy="178275"/>
            </a:xfrm>
            <a:custGeom>
              <a:avLst/>
              <a:gdLst/>
              <a:ahLst/>
              <a:cxnLst/>
              <a:rect l="l" t="t" r="r" b="b"/>
              <a:pathLst>
                <a:path w="14182" h="7131" extrusionOk="0">
                  <a:moveTo>
                    <a:pt x="1" y="1"/>
                  </a:moveTo>
                  <a:lnTo>
                    <a:pt x="5" y="5"/>
                  </a:lnTo>
                  <a:cubicBezTo>
                    <a:pt x="1231" y="398"/>
                    <a:pt x="2448" y="827"/>
                    <a:pt x="3632" y="1330"/>
                  </a:cubicBezTo>
                  <a:cubicBezTo>
                    <a:pt x="2446" y="825"/>
                    <a:pt x="1228" y="395"/>
                    <a:pt x="1" y="1"/>
                  </a:cubicBezTo>
                  <a:close/>
                  <a:moveTo>
                    <a:pt x="3691" y="1355"/>
                  </a:moveTo>
                  <a:cubicBezTo>
                    <a:pt x="4940" y="1878"/>
                    <a:pt x="6168" y="2451"/>
                    <a:pt x="7372" y="3065"/>
                  </a:cubicBezTo>
                  <a:cubicBezTo>
                    <a:pt x="7470" y="3116"/>
                    <a:pt x="7568" y="3166"/>
                    <a:pt x="7666" y="3217"/>
                  </a:cubicBezTo>
                  <a:lnTo>
                    <a:pt x="7666" y="3217"/>
                  </a:lnTo>
                  <a:cubicBezTo>
                    <a:pt x="7569" y="3166"/>
                    <a:pt x="7472" y="3116"/>
                    <a:pt x="7374" y="3065"/>
                  </a:cubicBezTo>
                  <a:cubicBezTo>
                    <a:pt x="6168" y="2451"/>
                    <a:pt x="4940" y="1878"/>
                    <a:pt x="3691" y="1355"/>
                  </a:cubicBezTo>
                  <a:close/>
                  <a:moveTo>
                    <a:pt x="7666" y="3217"/>
                  </a:moveTo>
                  <a:lnTo>
                    <a:pt x="7666" y="3217"/>
                  </a:lnTo>
                  <a:cubicBezTo>
                    <a:pt x="8788" y="3802"/>
                    <a:pt x="9897" y="4411"/>
                    <a:pt x="10981" y="5062"/>
                  </a:cubicBezTo>
                  <a:cubicBezTo>
                    <a:pt x="9897" y="4411"/>
                    <a:pt x="8789" y="3800"/>
                    <a:pt x="7666" y="3217"/>
                  </a:cubicBezTo>
                  <a:close/>
                  <a:moveTo>
                    <a:pt x="10981" y="5062"/>
                  </a:moveTo>
                  <a:cubicBezTo>
                    <a:pt x="11801" y="5554"/>
                    <a:pt x="12611" y="6062"/>
                    <a:pt x="13402" y="6594"/>
                  </a:cubicBezTo>
                  <a:lnTo>
                    <a:pt x="13402" y="6594"/>
                  </a:lnTo>
                  <a:cubicBezTo>
                    <a:pt x="12610" y="6061"/>
                    <a:pt x="11801" y="5553"/>
                    <a:pt x="10981" y="5062"/>
                  </a:cubicBezTo>
                  <a:close/>
                  <a:moveTo>
                    <a:pt x="13402" y="6594"/>
                  </a:moveTo>
                  <a:cubicBezTo>
                    <a:pt x="13664" y="6770"/>
                    <a:pt x="13924" y="6949"/>
                    <a:pt x="14181" y="7131"/>
                  </a:cubicBezTo>
                  <a:cubicBezTo>
                    <a:pt x="14181" y="7129"/>
                    <a:pt x="14179" y="7129"/>
                    <a:pt x="14179" y="7129"/>
                  </a:cubicBezTo>
                  <a:cubicBezTo>
                    <a:pt x="13922" y="6947"/>
                    <a:pt x="13663" y="6769"/>
                    <a:pt x="13402" y="6594"/>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47"/>
            <p:cNvSpPr/>
            <p:nvPr/>
          </p:nvSpPr>
          <p:spPr>
            <a:xfrm>
              <a:off x="2157325" y="4261475"/>
              <a:ext cx="6100" cy="4075"/>
            </a:xfrm>
            <a:custGeom>
              <a:avLst/>
              <a:gdLst/>
              <a:ahLst/>
              <a:cxnLst/>
              <a:rect l="l" t="t" r="r" b="b"/>
              <a:pathLst>
                <a:path w="244" h="163" extrusionOk="0">
                  <a:moveTo>
                    <a:pt x="0" y="1"/>
                  </a:moveTo>
                  <a:lnTo>
                    <a:pt x="2" y="5"/>
                  </a:lnTo>
                  <a:cubicBezTo>
                    <a:pt x="82" y="58"/>
                    <a:pt x="164" y="109"/>
                    <a:pt x="244" y="162"/>
                  </a:cubicBezTo>
                  <a:cubicBezTo>
                    <a:pt x="162" y="107"/>
                    <a:pt x="80" y="52"/>
                    <a:pt x="0" y="1"/>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47"/>
            <p:cNvSpPr/>
            <p:nvPr/>
          </p:nvSpPr>
          <p:spPr>
            <a:xfrm>
              <a:off x="1796925" y="4081175"/>
              <a:ext cx="5850" cy="2175"/>
            </a:xfrm>
            <a:custGeom>
              <a:avLst/>
              <a:gdLst/>
              <a:ahLst/>
              <a:cxnLst/>
              <a:rect l="l" t="t" r="r" b="b"/>
              <a:pathLst>
                <a:path w="234" h="87" extrusionOk="0">
                  <a:moveTo>
                    <a:pt x="1" y="1"/>
                  </a:moveTo>
                  <a:lnTo>
                    <a:pt x="230" y="87"/>
                  </a:lnTo>
                  <a:lnTo>
                    <a:pt x="234" y="87"/>
                  </a:lnTo>
                  <a:lnTo>
                    <a:pt x="3" y="1"/>
                  </a:ln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77229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3"/>
        <p:cNvGrpSpPr/>
        <p:nvPr/>
      </p:nvGrpSpPr>
      <p:grpSpPr>
        <a:xfrm>
          <a:off x="0" y="0"/>
          <a:ext cx="0" cy="0"/>
          <a:chOff x="0" y="0"/>
          <a:chExt cx="0" cy="0"/>
        </a:xfrm>
      </p:grpSpPr>
      <p:sp>
        <p:nvSpPr>
          <p:cNvPr id="2425" name="Google Shape;2425;p49"/>
          <p:cNvSpPr txBox="1">
            <a:spLocks noGrp="1"/>
          </p:cNvSpPr>
          <p:nvPr>
            <p:ph type="subTitle" idx="1"/>
          </p:nvPr>
        </p:nvSpPr>
        <p:spPr>
          <a:xfrm>
            <a:off x="3481018" y="595151"/>
            <a:ext cx="2181963" cy="43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t>Significance</a:t>
            </a:r>
            <a:endParaRPr sz="2000" b="1" dirty="0"/>
          </a:p>
        </p:txBody>
      </p:sp>
      <p:sp>
        <p:nvSpPr>
          <p:cNvPr id="6" name="Google Shape;2207;p46">
            <a:extLst>
              <a:ext uri="{FF2B5EF4-FFF2-40B4-BE49-F238E27FC236}">
                <a16:creationId xmlns:a16="http://schemas.microsoft.com/office/drawing/2014/main" id="{EB49EDB2-024F-80F6-A262-9878A1ABF153}"/>
              </a:ext>
            </a:extLst>
          </p:cNvPr>
          <p:cNvSpPr txBox="1">
            <a:spLocks/>
          </p:cNvSpPr>
          <p:nvPr/>
        </p:nvSpPr>
        <p:spPr>
          <a:xfrm>
            <a:off x="2361536" y="1034951"/>
            <a:ext cx="4420925" cy="2596228"/>
          </a:xfrm>
          <a:prstGeom prst="rect">
            <a:avLst/>
          </a:prstGeom>
          <a:solidFill>
            <a:schemeClr val="accent3"/>
          </a:solidFill>
          <a:ln>
            <a:noFill/>
          </a:ln>
        </p:spPr>
        <p:txBody>
          <a:bodyPr spcFirstLastPara="1" wrap="square" lIns="91425" tIns="91425" rIns="18287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6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lgn="l"/>
            <a:r>
              <a:rPr lang="en-AU" dirty="0">
                <a:solidFill>
                  <a:srgbClr val="FFFF00"/>
                </a:solidFill>
              </a:rPr>
              <a:t>The rise of dictators in Europe had a profound impact on the world order. Fascist leaders promised their citizens prosperity through aggression. Militarism relieved psychological depression by promising world domination and power as well was economic relief by employing millions in the production of weaponry.</a:t>
            </a:r>
          </a:p>
          <a:p>
            <a:pPr marL="0" indent="0" algn="l"/>
            <a:endParaRPr lang="en-AU" dirty="0">
              <a:solidFill>
                <a:srgbClr val="FFFF00"/>
              </a:solidFill>
            </a:endParaRPr>
          </a:p>
          <a:p>
            <a:pPr marL="0" indent="0" algn="l"/>
            <a:r>
              <a:rPr lang="en-AU" dirty="0">
                <a:solidFill>
                  <a:srgbClr val="FFFF00"/>
                </a:solidFill>
              </a:rPr>
              <a:t>Hitler invaded Poland and set off World War II.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3"/>
        <p:cNvGrpSpPr/>
        <p:nvPr/>
      </p:nvGrpSpPr>
      <p:grpSpPr>
        <a:xfrm>
          <a:off x="0" y="0"/>
          <a:ext cx="0" cy="0"/>
          <a:chOff x="0" y="0"/>
          <a:chExt cx="0" cy="0"/>
        </a:xfrm>
      </p:grpSpPr>
      <p:sp>
        <p:nvSpPr>
          <p:cNvPr id="2425" name="Google Shape;2425;p49"/>
          <p:cNvSpPr txBox="1">
            <a:spLocks noGrp="1"/>
          </p:cNvSpPr>
          <p:nvPr>
            <p:ph type="subTitle" idx="1"/>
          </p:nvPr>
        </p:nvSpPr>
        <p:spPr>
          <a:xfrm>
            <a:off x="2540607" y="595151"/>
            <a:ext cx="4062782" cy="43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t>Supporting Evidence</a:t>
            </a:r>
            <a:endParaRPr sz="2000" b="1" dirty="0"/>
          </a:p>
        </p:txBody>
      </p:sp>
      <p:sp>
        <p:nvSpPr>
          <p:cNvPr id="6" name="Google Shape;2207;p46">
            <a:extLst>
              <a:ext uri="{FF2B5EF4-FFF2-40B4-BE49-F238E27FC236}">
                <a16:creationId xmlns:a16="http://schemas.microsoft.com/office/drawing/2014/main" id="{EB49EDB2-024F-80F6-A262-9878A1ABF153}"/>
              </a:ext>
            </a:extLst>
          </p:cNvPr>
          <p:cNvSpPr txBox="1">
            <a:spLocks/>
          </p:cNvSpPr>
          <p:nvPr/>
        </p:nvSpPr>
        <p:spPr>
          <a:xfrm>
            <a:off x="2361537" y="1646711"/>
            <a:ext cx="4420925" cy="1031593"/>
          </a:xfrm>
          <a:prstGeom prst="rect">
            <a:avLst/>
          </a:prstGeom>
          <a:solidFill>
            <a:schemeClr val="accent3"/>
          </a:solidFill>
          <a:ln>
            <a:noFill/>
          </a:ln>
        </p:spPr>
        <p:txBody>
          <a:bodyPr spcFirstLastPara="1" wrap="square" lIns="91425" tIns="91425" rIns="18287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6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lgn="l"/>
            <a:r>
              <a:rPr lang="en-AU" dirty="0">
                <a:solidFill>
                  <a:srgbClr val="FFFF00"/>
                </a:solidFill>
              </a:rPr>
              <a:t>Use pages 639 – 642 of Jacaranda 10 to find some examples of supporting evidence to add to your graphic organisers.</a:t>
            </a:r>
          </a:p>
        </p:txBody>
      </p:sp>
    </p:spTree>
    <p:extLst>
      <p:ext uri="{BB962C8B-B14F-4D97-AF65-F5344CB8AC3E}">
        <p14:creationId xmlns:p14="http://schemas.microsoft.com/office/powerpoint/2010/main" val="598697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17"/>
        <p:cNvGrpSpPr/>
        <p:nvPr/>
      </p:nvGrpSpPr>
      <p:grpSpPr>
        <a:xfrm>
          <a:off x="0" y="0"/>
          <a:ext cx="0" cy="0"/>
          <a:chOff x="0" y="0"/>
          <a:chExt cx="0" cy="0"/>
        </a:xfrm>
      </p:grpSpPr>
      <p:sp>
        <p:nvSpPr>
          <p:cNvPr id="2418" name="Google Shape;2418;p48"/>
          <p:cNvSpPr txBox="1">
            <a:spLocks noGrp="1"/>
          </p:cNvSpPr>
          <p:nvPr>
            <p:ph type="subTitle" idx="1"/>
          </p:nvPr>
        </p:nvSpPr>
        <p:spPr>
          <a:xfrm>
            <a:off x="715100" y="1806042"/>
            <a:ext cx="5463900" cy="1233300"/>
          </a:xfrm>
          <a:prstGeom prst="rect">
            <a:avLst/>
          </a:prstGeom>
        </p:spPr>
        <p:txBody>
          <a:bodyPr spcFirstLastPara="1" wrap="square" lIns="274300" tIns="91425" rIns="91425" bIns="91425" anchor="t" anchorCtr="0">
            <a:noAutofit/>
          </a:bodyPr>
          <a:lstStyle/>
          <a:p>
            <a:pPr marL="285750" lvl="0" indent="-285750">
              <a:buFont typeface="Arial" panose="020B0604020202020204" pitchFamily="34" charset="0"/>
              <a:buChar char="•"/>
            </a:pPr>
            <a:r>
              <a:rPr lang="en-AU" dirty="0">
                <a:solidFill>
                  <a:srgbClr val="FFFF00"/>
                </a:solidFill>
              </a:rPr>
              <a:t>A dictator is a ruler with total power over a country, typically one who has obtained control by force.</a:t>
            </a:r>
          </a:p>
          <a:p>
            <a:pPr marL="285750" lvl="0" indent="-285750">
              <a:buFont typeface="Arial" panose="020B0604020202020204" pitchFamily="34" charset="0"/>
              <a:buChar char="•"/>
            </a:pPr>
            <a:r>
              <a:rPr lang="en-AU" dirty="0">
                <a:solidFill>
                  <a:srgbClr val="FFFF00"/>
                </a:solidFill>
              </a:rPr>
              <a:t>After the economic troubles and political unrest, the idea of fascism began to develop</a:t>
            </a:r>
          </a:p>
          <a:p>
            <a:pPr marL="285750" lvl="0" indent="-285750">
              <a:buFont typeface="Arial" panose="020B0604020202020204" pitchFamily="34" charset="0"/>
              <a:buChar char="•"/>
            </a:pPr>
            <a:endParaRPr dirty="0"/>
          </a:p>
        </p:txBody>
      </p:sp>
      <p:sp>
        <p:nvSpPr>
          <p:cNvPr id="2419" name="Google Shape;2419;p48"/>
          <p:cNvSpPr txBox="1">
            <a:spLocks noGrp="1"/>
          </p:cNvSpPr>
          <p:nvPr>
            <p:ph type="title"/>
          </p:nvPr>
        </p:nvSpPr>
        <p:spPr>
          <a:xfrm>
            <a:off x="715100" y="923925"/>
            <a:ext cx="5463900" cy="891000"/>
          </a:xfrm>
          <a:prstGeom prst="rect">
            <a:avLst/>
          </a:prstGeom>
        </p:spPr>
        <p:txBody>
          <a:bodyPr spcFirstLastPara="1" wrap="square" lIns="274300" tIns="91425" rIns="91425" bIns="91425" anchor="t" anchorCtr="0">
            <a:noAutofit/>
          </a:bodyPr>
          <a:lstStyle/>
          <a:p>
            <a:pPr marL="0" lvl="0" indent="0" algn="l" rtl="0">
              <a:spcBef>
                <a:spcPts val="0"/>
              </a:spcBef>
              <a:spcAft>
                <a:spcPts val="0"/>
              </a:spcAft>
              <a:buNone/>
            </a:pPr>
            <a:r>
              <a:rPr lang="en" dirty="0"/>
              <a:t>What?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96"/>
        <p:cNvGrpSpPr/>
        <p:nvPr/>
      </p:nvGrpSpPr>
      <p:grpSpPr>
        <a:xfrm>
          <a:off x="0" y="0"/>
          <a:ext cx="0" cy="0"/>
          <a:chOff x="0" y="0"/>
          <a:chExt cx="0" cy="0"/>
        </a:xfrm>
      </p:grpSpPr>
      <p:sp>
        <p:nvSpPr>
          <p:cNvPr id="2197" name="Google Shape;2197;p45"/>
          <p:cNvSpPr txBox="1">
            <a:spLocks noGrp="1"/>
          </p:cNvSpPr>
          <p:nvPr>
            <p:ph type="title"/>
          </p:nvPr>
        </p:nvSpPr>
        <p:spPr>
          <a:xfrm>
            <a:off x="1345800" y="535000"/>
            <a:ext cx="6452400" cy="60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What?</a:t>
            </a:r>
            <a:endParaRPr dirty="0"/>
          </a:p>
        </p:txBody>
      </p:sp>
      <p:sp>
        <p:nvSpPr>
          <p:cNvPr id="2" name="Google Shape;2418;p48">
            <a:extLst>
              <a:ext uri="{FF2B5EF4-FFF2-40B4-BE49-F238E27FC236}">
                <a16:creationId xmlns:a16="http://schemas.microsoft.com/office/drawing/2014/main" id="{32AA0645-BBA6-7105-0724-9854D21AC00D}"/>
              </a:ext>
            </a:extLst>
          </p:cNvPr>
          <p:cNvSpPr txBox="1">
            <a:spLocks/>
          </p:cNvSpPr>
          <p:nvPr/>
        </p:nvSpPr>
        <p:spPr>
          <a:xfrm>
            <a:off x="715099" y="1311965"/>
            <a:ext cx="7904115" cy="1727377"/>
          </a:xfrm>
          <a:prstGeom prst="rect">
            <a:avLst/>
          </a:prstGeom>
        </p:spPr>
        <p:txBody>
          <a:bodyPr spcFirstLastPara="1" wrap="square" lIns="274300"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1" indent="-285750">
              <a:buFont typeface="Arial" panose="020B0604020202020204" pitchFamily="34" charset="0"/>
              <a:buChar char="•"/>
            </a:pPr>
            <a:r>
              <a:rPr lang="en-AU" sz="2000" dirty="0">
                <a:solidFill>
                  <a:srgbClr val="FFFF00"/>
                </a:solidFill>
              </a:rPr>
              <a:t>This ideology was violently nationalist, racist, anti-communist, anti-socialist and anti-democratic. </a:t>
            </a:r>
          </a:p>
          <a:p>
            <a:pPr marL="285750" lvl="1" indent="-285750">
              <a:buFont typeface="Arial" panose="020B0604020202020204" pitchFamily="34" charset="0"/>
              <a:buChar char="•"/>
            </a:pPr>
            <a:endParaRPr lang="en-AU" sz="2000" dirty="0"/>
          </a:p>
          <a:p>
            <a:pPr marL="285750" lvl="1" indent="-285750">
              <a:buFont typeface="Arial" panose="020B0604020202020204" pitchFamily="34" charset="0"/>
              <a:buChar char="•"/>
            </a:pPr>
            <a:endParaRPr lang="en-AU" sz="2000" dirty="0"/>
          </a:p>
          <a:p>
            <a:pPr marL="285750" lvl="1" indent="-285750">
              <a:buFont typeface="Arial" panose="020B0604020202020204" pitchFamily="34" charset="0"/>
              <a:buChar char="•"/>
            </a:pPr>
            <a:r>
              <a:rPr lang="en-AU" sz="2000" dirty="0">
                <a:hlinkClick r:id="rId3"/>
              </a:rPr>
              <a:t>https://www.youtube.com/watch?v=aUcYU95kCAI</a:t>
            </a:r>
            <a:r>
              <a:rPr lang="en-AU" sz="2000" dirty="0"/>
              <a:t> (watch)</a:t>
            </a:r>
          </a:p>
          <a:p>
            <a:pPr marL="285750" indent="-285750">
              <a:buFont typeface="Arial" panose="020B0604020202020204" pitchFamily="34" charset="0"/>
              <a:buChar char="•"/>
            </a:pPr>
            <a:endParaRPr lang="en-A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70"/>
        <p:cNvGrpSpPr/>
        <p:nvPr/>
      </p:nvGrpSpPr>
      <p:grpSpPr>
        <a:xfrm>
          <a:off x="0" y="0"/>
          <a:ext cx="0" cy="0"/>
          <a:chOff x="0" y="0"/>
          <a:chExt cx="0" cy="0"/>
        </a:xfrm>
      </p:grpSpPr>
      <p:sp>
        <p:nvSpPr>
          <p:cNvPr id="2971" name="Google Shape;2971;p63"/>
          <p:cNvSpPr txBox="1">
            <a:spLocks noGrp="1"/>
          </p:cNvSpPr>
          <p:nvPr>
            <p:ph type="title"/>
          </p:nvPr>
        </p:nvSpPr>
        <p:spPr>
          <a:xfrm>
            <a:off x="715100" y="4012825"/>
            <a:ext cx="77139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Where?</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96"/>
        <p:cNvGrpSpPr/>
        <p:nvPr/>
      </p:nvGrpSpPr>
      <p:grpSpPr>
        <a:xfrm>
          <a:off x="0" y="0"/>
          <a:ext cx="0" cy="0"/>
          <a:chOff x="0" y="0"/>
          <a:chExt cx="0" cy="0"/>
        </a:xfrm>
      </p:grpSpPr>
      <p:sp>
        <p:nvSpPr>
          <p:cNvPr id="2197" name="Google Shape;2197;p45"/>
          <p:cNvSpPr txBox="1">
            <a:spLocks noGrp="1"/>
          </p:cNvSpPr>
          <p:nvPr>
            <p:ph type="title"/>
          </p:nvPr>
        </p:nvSpPr>
        <p:spPr>
          <a:xfrm>
            <a:off x="1345800" y="535000"/>
            <a:ext cx="6452400" cy="60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Where?</a:t>
            </a:r>
            <a:endParaRPr dirty="0"/>
          </a:p>
        </p:txBody>
      </p:sp>
      <p:sp>
        <p:nvSpPr>
          <p:cNvPr id="2" name="Google Shape;2418;p48">
            <a:extLst>
              <a:ext uri="{FF2B5EF4-FFF2-40B4-BE49-F238E27FC236}">
                <a16:creationId xmlns:a16="http://schemas.microsoft.com/office/drawing/2014/main" id="{32AA0645-BBA6-7105-0724-9854D21AC00D}"/>
              </a:ext>
            </a:extLst>
          </p:cNvPr>
          <p:cNvSpPr txBox="1">
            <a:spLocks/>
          </p:cNvSpPr>
          <p:nvPr/>
        </p:nvSpPr>
        <p:spPr>
          <a:xfrm>
            <a:off x="715099" y="1311965"/>
            <a:ext cx="7387280" cy="1727377"/>
          </a:xfrm>
          <a:prstGeom prst="rect">
            <a:avLst/>
          </a:prstGeom>
        </p:spPr>
        <p:txBody>
          <a:bodyPr spcFirstLastPara="1" wrap="square" lIns="274300"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AU" sz="2400" dirty="0">
                <a:solidFill>
                  <a:srgbClr val="FFFF00"/>
                </a:solidFill>
              </a:rPr>
              <a:t>Significant fascist movements arose in the inter-war years in many European countries, including Italy, Austria, Hungary, Finland, France, Belgium, Spain, Romania and Britain. There were also fascist or extreme right movements in the United States and Australia.</a:t>
            </a:r>
            <a:endParaRPr lang="en-AU" dirty="0">
              <a:solidFill>
                <a:srgbClr val="FFFF00"/>
              </a:solidFill>
            </a:endParaRPr>
          </a:p>
        </p:txBody>
      </p:sp>
    </p:spTree>
    <p:extLst>
      <p:ext uri="{BB962C8B-B14F-4D97-AF65-F5344CB8AC3E}">
        <p14:creationId xmlns:p14="http://schemas.microsoft.com/office/powerpoint/2010/main" val="2129658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17"/>
        <p:cNvGrpSpPr/>
        <p:nvPr/>
      </p:nvGrpSpPr>
      <p:grpSpPr>
        <a:xfrm>
          <a:off x="0" y="0"/>
          <a:ext cx="0" cy="0"/>
          <a:chOff x="0" y="0"/>
          <a:chExt cx="0" cy="0"/>
        </a:xfrm>
      </p:grpSpPr>
      <p:sp>
        <p:nvSpPr>
          <p:cNvPr id="2418" name="Google Shape;2418;p48"/>
          <p:cNvSpPr txBox="1">
            <a:spLocks noGrp="1"/>
          </p:cNvSpPr>
          <p:nvPr>
            <p:ph type="subTitle" idx="1"/>
          </p:nvPr>
        </p:nvSpPr>
        <p:spPr>
          <a:xfrm>
            <a:off x="715099" y="1338449"/>
            <a:ext cx="6353611" cy="1969293"/>
          </a:xfrm>
          <a:prstGeom prst="rect">
            <a:avLst/>
          </a:prstGeom>
        </p:spPr>
        <p:txBody>
          <a:bodyPr spcFirstLastPara="1" wrap="square" lIns="274300" tIns="91425" rIns="91425" bIns="91425" anchor="t" anchorCtr="0">
            <a:noAutofit/>
          </a:bodyPr>
          <a:lstStyle/>
          <a:p>
            <a:pPr marL="285750" lvl="0" indent="-285750">
              <a:buFont typeface="Arial" panose="020B0604020202020204" pitchFamily="34" charset="0"/>
              <a:buChar char="•"/>
            </a:pPr>
            <a:r>
              <a:rPr lang="en-AU" sz="2000" dirty="0">
                <a:solidFill>
                  <a:srgbClr val="FFFF00"/>
                </a:solidFill>
              </a:rPr>
              <a:t>This extremist movement arose from the deep social divisions that followed World War I, but it gained most backing during the Depression years of the early 1930s</a:t>
            </a:r>
            <a:endParaRPr sz="2000" dirty="0">
              <a:solidFill>
                <a:srgbClr val="FFFF00"/>
              </a:solidFill>
            </a:endParaRPr>
          </a:p>
        </p:txBody>
      </p:sp>
      <p:sp>
        <p:nvSpPr>
          <p:cNvPr id="2419" name="Google Shape;2419;p48"/>
          <p:cNvSpPr txBox="1">
            <a:spLocks noGrp="1"/>
          </p:cNvSpPr>
          <p:nvPr>
            <p:ph type="title"/>
          </p:nvPr>
        </p:nvSpPr>
        <p:spPr>
          <a:xfrm>
            <a:off x="715099" y="582019"/>
            <a:ext cx="5463900" cy="891000"/>
          </a:xfrm>
          <a:prstGeom prst="rect">
            <a:avLst/>
          </a:prstGeom>
        </p:spPr>
        <p:txBody>
          <a:bodyPr spcFirstLastPara="1" wrap="square" lIns="274300" tIns="91425" rIns="91425" bIns="91425" anchor="t" anchorCtr="0">
            <a:noAutofit/>
          </a:bodyPr>
          <a:lstStyle/>
          <a:p>
            <a:pPr marL="0" lvl="0" indent="0" algn="l" rtl="0">
              <a:spcBef>
                <a:spcPts val="0"/>
              </a:spcBef>
              <a:spcAft>
                <a:spcPts val="0"/>
              </a:spcAft>
              <a:buNone/>
            </a:pPr>
            <a:r>
              <a:rPr lang="en" dirty="0"/>
              <a:t>Why?</a:t>
            </a:r>
            <a:endParaRPr dirty="0"/>
          </a:p>
        </p:txBody>
      </p:sp>
    </p:spTree>
    <p:extLst>
      <p:ext uri="{BB962C8B-B14F-4D97-AF65-F5344CB8AC3E}">
        <p14:creationId xmlns:p14="http://schemas.microsoft.com/office/powerpoint/2010/main" val="1239520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11"/>
        <p:cNvGrpSpPr/>
        <p:nvPr/>
      </p:nvGrpSpPr>
      <p:grpSpPr>
        <a:xfrm>
          <a:off x="0" y="0"/>
          <a:ext cx="0" cy="0"/>
          <a:chOff x="0" y="0"/>
          <a:chExt cx="0" cy="0"/>
        </a:xfrm>
      </p:grpSpPr>
      <p:sp>
        <p:nvSpPr>
          <p:cNvPr id="2222" name="Google Shape;2222;p47"/>
          <p:cNvSpPr txBox="1">
            <a:spLocks noGrp="1"/>
          </p:cNvSpPr>
          <p:nvPr>
            <p:ph type="subTitle" idx="13"/>
          </p:nvPr>
        </p:nvSpPr>
        <p:spPr>
          <a:xfrm>
            <a:off x="1239887" y="1202001"/>
            <a:ext cx="6729153" cy="2829310"/>
          </a:xfrm>
          <a:prstGeom prst="rect">
            <a:avLst/>
          </a:prstGeom>
        </p:spPr>
        <p:txBody>
          <a:bodyPr spcFirstLastPara="1" wrap="square" lIns="91425" tIns="91425" rIns="91425" bIns="91425" anchor="t" anchorCtr="0">
            <a:noAutofit/>
          </a:bodyPr>
          <a:lstStyle/>
          <a:p>
            <a:pPr marL="342900" lvl="0" indent="-342900">
              <a:buFont typeface="Arial" panose="020B0604020202020204" pitchFamily="34" charset="0"/>
              <a:buChar char="•"/>
            </a:pPr>
            <a:r>
              <a:rPr lang="en-AU" sz="1600" dirty="0">
                <a:solidFill>
                  <a:srgbClr val="FFFF00"/>
                </a:solidFill>
              </a:rPr>
              <a:t>The treaty of Versailles left the German people very upset with the deal they were given, and they held the government to blame. This created the opportunity for fascist dictators to take power </a:t>
            </a:r>
          </a:p>
          <a:p>
            <a:pPr marL="342900" indent="-342900">
              <a:buFont typeface="Arial" panose="020B0604020202020204" pitchFamily="34" charset="0"/>
              <a:buChar char="•"/>
            </a:pPr>
            <a:r>
              <a:rPr lang="en-AU" sz="1600" dirty="0">
                <a:solidFill>
                  <a:srgbClr val="FFFF00"/>
                </a:solidFill>
              </a:rPr>
              <a:t>The Great Depression caused mass unemployment, poverty and misery around the world and the rise of fascism.</a:t>
            </a:r>
            <a:endParaRPr sz="1800" dirty="0"/>
          </a:p>
        </p:txBody>
      </p:sp>
      <p:sp>
        <p:nvSpPr>
          <p:cNvPr id="2224" name="Google Shape;2224;p47"/>
          <p:cNvSpPr txBox="1">
            <a:spLocks noGrp="1"/>
          </p:cNvSpPr>
          <p:nvPr>
            <p:ph type="title" idx="15"/>
          </p:nvPr>
        </p:nvSpPr>
        <p:spPr>
          <a:xfrm>
            <a:off x="1129050" y="535000"/>
            <a:ext cx="6885900" cy="60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Causes</a:t>
            </a:r>
            <a:endParaRPr dirty="0"/>
          </a:p>
        </p:txBody>
      </p:sp>
      <p:grpSp>
        <p:nvGrpSpPr>
          <p:cNvPr id="2225" name="Google Shape;2225;p47"/>
          <p:cNvGrpSpPr/>
          <p:nvPr/>
        </p:nvGrpSpPr>
        <p:grpSpPr>
          <a:xfrm rot="-6319908">
            <a:off x="7380699" y="820060"/>
            <a:ext cx="1418182" cy="646080"/>
            <a:chOff x="1527175" y="4037800"/>
            <a:chExt cx="759375" cy="345925"/>
          </a:xfrm>
        </p:grpSpPr>
        <p:sp>
          <p:nvSpPr>
            <p:cNvPr id="2226" name="Google Shape;2226;p47"/>
            <p:cNvSpPr/>
            <p:nvPr/>
          </p:nvSpPr>
          <p:spPr>
            <a:xfrm>
              <a:off x="1563450" y="4093400"/>
              <a:ext cx="43325" cy="67700"/>
            </a:xfrm>
            <a:custGeom>
              <a:avLst/>
              <a:gdLst/>
              <a:ahLst/>
              <a:cxnLst/>
              <a:rect l="l" t="t" r="r" b="b"/>
              <a:pathLst>
                <a:path w="1733" h="2708" extrusionOk="0">
                  <a:moveTo>
                    <a:pt x="1733" y="1"/>
                  </a:moveTo>
                  <a:cubicBezTo>
                    <a:pt x="1076" y="473"/>
                    <a:pt x="311" y="1306"/>
                    <a:pt x="0" y="2708"/>
                  </a:cubicBezTo>
                  <a:cubicBezTo>
                    <a:pt x="311" y="1306"/>
                    <a:pt x="1078" y="473"/>
                    <a:pt x="1733"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7"/>
            <p:cNvSpPr/>
            <p:nvPr/>
          </p:nvSpPr>
          <p:spPr>
            <a:xfrm>
              <a:off x="1633775" y="4079500"/>
              <a:ext cx="75" cy="75"/>
            </a:xfrm>
            <a:custGeom>
              <a:avLst/>
              <a:gdLst/>
              <a:ahLst/>
              <a:cxnLst/>
              <a:rect l="l" t="t" r="r" b="b"/>
              <a:pathLst>
                <a:path w="3" h="3" extrusionOk="0">
                  <a:moveTo>
                    <a:pt x="2" y="2"/>
                  </a:moveTo>
                  <a:lnTo>
                    <a:pt x="2" y="2"/>
                  </a:lnTo>
                  <a:lnTo>
                    <a:pt x="0" y="0"/>
                  </a:lnTo>
                  <a:lnTo>
                    <a:pt x="0"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7"/>
            <p:cNvSpPr/>
            <p:nvPr/>
          </p:nvSpPr>
          <p:spPr>
            <a:xfrm>
              <a:off x="1632850" y="4078275"/>
              <a:ext cx="1250" cy="1100"/>
            </a:xfrm>
            <a:custGeom>
              <a:avLst/>
              <a:gdLst/>
              <a:ahLst/>
              <a:cxnLst/>
              <a:rect l="l" t="t" r="r" b="b"/>
              <a:pathLst>
                <a:path w="50" h="44" extrusionOk="0">
                  <a:moveTo>
                    <a:pt x="0" y="0"/>
                  </a:moveTo>
                  <a:lnTo>
                    <a:pt x="0" y="0"/>
                  </a:lnTo>
                  <a:cubicBezTo>
                    <a:pt x="17" y="15"/>
                    <a:pt x="31" y="29"/>
                    <a:pt x="49" y="43"/>
                  </a:cubicBezTo>
                  <a:cubicBezTo>
                    <a:pt x="35" y="31"/>
                    <a:pt x="17" y="15"/>
                    <a:pt x="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7"/>
            <p:cNvSpPr/>
            <p:nvPr/>
          </p:nvSpPr>
          <p:spPr>
            <a:xfrm>
              <a:off x="1560875" y="4068650"/>
              <a:ext cx="43350" cy="83400"/>
            </a:xfrm>
            <a:custGeom>
              <a:avLst/>
              <a:gdLst/>
              <a:ahLst/>
              <a:cxnLst/>
              <a:rect l="l" t="t" r="r" b="b"/>
              <a:pathLst>
                <a:path w="1734" h="3336" extrusionOk="0">
                  <a:moveTo>
                    <a:pt x="1734" y="1"/>
                  </a:moveTo>
                  <a:lnTo>
                    <a:pt x="1734" y="1"/>
                  </a:lnTo>
                  <a:cubicBezTo>
                    <a:pt x="1676" y="35"/>
                    <a:pt x="1621" y="70"/>
                    <a:pt x="1568" y="107"/>
                  </a:cubicBezTo>
                  <a:cubicBezTo>
                    <a:pt x="1621" y="70"/>
                    <a:pt x="1678" y="37"/>
                    <a:pt x="1734" y="1"/>
                  </a:cubicBezTo>
                  <a:close/>
                  <a:moveTo>
                    <a:pt x="1568" y="107"/>
                  </a:moveTo>
                  <a:cubicBezTo>
                    <a:pt x="291" y="960"/>
                    <a:pt x="33" y="2452"/>
                    <a:pt x="1" y="3335"/>
                  </a:cubicBezTo>
                  <a:cubicBezTo>
                    <a:pt x="33" y="2452"/>
                    <a:pt x="291" y="962"/>
                    <a:pt x="1568" y="107"/>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7"/>
            <p:cNvSpPr/>
            <p:nvPr/>
          </p:nvSpPr>
          <p:spPr>
            <a:xfrm>
              <a:off x="1733100" y="4069100"/>
              <a:ext cx="25" cy="25"/>
            </a:xfrm>
            <a:custGeom>
              <a:avLst/>
              <a:gdLst/>
              <a:ahLst/>
              <a:cxnLst/>
              <a:rect l="l" t="t" r="r" b="b"/>
              <a:pathLst>
                <a:path w="1" h="1" extrusionOk="0">
                  <a:moveTo>
                    <a:pt x="0" y="1"/>
                  </a:move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7"/>
            <p:cNvSpPr/>
            <p:nvPr/>
          </p:nvSpPr>
          <p:spPr>
            <a:xfrm>
              <a:off x="1551275" y="4087075"/>
              <a:ext cx="11375" cy="25325"/>
            </a:xfrm>
            <a:custGeom>
              <a:avLst/>
              <a:gdLst/>
              <a:ahLst/>
              <a:cxnLst/>
              <a:rect l="l" t="t" r="r" b="b"/>
              <a:pathLst>
                <a:path w="455" h="1013" extrusionOk="0">
                  <a:moveTo>
                    <a:pt x="454" y="0"/>
                  </a:moveTo>
                  <a:lnTo>
                    <a:pt x="454" y="0"/>
                  </a:lnTo>
                  <a:cubicBezTo>
                    <a:pt x="276" y="282"/>
                    <a:pt x="147" y="591"/>
                    <a:pt x="37" y="908"/>
                  </a:cubicBezTo>
                  <a:lnTo>
                    <a:pt x="37" y="911"/>
                  </a:lnTo>
                  <a:cubicBezTo>
                    <a:pt x="147" y="593"/>
                    <a:pt x="280" y="284"/>
                    <a:pt x="454" y="0"/>
                  </a:cubicBezTo>
                  <a:close/>
                  <a:moveTo>
                    <a:pt x="37" y="911"/>
                  </a:moveTo>
                  <a:cubicBezTo>
                    <a:pt x="27" y="945"/>
                    <a:pt x="18" y="976"/>
                    <a:pt x="10" y="1009"/>
                  </a:cubicBezTo>
                  <a:cubicBezTo>
                    <a:pt x="18" y="976"/>
                    <a:pt x="29" y="945"/>
                    <a:pt x="37" y="911"/>
                  </a:cubicBezTo>
                  <a:close/>
                  <a:moveTo>
                    <a:pt x="37" y="911"/>
                  </a:moveTo>
                  <a:lnTo>
                    <a:pt x="37" y="911"/>
                  </a:lnTo>
                  <a:cubicBezTo>
                    <a:pt x="25" y="945"/>
                    <a:pt x="10" y="980"/>
                    <a:pt x="0" y="1013"/>
                  </a:cubicBezTo>
                  <a:cubicBezTo>
                    <a:pt x="14" y="980"/>
                    <a:pt x="25" y="945"/>
                    <a:pt x="37" y="91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7"/>
            <p:cNvSpPr/>
            <p:nvPr/>
          </p:nvSpPr>
          <p:spPr>
            <a:xfrm>
              <a:off x="1740150" y="4060325"/>
              <a:ext cx="3100" cy="525"/>
            </a:xfrm>
            <a:custGeom>
              <a:avLst/>
              <a:gdLst/>
              <a:ahLst/>
              <a:cxnLst/>
              <a:rect l="l" t="t" r="r" b="b"/>
              <a:pathLst>
                <a:path w="124" h="21" extrusionOk="0">
                  <a:moveTo>
                    <a:pt x="1" y="0"/>
                  </a:moveTo>
                  <a:cubicBezTo>
                    <a:pt x="38" y="6"/>
                    <a:pt x="80" y="12"/>
                    <a:pt x="117" y="21"/>
                  </a:cubicBezTo>
                  <a:lnTo>
                    <a:pt x="123" y="21"/>
                  </a:lnTo>
                  <a:cubicBezTo>
                    <a:pt x="85" y="12"/>
                    <a:pt x="44" y="6"/>
                    <a:pt x="5"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7"/>
            <p:cNvSpPr/>
            <p:nvPr/>
          </p:nvSpPr>
          <p:spPr>
            <a:xfrm>
              <a:off x="1613400" y="4064000"/>
              <a:ext cx="1475" cy="800"/>
            </a:xfrm>
            <a:custGeom>
              <a:avLst/>
              <a:gdLst/>
              <a:ahLst/>
              <a:cxnLst/>
              <a:rect l="l" t="t" r="r" b="b"/>
              <a:pathLst>
                <a:path w="59" h="32" extrusionOk="0">
                  <a:moveTo>
                    <a:pt x="1" y="0"/>
                  </a:moveTo>
                  <a:lnTo>
                    <a:pt x="1" y="0"/>
                  </a:lnTo>
                  <a:cubicBezTo>
                    <a:pt x="1" y="0"/>
                    <a:pt x="19" y="11"/>
                    <a:pt x="58" y="31"/>
                  </a:cubicBezTo>
                  <a:cubicBezTo>
                    <a:pt x="21" y="11"/>
                    <a:pt x="1" y="0"/>
                    <a:pt x="1"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7"/>
            <p:cNvSpPr/>
            <p:nvPr/>
          </p:nvSpPr>
          <p:spPr>
            <a:xfrm>
              <a:off x="1561650" y="4169150"/>
              <a:ext cx="75" cy="800"/>
            </a:xfrm>
            <a:custGeom>
              <a:avLst/>
              <a:gdLst/>
              <a:ahLst/>
              <a:cxnLst/>
              <a:rect l="l" t="t" r="r" b="b"/>
              <a:pathLst>
                <a:path w="3" h="32" extrusionOk="0">
                  <a:moveTo>
                    <a:pt x="0" y="1"/>
                  </a:moveTo>
                  <a:cubicBezTo>
                    <a:pt x="0" y="19"/>
                    <a:pt x="2" y="31"/>
                    <a:pt x="2" y="31"/>
                  </a:cubicBezTo>
                  <a:cubicBezTo>
                    <a:pt x="2" y="29"/>
                    <a:pt x="2" y="19"/>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7"/>
            <p:cNvSpPr/>
            <p:nvPr/>
          </p:nvSpPr>
          <p:spPr>
            <a:xfrm>
              <a:off x="1562200" y="4162150"/>
              <a:ext cx="1000" cy="4975"/>
            </a:xfrm>
            <a:custGeom>
              <a:avLst/>
              <a:gdLst/>
              <a:ahLst/>
              <a:cxnLst/>
              <a:rect l="l" t="t" r="r" b="b"/>
              <a:pathLst>
                <a:path w="40" h="199" extrusionOk="0">
                  <a:moveTo>
                    <a:pt x="40" y="0"/>
                  </a:moveTo>
                  <a:cubicBezTo>
                    <a:pt x="23" y="64"/>
                    <a:pt x="13" y="133"/>
                    <a:pt x="1" y="199"/>
                  </a:cubicBezTo>
                  <a:lnTo>
                    <a:pt x="40"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7"/>
            <p:cNvSpPr/>
            <p:nvPr/>
          </p:nvSpPr>
          <p:spPr>
            <a:xfrm>
              <a:off x="1561350" y="4086300"/>
              <a:ext cx="25" cy="25"/>
            </a:xfrm>
            <a:custGeom>
              <a:avLst/>
              <a:gdLst/>
              <a:ahLst/>
              <a:cxnLst/>
              <a:rect l="l" t="t" r="r" b="b"/>
              <a:pathLst>
                <a:path w="1" h="1" extrusionOk="0">
                  <a:moveTo>
                    <a:pt x="0" y="0"/>
                  </a:moveTo>
                  <a:lnTo>
                    <a:pt x="0"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7"/>
            <p:cNvSpPr/>
            <p:nvPr/>
          </p:nvSpPr>
          <p:spPr>
            <a:xfrm>
              <a:off x="1745775" y="4061225"/>
              <a:ext cx="16500" cy="23975"/>
            </a:xfrm>
            <a:custGeom>
              <a:avLst/>
              <a:gdLst/>
              <a:ahLst/>
              <a:cxnLst/>
              <a:rect l="l" t="t" r="r" b="b"/>
              <a:pathLst>
                <a:path w="660" h="959" extrusionOk="0">
                  <a:moveTo>
                    <a:pt x="507" y="0"/>
                  </a:moveTo>
                  <a:cubicBezTo>
                    <a:pt x="426" y="0"/>
                    <a:pt x="323" y="17"/>
                    <a:pt x="222" y="81"/>
                  </a:cubicBezTo>
                  <a:lnTo>
                    <a:pt x="1" y="958"/>
                  </a:lnTo>
                  <a:lnTo>
                    <a:pt x="1" y="958"/>
                  </a:lnTo>
                  <a:cubicBezTo>
                    <a:pt x="14" y="907"/>
                    <a:pt x="210" y="303"/>
                    <a:pt x="660" y="21"/>
                  </a:cubicBezTo>
                  <a:cubicBezTo>
                    <a:pt x="660" y="21"/>
                    <a:pt x="597" y="0"/>
                    <a:pt x="507" y="0"/>
                  </a:cubicBezTo>
                  <a:close/>
                  <a:moveTo>
                    <a:pt x="1" y="958"/>
                  </a:moveTo>
                  <a:cubicBezTo>
                    <a:pt x="1" y="958"/>
                    <a:pt x="1" y="958"/>
                    <a:pt x="1" y="958"/>
                  </a:cubicBezTo>
                  <a:lnTo>
                    <a:pt x="1" y="958"/>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7"/>
            <p:cNvSpPr/>
            <p:nvPr/>
          </p:nvSpPr>
          <p:spPr>
            <a:xfrm>
              <a:off x="1734475" y="4162350"/>
              <a:ext cx="700" cy="8325"/>
            </a:xfrm>
            <a:custGeom>
              <a:avLst/>
              <a:gdLst/>
              <a:ahLst/>
              <a:cxnLst/>
              <a:rect l="l" t="t" r="r" b="b"/>
              <a:pathLst>
                <a:path w="28" h="333" extrusionOk="0">
                  <a:moveTo>
                    <a:pt x="1" y="1"/>
                  </a:moveTo>
                  <a:cubicBezTo>
                    <a:pt x="25" y="34"/>
                    <a:pt x="25" y="150"/>
                    <a:pt x="7" y="332"/>
                  </a:cubicBezTo>
                  <a:cubicBezTo>
                    <a:pt x="27" y="150"/>
                    <a:pt x="25" y="34"/>
                    <a:pt x="1"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7"/>
            <p:cNvSpPr/>
            <p:nvPr/>
          </p:nvSpPr>
          <p:spPr>
            <a:xfrm>
              <a:off x="1731725" y="4164300"/>
              <a:ext cx="2875" cy="6425"/>
            </a:xfrm>
            <a:custGeom>
              <a:avLst/>
              <a:gdLst/>
              <a:ahLst/>
              <a:cxnLst/>
              <a:rect l="l" t="t" r="r" b="b"/>
              <a:pathLst>
                <a:path w="115" h="257" extrusionOk="0">
                  <a:moveTo>
                    <a:pt x="0" y="0"/>
                  </a:moveTo>
                  <a:cubicBezTo>
                    <a:pt x="0" y="0"/>
                    <a:pt x="104" y="144"/>
                    <a:pt x="115" y="256"/>
                  </a:cubicBezTo>
                  <a:cubicBezTo>
                    <a:pt x="106" y="142"/>
                    <a:pt x="2" y="0"/>
                    <a:pt x="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7"/>
            <p:cNvSpPr/>
            <p:nvPr/>
          </p:nvSpPr>
          <p:spPr>
            <a:xfrm>
              <a:off x="1702250" y="4060875"/>
              <a:ext cx="71675" cy="183650"/>
            </a:xfrm>
            <a:custGeom>
              <a:avLst/>
              <a:gdLst/>
              <a:ahLst/>
              <a:cxnLst/>
              <a:rect l="l" t="t" r="r" b="b"/>
              <a:pathLst>
                <a:path w="2867" h="7346" extrusionOk="0">
                  <a:moveTo>
                    <a:pt x="2867" y="1"/>
                  </a:moveTo>
                  <a:lnTo>
                    <a:pt x="2867" y="1"/>
                  </a:lnTo>
                  <a:cubicBezTo>
                    <a:pt x="2865" y="1"/>
                    <a:pt x="1858" y="2353"/>
                    <a:pt x="1118" y="4248"/>
                  </a:cubicBezTo>
                  <a:cubicBezTo>
                    <a:pt x="1862" y="2351"/>
                    <a:pt x="2867" y="1"/>
                    <a:pt x="2867" y="1"/>
                  </a:cubicBezTo>
                  <a:close/>
                  <a:moveTo>
                    <a:pt x="1118" y="4248"/>
                  </a:moveTo>
                  <a:cubicBezTo>
                    <a:pt x="917" y="4635"/>
                    <a:pt x="557" y="5596"/>
                    <a:pt x="1" y="7343"/>
                  </a:cubicBezTo>
                  <a:lnTo>
                    <a:pt x="1" y="7345"/>
                  </a:lnTo>
                  <a:cubicBezTo>
                    <a:pt x="557" y="5598"/>
                    <a:pt x="917" y="4637"/>
                    <a:pt x="1118" y="4248"/>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7"/>
            <p:cNvSpPr/>
            <p:nvPr/>
          </p:nvSpPr>
          <p:spPr>
            <a:xfrm>
              <a:off x="1717200" y="4164300"/>
              <a:ext cx="14550" cy="37100"/>
            </a:xfrm>
            <a:custGeom>
              <a:avLst/>
              <a:gdLst/>
              <a:ahLst/>
              <a:cxnLst/>
              <a:rect l="l" t="t" r="r" b="b"/>
              <a:pathLst>
                <a:path w="582" h="1484" extrusionOk="0">
                  <a:moveTo>
                    <a:pt x="581" y="0"/>
                  </a:moveTo>
                  <a:cubicBezTo>
                    <a:pt x="290" y="718"/>
                    <a:pt x="53" y="1344"/>
                    <a:pt x="8" y="1463"/>
                  </a:cubicBezTo>
                  <a:lnTo>
                    <a:pt x="8" y="1463"/>
                  </a:lnTo>
                  <a:cubicBezTo>
                    <a:pt x="53" y="1344"/>
                    <a:pt x="293" y="717"/>
                    <a:pt x="581" y="0"/>
                  </a:cubicBezTo>
                  <a:close/>
                  <a:moveTo>
                    <a:pt x="8" y="1463"/>
                  </a:moveTo>
                  <a:lnTo>
                    <a:pt x="8" y="1463"/>
                  </a:lnTo>
                  <a:cubicBezTo>
                    <a:pt x="3" y="1476"/>
                    <a:pt x="0" y="1483"/>
                    <a:pt x="0" y="1484"/>
                  </a:cubicBezTo>
                  <a:cubicBezTo>
                    <a:pt x="0" y="1484"/>
                    <a:pt x="3" y="1477"/>
                    <a:pt x="8" y="1463"/>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7"/>
            <p:cNvSpPr/>
            <p:nvPr/>
          </p:nvSpPr>
          <p:spPr>
            <a:xfrm>
              <a:off x="1630025" y="4056525"/>
              <a:ext cx="101000" cy="12400"/>
            </a:xfrm>
            <a:custGeom>
              <a:avLst/>
              <a:gdLst/>
              <a:ahLst/>
              <a:cxnLst/>
              <a:rect l="l" t="t" r="r" b="b"/>
              <a:pathLst>
                <a:path w="4040" h="496" extrusionOk="0">
                  <a:moveTo>
                    <a:pt x="1" y="115"/>
                  </a:moveTo>
                  <a:lnTo>
                    <a:pt x="1" y="115"/>
                  </a:lnTo>
                  <a:cubicBezTo>
                    <a:pt x="181" y="101"/>
                    <a:pt x="1617" y="1"/>
                    <a:pt x="4039" y="496"/>
                  </a:cubicBezTo>
                  <a:lnTo>
                    <a:pt x="4039" y="496"/>
                  </a:lnTo>
                  <a:cubicBezTo>
                    <a:pt x="1617" y="1"/>
                    <a:pt x="181" y="101"/>
                    <a:pt x="1" y="115"/>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7"/>
            <p:cNvSpPr/>
            <p:nvPr/>
          </p:nvSpPr>
          <p:spPr>
            <a:xfrm>
              <a:off x="1732850" y="4069325"/>
              <a:ext cx="25" cy="25"/>
            </a:xfrm>
            <a:custGeom>
              <a:avLst/>
              <a:gdLst/>
              <a:ahLst/>
              <a:cxnLst/>
              <a:rect l="l" t="t" r="r" b="b"/>
              <a:pathLst>
                <a:path w="1" h="1" extrusionOk="0">
                  <a:moveTo>
                    <a:pt x="0" y="0"/>
                  </a:move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7"/>
            <p:cNvSpPr/>
            <p:nvPr/>
          </p:nvSpPr>
          <p:spPr>
            <a:xfrm>
              <a:off x="1731825" y="4162225"/>
              <a:ext cx="1225" cy="1850"/>
            </a:xfrm>
            <a:custGeom>
              <a:avLst/>
              <a:gdLst/>
              <a:ahLst/>
              <a:cxnLst/>
              <a:rect l="l" t="t" r="r" b="b"/>
              <a:pathLst>
                <a:path w="49" h="74" extrusionOk="0">
                  <a:moveTo>
                    <a:pt x="48" y="0"/>
                  </a:moveTo>
                  <a:cubicBezTo>
                    <a:pt x="48" y="0"/>
                    <a:pt x="36" y="19"/>
                    <a:pt x="1" y="72"/>
                  </a:cubicBezTo>
                  <a:lnTo>
                    <a:pt x="1" y="72"/>
                  </a:lnTo>
                  <a:cubicBezTo>
                    <a:pt x="2" y="71"/>
                    <a:pt x="4" y="71"/>
                    <a:pt x="4" y="69"/>
                  </a:cubicBezTo>
                  <a:cubicBezTo>
                    <a:pt x="19" y="45"/>
                    <a:pt x="49" y="0"/>
                    <a:pt x="48" y="0"/>
                  </a:cubicBezTo>
                  <a:close/>
                  <a:moveTo>
                    <a:pt x="1" y="72"/>
                  </a:moveTo>
                  <a:cubicBezTo>
                    <a:pt x="1" y="72"/>
                    <a:pt x="0" y="73"/>
                    <a:pt x="0" y="73"/>
                  </a:cubicBezTo>
                  <a:cubicBezTo>
                    <a:pt x="1" y="73"/>
                    <a:pt x="1" y="72"/>
                    <a:pt x="1" y="72"/>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7"/>
            <p:cNvSpPr/>
            <p:nvPr/>
          </p:nvSpPr>
          <p:spPr>
            <a:xfrm>
              <a:off x="1731050" y="4068900"/>
              <a:ext cx="1825" cy="450"/>
            </a:xfrm>
            <a:custGeom>
              <a:avLst/>
              <a:gdLst/>
              <a:ahLst/>
              <a:cxnLst/>
              <a:rect l="l" t="t" r="r" b="b"/>
              <a:pathLst>
                <a:path w="73" h="18" extrusionOk="0">
                  <a:moveTo>
                    <a:pt x="1" y="1"/>
                  </a:moveTo>
                  <a:cubicBezTo>
                    <a:pt x="14" y="4"/>
                    <a:pt x="27" y="7"/>
                    <a:pt x="40" y="10"/>
                  </a:cubicBezTo>
                  <a:lnTo>
                    <a:pt x="40" y="10"/>
                  </a:lnTo>
                  <a:lnTo>
                    <a:pt x="3" y="1"/>
                  </a:lnTo>
                  <a:close/>
                  <a:moveTo>
                    <a:pt x="40" y="10"/>
                  </a:moveTo>
                  <a:lnTo>
                    <a:pt x="72" y="17"/>
                  </a:lnTo>
                  <a:cubicBezTo>
                    <a:pt x="62" y="14"/>
                    <a:pt x="51" y="12"/>
                    <a:pt x="40" y="1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7"/>
            <p:cNvSpPr/>
            <p:nvPr/>
          </p:nvSpPr>
          <p:spPr>
            <a:xfrm>
              <a:off x="1629875" y="4058775"/>
              <a:ext cx="103250" cy="10350"/>
            </a:xfrm>
            <a:custGeom>
              <a:avLst/>
              <a:gdLst/>
              <a:ahLst/>
              <a:cxnLst/>
              <a:rect l="l" t="t" r="r" b="b"/>
              <a:pathLst>
                <a:path w="4130" h="414" extrusionOk="0">
                  <a:moveTo>
                    <a:pt x="562" y="0"/>
                  </a:moveTo>
                  <a:cubicBezTo>
                    <a:pt x="201" y="0"/>
                    <a:pt x="9" y="20"/>
                    <a:pt x="1" y="21"/>
                  </a:cubicBezTo>
                  <a:cubicBezTo>
                    <a:pt x="1" y="21"/>
                    <a:pt x="193" y="1"/>
                    <a:pt x="563" y="1"/>
                  </a:cubicBezTo>
                  <a:cubicBezTo>
                    <a:pt x="1045" y="1"/>
                    <a:pt x="1828" y="35"/>
                    <a:pt x="2878" y="191"/>
                  </a:cubicBezTo>
                  <a:lnTo>
                    <a:pt x="2878" y="191"/>
                  </a:lnTo>
                  <a:cubicBezTo>
                    <a:pt x="1828" y="35"/>
                    <a:pt x="1045" y="0"/>
                    <a:pt x="562" y="0"/>
                  </a:cubicBezTo>
                  <a:close/>
                  <a:moveTo>
                    <a:pt x="2878" y="191"/>
                  </a:moveTo>
                  <a:cubicBezTo>
                    <a:pt x="3260" y="248"/>
                    <a:pt x="3677" y="321"/>
                    <a:pt x="4127" y="414"/>
                  </a:cubicBezTo>
                  <a:lnTo>
                    <a:pt x="4129" y="414"/>
                  </a:lnTo>
                  <a:cubicBezTo>
                    <a:pt x="3678" y="321"/>
                    <a:pt x="3260" y="248"/>
                    <a:pt x="2878" y="19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7"/>
            <p:cNvSpPr/>
            <p:nvPr/>
          </p:nvSpPr>
          <p:spPr>
            <a:xfrm>
              <a:off x="1652225" y="4064500"/>
              <a:ext cx="80550" cy="10925"/>
            </a:xfrm>
            <a:custGeom>
              <a:avLst/>
              <a:gdLst/>
              <a:ahLst/>
              <a:cxnLst/>
              <a:rect l="l" t="t" r="r" b="b"/>
              <a:pathLst>
                <a:path w="3222" h="437" extrusionOk="0">
                  <a:moveTo>
                    <a:pt x="3221" y="193"/>
                  </a:moveTo>
                  <a:cubicBezTo>
                    <a:pt x="3117" y="181"/>
                    <a:pt x="1400" y="1"/>
                    <a:pt x="1" y="437"/>
                  </a:cubicBezTo>
                  <a:lnTo>
                    <a:pt x="1" y="437"/>
                  </a:lnTo>
                  <a:cubicBezTo>
                    <a:pt x="1400" y="1"/>
                    <a:pt x="3117" y="181"/>
                    <a:pt x="3221" y="193"/>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7"/>
            <p:cNvSpPr/>
            <p:nvPr/>
          </p:nvSpPr>
          <p:spPr>
            <a:xfrm>
              <a:off x="1688600" y="4052325"/>
              <a:ext cx="51525" cy="8025"/>
            </a:xfrm>
            <a:custGeom>
              <a:avLst/>
              <a:gdLst/>
              <a:ahLst/>
              <a:cxnLst/>
              <a:rect l="l" t="t" r="r" b="b"/>
              <a:pathLst>
                <a:path w="2061" h="321" extrusionOk="0">
                  <a:moveTo>
                    <a:pt x="0" y="1"/>
                  </a:moveTo>
                  <a:cubicBezTo>
                    <a:pt x="363" y="45"/>
                    <a:pt x="724" y="96"/>
                    <a:pt x="1083" y="156"/>
                  </a:cubicBezTo>
                  <a:cubicBezTo>
                    <a:pt x="1410" y="203"/>
                    <a:pt x="1733" y="263"/>
                    <a:pt x="2057" y="320"/>
                  </a:cubicBezTo>
                  <a:lnTo>
                    <a:pt x="2061" y="320"/>
                  </a:lnTo>
                  <a:cubicBezTo>
                    <a:pt x="1735" y="263"/>
                    <a:pt x="1412" y="203"/>
                    <a:pt x="1085" y="156"/>
                  </a:cubicBezTo>
                  <a:cubicBezTo>
                    <a:pt x="724" y="96"/>
                    <a:pt x="363" y="45"/>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7"/>
            <p:cNvSpPr/>
            <p:nvPr/>
          </p:nvSpPr>
          <p:spPr>
            <a:xfrm>
              <a:off x="2091325" y="4165075"/>
              <a:ext cx="1525" cy="25"/>
            </a:xfrm>
            <a:custGeom>
              <a:avLst/>
              <a:gdLst/>
              <a:ahLst/>
              <a:cxnLst/>
              <a:rect l="l" t="t" r="r" b="b"/>
              <a:pathLst>
                <a:path w="61" h="1" extrusionOk="0">
                  <a:moveTo>
                    <a:pt x="1" y="0"/>
                  </a:moveTo>
                  <a:lnTo>
                    <a:pt x="60"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7"/>
            <p:cNvSpPr/>
            <p:nvPr/>
          </p:nvSpPr>
          <p:spPr>
            <a:xfrm>
              <a:off x="2069400" y="4165075"/>
              <a:ext cx="20375" cy="2925"/>
            </a:xfrm>
            <a:custGeom>
              <a:avLst/>
              <a:gdLst/>
              <a:ahLst/>
              <a:cxnLst/>
              <a:rect l="l" t="t" r="r" b="b"/>
              <a:pathLst>
                <a:path w="815" h="117" extrusionOk="0">
                  <a:moveTo>
                    <a:pt x="815" y="0"/>
                  </a:moveTo>
                  <a:cubicBezTo>
                    <a:pt x="528" y="0"/>
                    <a:pt x="234" y="29"/>
                    <a:pt x="0" y="117"/>
                  </a:cubicBezTo>
                  <a:cubicBezTo>
                    <a:pt x="236" y="31"/>
                    <a:pt x="528" y="0"/>
                    <a:pt x="815"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7"/>
            <p:cNvSpPr/>
            <p:nvPr/>
          </p:nvSpPr>
          <p:spPr>
            <a:xfrm>
              <a:off x="2083925" y="4165375"/>
              <a:ext cx="106825" cy="23450"/>
            </a:xfrm>
            <a:custGeom>
              <a:avLst/>
              <a:gdLst/>
              <a:ahLst/>
              <a:cxnLst/>
              <a:rect l="l" t="t" r="r" b="b"/>
              <a:pathLst>
                <a:path w="4273" h="938" extrusionOk="0">
                  <a:moveTo>
                    <a:pt x="268" y="1"/>
                  </a:moveTo>
                  <a:cubicBezTo>
                    <a:pt x="170" y="1"/>
                    <a:pt x="81" y="4"/>
                    <a:pt x="0" y="9"/>
                  </a:cubicBezTo>
                  <a:cubicBezTo>
                    <a:pt x="81" y="4"/>
                    <a:pt x="169" y="1"/>
                    <a:pt x="265" y="1"/>
                  </a:cubicBezTo>
                  <a:cubicBezTo>
                    <a:pt x="1026" y="1"/>
                    <a:pt x="2303" y="177"/>
                    <a:pt x="4272" y="937"/>
                  </a:cubicBezTo>
                  <a:cubicBezTo>
                    <a:pt x="2305" y="176"/>
                    <a:pt x="1028" y="1"/>
                    <a:pt x="268"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7"/>
            <p:cNvSpPr/>
            <p:nvPr/>
          </p:nvSpPr>
          <p:spPr>
            <a:xfrm>
              <a:off x="2067550" y="4168600"/>
              <a:ext cx="25" cy="25"/>
            </a:xfrm>
            <a:custGeom>
              <a:avLst/>
              <a:gdLst/>
              <a:ahLst/>
              <a:cxnLst/>
              <a:rect l="l" t="t" r="r" b="b"/>
              <a:pathLst>
                <a:path w="1" h="1" extrusionOk="0">
                  <a:moveTo>
                    <a:pt x="1" y="0"/>
                  </a:moveTo>
                  <a:lnTo>
                    <a:pt x="1"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7"/>
            <p:cNvSpPr/>
            <p:nvPr/>
          </p:nvSpPr>
          <p:spPr>
            <a:xfrm>
              <a:off x="2069150" y="4160450"/>
              <a:ext cx="49475" cy="7450"/>
            </a:xfrm>
            <a:custGeom>
              <a:avLst/>
              <a:gdLst/>
              <a:ahLst/>
              <a:cxnLst/>
              <a:rect l="l" t="t" r="r" b="b"/>
              <a:pathLst>
                <a:path w="1979" h="298" extrusionOk="0">
                  <a:moveTo>
                    <a:pt x="0" y="1"/>
                  </a:moveTo>
                  <a:cubicBezTo>
                    <a:pt x="802" y="5"/>
                    <a:pt x="1954" y="294"/>
                    <a:pt x="1978" y="298"/>
                  </a:cubicBezTo>
                  <a:cubicBezTo>
                    <a:pt x="1978" y="298"/>
                    <a:pt x="808" y="5"/>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7"/>
            <p:cNvSpPr/>
            <p:nvPr/>
          </p:nvSpPr>
          <p:spPr>
            <a:xfrm>
              <a:off x="1581125" y="4049775"/>
              <a:ext cx="161875" cy="16850"/>
            </a:xfrm>
            <a:custGeom>
              <a:avLst/>
              <a:gdLst/>
              <a:ahLst/>
              <a:cxnLst/>
              <a:rect l="l" t="t" r="r" b="b"/>
              <a:pathLst>
                <a:path w="6475" h="674" extrusionOk="0">
                  <a:moveTo>
                    <a:pt x="4273" y="109"/>
                  </a:moveTo>
                  <a:lnTo>
                    <a:pt x="4273" y="109"/>
                  </a:lnTo>
                  <a:cubicBezTo>
                    <a:pt x="4476" y="133"/>
                    <a:pt x="4678" y="159"/>
                    <a:pt x="4880" y="188"/>
                  </a:cubicBezTo>
                  <a:lnTo>
                    <a:pt x="4880" y="188"/>
                  </a:lnTo>
                  <a:cubicBezTo>
                    <a:pt x="4678" y="158"/>
                    <a:pt x="4476" y="132"/>
                    <a:pt x="4273" y="109"/>
                  </a:cubicBezTo>
                  <a:close/>
                  <a:moveTo>
                    <a:pt x="4880" y="188"/>
                  </a:moveTo>
                  <a:cubicBezTo>
                    <a:pt x="5045" y="212"/>
                    <a:pt x="5210" y="239"/>
                    <a:pt x="5373" y="269"/>
                  </a:cubicBezTo>
                  <a:cubicBezTo>
                    <a:pt x="5740" y="322"/>
                    <a:pt x="6104" y="391"/>
                    <a:pt x="6468" y="453"/>
                  </a:cubicBezTo>
                  <a:lnTo>
                    <a:pt x="6474" y="453"/>
                  </a:lnTo>
                  <a:cubicBezTo>
                    <a:pt x="6108" y="387"/>
                    <a:pt x="5742" y="320"/>
                    <a:pt x="5373" y="265"/>
                  </a:cubicBezTo>
                  <a:cubicBezTo>
                    <a:pt x="5210" y="237"/>
                    <a:pt x="5045" y="211"/>
                    <a:pt x="4880" y="188"/>
                  </a:cubicBezTo>
                  <a:close/>
                  <a:moveTo>
                    <a:pt x="2666" y="0"/>
                  </a:moveTo>
                  <a:cubicBezTo>
                    <a:pt x="2462" y="0"/>
                    <a:pt x="2259" y="7"/>
                    <a:pt x="2055" y="23"/>
                  </a:cubicBezTo>
                  <a:cubicBezTo>
                    <a:pt x="1374" y="68"/>
                    <a:pt x="678" y="220"/>
                    <a:pt x="109" y="598"/>
                  </a:cubicBezTo>
                  <a:lnTo>
                    <a:pt x="43" y="645"/>
                  </a:lnTo>
                  <a:lnTo>
                    <a:pt x="43" y="645"/>
                  </a:lnTo>
                  <a:cubicBezTo>
                    <a:pt x="58" y="634"/>
                    <a:pt x="74" y="623"/>
                    <a:pt x="89" y="612"/>
                  </a:cubicBezTo>
                  <a:lnTo>
                    <a:pt x="111" y="598"/>
                  </a:lnTo>
                  <a:cubicBezTo>
                    <a:pt x="678" y="220"/>
                    <a:pt x="1374" y="68"/>
                    <a:pt x="2057" y="23"/>
                  </a:cubicBezTo>
                  <a:cubicBezTo>
                    <a:pt x="2259" y="8"/>
                    <a:pt x="2461" y="1"/>
                    <a:pt x="2664" y="1"/>
                  </a:cubicBezTo>
                  <a:cubicBezTo>
                    <a:pt x="3200" y="1"/>
                    <a:pt x="3738" y="48"/>
                    <a:pt x="4273" y="109"/>
                  </a:cubicBezTo>
                  <a:cubicBezTo>
                    <a:pt x="3739" y="48"/>
                    <a:pt x="3202" y="0"/>
                    <a:pt x="2666" y="0"/>
                  </a:cubicBezTo>
                  <a:close/>
                  <a:moveTo>
                    <a:pt x="43" y="645"/>
                  </a:moveTo>
                  <a:cubicBezTo>
                    <a:pt x="29" y="654"/>
                    <a:pt x="14" y="664"/>
                    <a:pt x="1" y="674"/>
                  </a:cubicBezTo>
                  <a:lnTo>
                    <a:pt x="43" y="645"/>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7"/>
            <p:cNvSpPr/>
            <p:nvPr/>
          </p:nvSpPr>
          <p:spPr>
            <a:xfrm>
              <a:off x="2127575" y="4223250"/>
              <a:ext cx="50950" cy="36150"/>
            </a:xfrm>
            <a:custGeom>
              <a:avLst/>
              <a:gdLst/>
              <a:ahLst/>
              <a:cxnLst/>
              <a:rect l="l" t="t" r="r" b="b"/>
              <a:pathLst>
                <a:path w="2038" h="1446" extrusionOk="0">
                  <a:moveTo>
                    <a:pt x="1" y="0"/>
                  </a:moveTo>
                  <a:cubicBezTo>
                    <a:pt x="371" y="209"/>
                    <a:pt x="726" y="446"/>
                    <a:pt x="1074" y="697"/>
                  </a:cubicBezTo>
                  <a:cubicBezTo>
                    <a:pt x="728" y="446"/>
                    <a:pt x="371" y="209"/>
                    <a:pt x="1" y="0"/>
                  </a:cubicBezTo>
                  <a:close/>
                  <a:moveTo>
                    <a:pt x="1074" y="697"/>
                  </a:moveTo>
                  <a:lnTo>
                    <a:pt x="1074" y="697"/>
                  </a:lnTo>
                  <a:cubicBezTo>
                    <a:pt x="1403" y="933"/>
                    <a:pt x="1724" y="1186"/>
                    <a:pt x="2037" y="1446"/>
                  </a:cubicBezTo>
                  <a:cubicBezTo>
                    <a:pt x="1724" y="1182"/>
                    <a:pt x="1403" y="933"/>
                    <a:pt x="1074" y="697"/>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7"/>
            <p:cNvSpPr/>
            <p:nvPr/>
          </p:nvSpPr>
          <p:spPr>
            <a:xfrm>
              <a:off x="2127300" y="4223325"/>
              <a:ext cx="2225" cy="1300"/>
            </a:xfrm>
            <a:custGeom>
              <a:avLst/>
              <a:gdLst/>
              <a:ahLst/>
              <a:cxnLst/>
              <a:rect l="l" t="t" r="r" b="b"/>
              <a:pathLst>
                <a:path w="89" h="52" extrusionOk="0">
                  <a:moveTo>
                    <a:pt x="0" y="0"/>
                  </a:moveTo>
                  <a:lnTo>
                    <a:pt x="0" y="0"/>
                  </a:lnTo>
                  <a:cubicBezTo>
                    <a:pt x="27" y="19"/>
                    <a:pt x="58" y="37"/>
                    <a:pt x="88" y="52"/>
                  </a:cubicBezTo>
                  <a:cubicBezTo>
                    <a:pt x="58" y="33"/>
                    <a:pt x="31" y="17"/>
                    <a:pt x="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7"/>
            <p:cNvSpPr/>
            <p:nvPr/>
          </p:nvSpPr>
          <p:spPr>
            <a:xfrm>
              <a:off x="2179775" y="4262250"/>
              <a:ext cx="225" cy="225"/>
            </a:xfrm>
            <a:custGeom>
              <a:avLst/>
              <a:gdLst/>
              <a:ahLst/>
              <a:cxnLst/>
              <a:rect l="l" t="t" r="r" b="b"/>
              <a:pathLst>
                <a:path w="9" h="9" extrusionOk="0">
                  <a:moveTo>
                    <a:pt x="0" y="9"/>
                  </a:moveTo>
                  <a:lnTo>
                    <a:pt x="0" y="9"/>
                  </a:lnTo>
                  <a:lnTo>
                    <a:pt x="9" y="0"/>
                  </a:lnTo>
                  <a:lnTo>
                    <a:pt x="9"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7"/>
            <p:cNvSpPr/>
            <p:nvPr/>
          </p:nvSpPr>
          <p:spPr>
            <a:xfrm>
              <a:off x="2229250" y="4209050"/>
              <a:ext cx="375" cy="400"/>
            </a:xfrm>
            <a:custGeom>
              <a:avLst/>
              <a:gdLst/>
              <a:ahLst/>
              <a:cxnLst/>
              <a:rect l="l" t="t" r="r" b="b"/>
              <a:pathLst>
                <a:path w="15" h="16" extrusionOk="0">
                  <a:moveTo>
                    <a:pt x="14" y="1"/>
                  </a:moveTo>
                  <a:cubicBezTo>
                    <a:pt x="8" y="9"/>
                    <a:pt x="4" y="11"/>
                    <a:pt x="4" y="15"/>
                  </a:cubicBezTo>
                  <a:cubicBezTo>
                    <a:pt x="6" y="9"/>
                    <a:pt x="10" y="7"/>
                    <a:pt x="14" y="1"/>
                  </a:cubicBezTo>
                  <a:close/>
                  <a:moveTo>
                    <a:pt x="4" y="15"/>
                  </a:moveTo>
                  <a:cubicBezTo>
                    <a:pt x="1" y="15"/>
                    <a:pt x="0" y="16"/>
                    <a:pt x="1" y="16"/>
                  </a:cubicBezTo>
                  <a:cubicBezTo>
                    <a:pt x="2" y="16"/>
                    <a:pt x="3" y="16"/>
                    <a:pt x="4" y="15"/>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7"/>
            <p:cNvSpPr/>
            <p:nvPr/>
          </p:nvSpPr>
          <p:spPr>
            <a:xfrm>
              <a:off x="2022600" y="4137750"/>
              <a:ext cx="92250" cy="79500"/>
            </a:xfrm>
            <a:custGeom>
              <a:avLst/>
              <a:gdLst/>
              <a:ahLst/>
              <a:cxnLst/>
              <a:rect l="l" t="t" r="r" b="b"/>
              <a:pathLst>
                <a:path w="3690" h="3180" extrusionOk="0">
                  <a:moveTo>
                    <a:pt x="2414" y="0"/>
                  </a:moveTo>
                  <a:cubicBezTo>
                    <a:pt x="1897" y="0"/>
                    <a:pt x="1276" y="544"/>
                    <a:pt x="0" y="1005"/>
                  </a:cubicBezTo>
                  <a:cubicBezTo>
                    <a:pt x="1280" y="545"/>
                    <a:pt x="1901" y="1"/>
                    <a:pt x="2419" y="1"/>
                  </a:cubicBezTo>
                  <a:cubicBezTo>
                    <a:pt x="2437" y="1"/>
                    <a:pt x="2456" y="1"/>
                    <a:pt x="2474" y="3"/>
                  </a:cubicBezTo>
                  <a:cubicBezTo>
                    <a:pt x="2454" y="1"/>
                    <a:pt x="2434" y="0"/>
                    <a:pt x="2414" y="0"/>
                  </a:cubicBezTo>
                  <a:close/>
                  <a:moveTo>
                    <a:pt x="0" y="1005"/>
                  </a:moveTo>
                  <a:lnTo>
                    <a:pt x="0" y="1005"/>
                  </a:lnTo>
                  <a:cubicBezTo>
                    <a:pt x="3" y="1007"/>
                    <a:pt x="701" y="1444"/>
                    <a:pt x="1964" y="2184"/>
                  </a:cubicBezTo>
                  <a:lnTo>
                    <a:pt x="1964" y="2184"/>
                  </a:lnTo>
                  <a:cubicBezTo>
                    <a:pt x="702" y="1443"/>
                    <a:pt x="3" y="1005"/>
                    <a:pt x="0" y="1005"/>
                  </a:cubicBezTo>
                  <a:close/>
                  <a:moveTo>
                    <a:pt x="1964" y="2184"/>
                  </a:moveTo>
                  <a:cubicBezTo>
                    <a:pt x="2454" y="2472"/>
                    <a:pt x="3028" y="2805"/>
                    <a:pt x="3679" y="3176"/>
                  </a:cubicBezTo>
                  <a:cubicBezTo>
                    <a:pt x="3682" y="3177"/>
                    <a:pt x="3684" y="3177"/>
                    <a:pt x="3686" y="3178"/>
                  </a:cubicBezTo>
                  <a:lnTo>
                    <a:pt x="3686" y="3178"/>
                  </a:lnTo>
                  <a:cubicBezTo>
                    <a:pt x="3032" y="2806"/>
                    <a:pt x="2455" y="2472"/>
                    <a:pt x="1964" y="2184"/>
                  </a:cubicBezTo>
                  <a:close/>
                  <a:moveTo>
                    <a:pt x="3686" y="3178"/>
                  </a:moveTo>
                  <a:cubicBezTo>
                    <a:pt x="3687" y="3179"/>
                    <a:pt x="3688" y="3179"/>
                    <a:pt x="3689" y="3180"/>
                  </a:cubicBezTo>
                  <a:cubicBezTo>
                    <a:pt x="3689" y="3180"/>
                    <a:pt x="3688" y="3179"/>
                    <a:pt x="3686" y="3178"/>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7"/>
            <p:cNvSpPr/>
            <p:nvPr/>
          </p:nvSpPr>
          <p:spPr>
            <a:xfrm>
              <a:off x="2180025" y="4209000"/>
              <a:ext cx="49800" cy="53375"/>
            </a:xfrm>
            <a:custGeom>
              <a:avLst/>
              <a:gdLst/>
              <a:ahLst/>
              <a:cxnLst/>
              <a:rect l="l" t="t" r="r" b="b"/>
              <a:pathLst>
                <a:path w="1992" h="2135" extrusionOk="0">
                  <a:moveTo>
                    <a:pt x="1991" y="1"/>
                  </a:moveTo>
                  <a:lnTo>
                    <a:pt x="1989" y="3"/>
                  </a:lnTo>
                  <a:cubicBezTo>
                    <a:pt x="1982" y="11"/>
                    <a:pt x="1974" y="20"/>
                    <a:pt x="1967" y="29"/>
                  </a:cubicBezTo>
                  <a:lnTo>
                    <a:pt x="1967" y="29"/>
                  </a:lnTo>
                  <a:cubicBezTo>
                    <a:pt x="1975" y="20"/>
                    <a:pt x="1983" y="10"/>
                    <a:pt x="1991" y="1"/>
                  </a:cubicBezTo>
                  <a:close/>
                  <a:moveTo>
                    <a:pt x="1967" y="29"/>
                  </a:moveTo>
                  <a:lnTo>
                    <a:pt x="1967" y="29"/>
                  </a:lnTo>
                  <a:cubicBezTo>
                    <a:pt x="1815" y="203"/>
                    <a:pt x="1660" y="376"/>
                    <a:pt x="1504" y="549"/>
                  </a:cubicBezTo>
                  <a:lnTo>
                    <a:pt x="1005" y="1085"/>
                  </a:lnTo>
                  <a:lnTo>
                    <a:pt x="1005" y="1085"/>
                  </a:lnTo>
                  <a:lnTo>
                    <a:pt x="1504" y="551"/>
                  </a:lnTo>
                  <a:cubicBezTo>
                    <a:pt x="1658" y="378"/>
                    <a:pt x="1816" y="204"/>
                    <a:pt x="1967" y="29"/>
                  </a:cubicBezTo>
                  <a:close/>
                  <a:moveTo>
                    <a:pt x="1005" y="1085"/>
                  </a:moveTo>
                  <a:cubicBezTo>
                    <a:pt x="672" y="1439"/>
                    <a:pt x="338" y="1789"/>
                    <a:pt x="1" y="2134"/>
                  </a:cubicBezTo>
                  <a:cubicBezTo>
                    <a:pt x="338" y="1789"/>
                    <a:pt x="676" y="1439"/>
                    <a:pt x="1005" y="1085"/>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7"/>
            <p:cNvSpPr/>
            <p:nvPr/>
          </p:nvSpPr>
          <p:spPr>
            <a:xfrm>
              <a:off x="1796925" y="4081175"/>
              <a:ext cx="96900" cy="35225"/>
            </a:xfrm>
            <a:custGeom>
              <a:avLst/>
              <a:gdLst/>
              <a:ahLst/>
              <a:cxnLst/>
              <a:rect l="l" t="t" r="r" b="b"/>
              <a:pathLst>
                <a:path w="3876" h="1409" extrusionOk="0">
                  <a:moveTo>
                    <a:pt x="1" y="1"/>
                  </a:moveTo>
                  <a:cubicBezTo>
                    <a:pt x="1310" y="416"/>
                    <a:pt x="2609" y="868"/>
                    <a:pt x="3876" y="1408"/>
                  </a:cubicBezTo>
                  <a:cubicBezTo>
                    <a:pt x="2611" y="868"/>
                    <a:pt x="1310" y="416"/>
                    <a:pt x="3"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7"/>
            <p:cNvSpPr/>
            <p:nvPr/>
          </p:nvSpPr>
          <p:spPr>
            <a:xfrm>
              <a:off x="1796725" y="4081325"/>
              <a:ext cx="366450" cy="184225"/>
            </a:xfrm>
            <a:custGeom>
              <a:avLst/>
              <a:gdLst/>
              <a:ahLst/>
              <a:cxnLst/>
              <a:rect l="l" t="t" r="r" b="b"/>
              <a:pathLst>
                <a:path w="14658" h="7369" extrusionOk="0">
                  <a:moveTo>
                    <a:pt x="0" y="1"/>
                  </a:moveTo>
                  <a:cubicBezTo>
                    <a:pt x="80" y="25"/>
                    <a:pt x="162" y="52"/>
                    <a:pt x="242" y="77"/>
                  </a:cubicBezTo>
                  <a:lnTo>
                    <a:pt x="244" y="77"/>
                  </a:lnTo>
                  <a:cubicBezTo>
                    <a:pt x="162" y="52"/>
                    <a:pt x="82" y="25"/>
                    <a:pt x="3" y="1"/>
                  </a:cubicBezTo>
                  <a:close/>
                  <a:moveTo>
                    <a:pt x="244" y="77"/>
                  </a:moveTo>
                  <a:lnTo>
                    <a:pt x="244" y="77"/>
                  </a:lnTo>
                  <a:cubicBezTo>
                    <a:pt x="246" y="81"/>
                    <a:pt x="246" y="81"/>
                    <a:pt x="248" y="81"/>
                  </a:cubicBezTo>
                  <a:lnTo>
                    <a:pt x="978" y="343"/>
                  </a:lnTo>
                  <a:lnTo>
                    <a:pt x="978" y="343"/>
                  </a:lnTo>
                  <a:lnTo>
                    <a:pt x="244" y="77"/>
                  </a:lnTo>
                  <a:close/>
                  <a:moveTo>
                    <a:pt x="978" y="343"/>
                  </a:moveTo>
                  <a:lnTo>
                    <a:pt x="1461" y="517"/>
                  </a:lnTo>
                  <a:lnTo>
                    <a:pt x="1940" y="707"/>
                  </a:lnTo>
                  <a:lnTo>
                    <a:pt x="2897" y="1083"/>
                  </a:lnTo>
                  <a:lnTo>
                    <a:pt x="3845" y="1486"/>
                  </a:lnTo>
                  <a:cubicBezTo>
                    <a:pt x="4162" y="1619"/>
                    <a:pt x="4473" y="1760"/>
                    <a:pt x="4786" y="1904"/>
                  </a:cubicBezTo>
                  <a:cubicBezTo>
                    <a:pt x="5097" y="2047"/>
                    <a:pt x="5412" y="2182"/>
                    <a:pt x="5721" y="2331"/>
                  </a:cubicBezTo>
                  <a:cubicBezTo>
                    <a:pt x="6341" y="2630"/>
                    <a:pt x="6959" y="2925"/>
                    <a:pt x="7568" y="3242"/>
                  </a:cubicBezTo>
                  <a:cubicBezTo>
                    <a:pt x="8794" y="3860"/>
                    <a:pt x="9997" y="4520"/>
                    <a:pt x="11183" y="5208"/>
                  </a:cubicBezTo>
                  <a:lnTo>
                    <a:pt x="12071" y="5730"/>
                  </a:lnTo>
                  <a:lnTo>
                    <a:pt x="12951" y="6266"/>
                  </a:lnTo>
                  <a:cubicBezTo>
                    <a:pt x="13448" y="6570"/>
                    <a:pt x="13934" y="6879"/>
                    <a:pt x="14421" y="7200"/>
                  </a:cubicBezTo>
                  <a:lnTo>
                    <a:pt x="14421" y="7200"/>
                  </a:lnTo>
                  <a:cubicBezTo>
                    <a:pt x="14420" y="7199"/>
                    <a:pt x="14420" y="7198"/>
                    <a:pt x="14420" y="7196"/>
                  </a:cubicBezTo>
                  <a:cubicBezTo>
                    <a:pt x="13933" y="6877"/>
                    <a:pt x="13444" y="6568"/>
                    <a:pt x="12951" y="6264"/>
                  </a:cubicBezTo>
                  <a:lnTo>
                    <a:pt x="12071" y="5725"/>
                  </a:lnTo>
                  <a:lnTo>
                    <a:pt x="11183" y="5206"/>
                  </a:lnTo>
                  <a:cubicBezTo>
                    <a:pt x="9997" y="4514"/>
                    <a:pt x="8794" y="3858"/>
                    <a:pt x="7568" y="3238"/>
                  </a:cubicBezTo>
                  <a:cubicBezTo>
                    <a:pt x="6959" y="2920"/>
                    <a:pt x="6341" y="2624"/>
                    <a:pt x="5721" y="2327"/>
                  </a:cubicBezTo>
                  <a:cubicBezTo>
                    <a:pt x="5412" y="2180"/>
                    <a:pt x="5097" y="2043"/>
                    <a:pt x="4786" y="1902"/>
                  </a:cubicBezTo>
                  <a:cubicBezTo>
                    <a:pt x="4473" y="1756"/>
                    <a:pt x="4162" y="1617"/>
                    <a:pt x="3845" y="1484"/>
                  </a:cubicBezTo>
                  <a:lnTo>
                    <a:pt x="2897" y="1079"/>
                  </a:lnTo>
                  <a:lnTo>
                    <a:pt x="1940" y="705"/>
                  </a:lnTo>
                  <a:lnTo>
                    <a:pt x="1461" y="514"/>
                  </a:lnTo>
                  <a:lnTo>
                    <a:pt x="978" y="343"/>
                  </a:lnTo>
                  <a:close/>
                  <a:moveTo>
                    <a:pt x="14421" y="7200"/>
                  </a:moveTo>
                  <a:cubicBezTo>
                    <a:pt x="14421" y="7201"/>
                    <a:pt x="14422" y="7201"/>
                    <a:pt x="14422" y="7201"/>
                  </a:cubicBezTo>
                  <a:cubicBezTo>
                    <a:pt x="14422" y="7200"/>
                    <a:pt x="14421" y="7200"/>
                    <a:pt x="14421" y="7200"/>
                  </a:cubicBezTo>
                  <a:close/>
                  <a:moveTo>
                    <a:pt x="14422" y="7201"/>
                  </a:moveTo>
                  <a:lnTo>
                    <a:pt x="14424" y="7203"/>
                  </a:lnTo>
                  <a:cubicBezTo>
                    <a:pt x="14502" y="7258"/>
                    <a:pt x="14580" y="7313"/>
                    <a:pt x="14657" y="7368"/>
                  </a:cubicBezTo>
                  <a:cubicBezTo>
                    <a:pt x="14580" y="7311"/>
                    <a:pt x="14502" y="7256"/>
                    <a:pt x="14422" y="720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7"/>
            <p:cNvSpPr/>
            <p:nvPr/>
          </p:nvSpPr>
          <p:spPr>
            <a:xfrm>
              <a:off x="1586550" y="4050125"/>
              <a:ext cx="46275" cy="12875"/>
            </a:xfrm>
            <a:custGeom>
              <a:avLst/>
              <a:gdLst/>
              <a:ahLst/>
              <a:cxnLst/>
              <a:rect l="l" t="t" r="r" b="b"/>
              <a:pathLst>
                <a:path w="1851" h="515" extrusionOk="0">
                  <a:moveTo>
                    <a:pt x="1850" y="1"/>
                  </a:moveTo>
                  <a:cubicBezTo>
                    <a:pt x="1206" y="44"/>
                    <a:pt x="551" y="179"/>
                    <a:pt x="1" y="514"/>
                  </a:cubicBezTo>
                  <a:cubicBezTo>
                    <a:pt x="551" y="183"/>
                    <a:pt x="1208" y="44"/>
                    <a:pt x="185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7"/>
            <p:cNvSpPr/>
            <p:nvPr/>
          </p:nvSpPr>
          <p:spPr>
            <a:xfrm>
              <a:off x="2067800" y="4167775"/>
              <a:ext cx="1875" cy="750"/>
            </a:xfrm>
            <a:custGeom>
              <a:avLst/>
              <a:gdLst/>
              <a:ahLst/>
              <a:cxnLst/>
              <a:rect l="l" t="t" r="r" b="b"/>
              <a:pathLst>
                <a:path w="75" h="30" extrusionOk="0">
                  <a:moveTo>
                    <a:pt x="75" y="1"/>
                  </a:moveTo>
                  <a:cubicBezTo>
                    <a:pt x="74" y="1"/>
                    <a:pt x="74" y="1"/>
                    <a:pt x="73" y="1"/>
                  </a:cubicBezTo>
                  <a:lnTo>
                    <a:pt x="73" y="1"/>
                  </a:lnTo>
                  <a:cubicBezTo>
                    <a:pt x="74" y="1"/>
                    <a:pt x="74" y="1"/>
                    <a:pt x="75" y="1"/>
                  </a:cubicBezTo>
                  <a:close/>
                  <a:moveTo>
                    <a:pt x="73" y="1"/>
                  </a:moveTo>
                  <a:cubicBezTo>
                    <a:pt x="36" y="11"/>
                    <a:pt x="14" y="22"/>
                    <a:pt x="5" y="27"/>
                  </a:cubicBezTo>
                  <a:lnTo>
                    <a:pt x="5" y="27"/>
                  </a:lnTo>
                  <a:cubicBezTo>
                    <a:pt x="15" y="22"/>
                    <a:pt x="37" y="13"/>
                    <a:pt x="72" y="3"/>
                  </a:cubicBezTo>
                  <a:cubicBezTo>
                    <a:pt x="72" y="2"/>
                    <a:pt x="73" y="1"/>
                    <a:pt x="73" y="1"/>
                  </a:cubicBezTo>
                  <a:close/>
                  <a:moveTo>
                    <a:pt x="5" y="27"/>
                  </a:moveTo>
                  <a:cubicBezTo>
                    <a:pt x="3" y="28"/>
                    <a:pt x="2" y="28"/>
                    <a:pt x="1" y="29"/>
                  </a:cubicBezTo>
                  <a:cubicBezTo>
                    <a:pt x="1" y="29"/>
                    <a:pt x="2" y="28"/>
                    <a:pt x="5" y="27"/>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7"/>
            <p:cNvSpPr/>
            <p:nvPr/>
          </p:nvSpPr>
          <p:spPr>
            <a:xfrm>
              <a:off x="1729925" y="4126200"/>
              <a:ext cx="370175" cy="154125"/>
            </a:xfrm>
            <a:custGeom>
              <a:avLst/>
              <a:gdLst/>
              <a:ahLst/>
              <a:cxnLst/>
              <a:rect l="l" t="t" r="r" b="b"/>
              <a:pathLst>
                <a:path w="14807" h="6165" extrusionOk="0">
                  <a:moveTo>
                    <a:pt x="1946" y="1166"/>
                  </a:moveTo>
                  <a:cubicBezTo>
                    <a:pt x="1985" y="1173"/>
                    <a:pt x="2024" y="1177"/>
                    <a:pt x="2059" y="1183"/>
                  </a:cubicBezTo>
                  <a:cubicBezTo>
                    <a:pt x="1997" y="1177"/>
                    <a:pt x="1958" y="1173"/>
                    <a:pt x="1946" y="1166"/>
                  </a:cubicBezTo>
                  <a:close/>
                  <a:moveTo>
                    <a:pt x="1666" y="3474"/>
                  </a:moveTo>
                  <a:cubicBezTo>
                    <a:pt x="1678" y="3484"/>
                    <a:pt x="1701" y="3499"/>
                    <a:pt x="1701" y="3499"/>
                  </a:cubicBezTo>
                  <a:cubicBezTo>
                    <a:pt x="1680" y="3493"/>
                    <a:pt x="1660" y="3484"/>
                    <a:pt x="1639" y="3474"/>
                  </a:cubicBezTo>
                  <a:close/>
                  <a:moveTo>
                    <a:pt x="1701" y="0"/>
                  </a:moveTo>
                  <a:lnTo>
                    <a:pt x="0" y="4962"/>
                  </a:lnTo>
                  <a:cubicBezTo>
                    <a:pt x="2781" y="5686"/>
                    <a:pt x="6261" y="6023"/>
                    <a:pt x="9477" y="6165"/>
                  </a:cubicBezTo>
                  <a:cubicBezTo>
                    <a:pt x="12391" y="6064"/>
                    <a:pt x="14089" y="5944"/>
                    <a:pt x="14633" y="5459"/>
                  </a:cubicBezTo>
                  <a:cubicBezTo>
                    <a:pt x="14310" y="5356"/>
                    <a:pt x="13982" y="5254"/>
                    <a:pt x="13655" y="5150"/>
                  </a:cubicBezTo>
                  <a:cubicBezTo>
                    <a:pt x="12718" y="4843"/>
                    <a:pt x="11785" y="4520"/>
                    <a:pt x="10873" y="4133"/>
                  </a:cubicBezTo>
                  <a:lnTo>
                    <a:pt x="10873" y="4133"/>
                  </a:lnTo>
                  <a:cubicBezTo>
                    <a:pt x="11857" y="4266"/>
                    <a:pt x="12822" y="4464"/>
                    <a:pt x="13784" y="4675"/>
                  </a:cubicBezTo>
                  <a:cubicBezTo>
                    <a:pt x="14128" y="4753"/>
                    <a:pt x="14467" y="4833"/>
                    <a:pt x="14807" y="4917"/>
                  </a:cubicBezTo>
                  <a:cubicBezTo>
                    <a:pt x="14484" y="4158"/>
                    <a:pt x="4137" y="700"/>
                    <a:pt x="3593" y="608"/>
                  </a:cubicBezTo>
                  <a:lnTo>
                    <a:pt x="17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7"/>
            <p:cNvSpPr/>
            <p:nvPr/>
          </p:nvSpPr>
          <p:spPr>
            <a:xfrm>
              <a:off x="1987350" y="4159650"/>
              <a:ext cx="90250" cy="49950"/>
            </a:xfrm>
            <a:custGeom>
              <a:avLst/>
              <a:gdLst/>
              <a:ahLst/>
              <a:cxnLst/>
              <a:rect l="l" t="t" r="r" b="b"/>
              <a:pathLst>
                <a:path w="3610" h="1998" extrusionOk="0">
                  <a:moveTo>
                    <a:pt x="1" y="0"/>
                  </a:moveTo>
                  <a:cubicBezTo>
                    <a:pt x="1224" y="632"/>
                    <a:pt x="2431" y="1289"/>
                    <a:pt x="3610" y="1997"/>
                  </a:cubicBezTo>
                  <a:cubicBezTo>
                    <a:pt x="2431" y="1289"/>
                    <a:pt x="1224" y="630"/>
                    <a:pt x="1"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7"/>
            <p:cNvSpPr/>
            <p:nvPr/>
          </p:nvSpPr>
          <p:spPr>
            <a:xfrm>
              <a:off x="2028525" y="4185125"/>
              <a:ext cx="2750" cy="1450"/>
            </a:xfrm>
            <a:custGeom>
              <a:avLst/>
              <a:gdLst/>
              <a:ahLst/>
              <a:cxnLst/>
              <a:rect l="l" t="t" r="r" b="b"/>
              <a:pathLst>
                <a:path w="110" h="58" extrusionOk="0">
                  <a:moveTo>
                    <a:pt x="1" y="0"/>
                  </a:moveTo>
                  <a:lnTo>
                    <a:pt x="1" y="0"/>
                  </a:lnTo>
                  <a:cubicBezTo>
                    <a:pt x="37" y="21"/>
                    <a:pt x="74" y="41"/>
                    <a:pt x="109" y="57"/>
                  </a:cubicBezTo>
                  <a:cubicBezTo>
                    <a:pt x="72" y="37"/>
                    <a:pt x="37" y="21"/>
                    <a:pt x="1"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7"/>
            <p:cNvSpPr/>
            <p:nvPr/>
          </p:nvSpPr>
          <p:spPr>
            <a:xfrm>
              <a:off x="1830950" y="4093650"/>
              <a:ext cx="2075" cy="800"/>
            </a:xfrm>
            <a:custGeom>
              <a:avLst/>
              <a:gdLst/>
              <a:ahLst/>
              <a:cxnLst/>
              <a:rect l="l" t="t" r="r" b="b"/>
              <a:pathLst>
                <a:path w="83" h="32" extrusionOk="0">
                  <a:moveTo>
                    <a:pt x="0" y="1"/>
                  </a:moveTo>
                  <a:lnTo>
                    <a:pt x="82" y="32"/>
                  </a:lnTo>
                  <a:lnTo>
                    <a:pt x="82" y="32"/>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7"/>
            <p:cNvSpPr/>
            <p:nvPr/>
          </p:nvSpPr>
          <p:spPr>
            <a:xfrm>
              <a:off x="2042275" y="4192625"/>
              <a:ext cx="250" cy="175"/>
            </a:xfrm>
            <a:custGeom>
              <a:avLst/>
              <a:gdLst/>
              <a:ahLst/>
              <a:cxnLst/>
              <a:rect l="l" t="t" r="r" b="b"/>
              <a:pathLst>
                <a:path w="10" h="7" extrusionOk="0">
                  <a:moveTo>
                    <a:pt x="9" y="7"/>
                  </a:moveTo>
                  <a:cubicBezTo>
                    <a:pt x="7" y="3"/>
                    <a:pt x="5" y="3"/>
                    <a:pt x="1" y="1"/>
                  </a:cubicBezTo>
                  <a:cubicBezTo>
                    <a:pt x="5" y="3"/>
                    <a:pt x="7" y="3"/>
                    <a:pt x="9" y="7"/>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7"/>
            <p:cNvSpPr/>
            <p:nvPr/>
          </p:nvSpPr>
          <p:spPr>
            <a:xfrm>
              <a:off x="1947775" y="4143800"/>
              <a:ext cx="14950" cy="7325"/>
            </a:xfrm>
            <a:custGeom>
              <a:avLst/>
              <a:gdLst/>
              <a:ahLst/>
              <a:cxnLst/>
              <a:rect l="l" t="t" r="r" b="b"/>
              <a:pathLst>
                <a:path w="598" h="293" extrusionOk="0">
                  <a:moveTo>
                    <a:pt x="0" y="0"/>
                  </a:moveTo>
                  <a:cubicBezTo>
                    <a:pt x="50" y="24"/>
                    <a:pt x="99" y="49"/>
                    <a:pt x="149" y="73"/>
                  </a:cubicBezTo>
                  <a:lnTo>
                    <a:pt x="149" y="73"/>
                  </a:lnTo>
                  <a:lnTo>
                    <a:pt x="0" y="0"/>
                  </a:lnTo>
                  <a:close/>
                  <a:moveTo>
                    <a:pt x="149" y="73"/>
                  </a:moveTo>
                  <a:lnTo>
                    <a:pt x="597" y="293"/>
                  </a:lnTo>
                  <a:cubicBezTo>
                    <a:pt x="448" y="217"/>
                    <a:pt x="298" y="145"/>
                    <a:pt x="149" y="73"/>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7"/>
            <p:cNvSpPr/>
            <p:nvPr/>
          </p:nvSpPr>
          <p:spPr>
            <a:xfrm>
              <a:off x="2045775" y="4332775"/>
              <a:ext cx="30950" cy="14000"/>
            </a:xfrm>
            <a:custGeom>
              <a:avLst/>
              <a:gdLst/>
              <a:ahLst/>
              <a:cxnLst/>
              <a:rect l="l" t="t" r="r" b="b"/>
              <a:pathLst>
                <a:path w="1238" h="560" extrusionOk="0">
                  <a:moveTo>
                    <a:pt x="0" y="1"/>
                  </a:moveTo>
                  <a:cubicBezTo>
                    <a:pt x="1" y="2"/>
                    <a:pt x="2" y="2"/>
                    <a:pt x="3" y="3"/>
                  </a:cubicBezTo>
                  <a:lnTo>
                    <a:pt x="3" y="3"/>
                  </a:lnTo>
                  <a:cubicBezTo>
                    <a:pt x="2" y="2"/>
                    <a:pt x="1" y="1"/>
                    <a:pt x="0" y="1"/>
                  </a:cubicBezTo>
                  <a:close/>
                  <a:moveTo>
                    <a:pt x="3" y="3"/>
                  </a:moveTo>
                  <a:cubicBezTo>
                    <a:pt x="5" y="4"/>
                    <a:pt x="7" y="5"/>
                    <a:pt x="9" y="6"/>
                  </a:cubicBezTo>
                  <a:lnTo>
                    <a:pt x="9" y="6"/>
                  </a:lnTo>
                  <a:cubicBezTo>
                    <a:pt x="7" y="4"/>
                    <a:pt x="5" y="3"/>
                    <a:pt x="3" y="3"/>
                  </a:cubicBezTo>
                  <a:close/>
                  <a:moveTo>
                    <a:pt x="9" y="6"/>
                  </a:moveTo>
                  <a:lnTo>
                    <a:pt x="9" y="6"/>
                  </a:lnTo>
                  <a:cubicBezTo>
                    <a:pt x="10" y="6"/>
                    <a:pt x="10" y="6"/>
                    <a:pt x="10" y="7"/>
                  </a:cubicBezTo>
                  <a:cubicBezTo>
                    <a:pt x="100" y="57"/>
                    <a:pt x="192" y="105"/>
                    <a:pt x="284" y="151"/>
                  </a:cubicBezTo>
                  <a:lnTo>
                    <a:pt x="284" y="151"/>
                  </a:lnTo>
                  <a:cubicBezTo>
                    <a:pt x="192" y="105"/>
                    <a:pt x="100" y="57"/>
                    <a:pt x="9" y="6"/>
                  </a:cubicBezTo>
                  <a:close/>
                  <a:moveTo>
                    <a:pt x="284" y="151"/>
                  </a:moveTo>
                  <a:cubicBezTo>
                    <a:pt x="477" y="247"/>
                    <a:pt x="666" y="331"/>
                    <a:pt x="827" y="398"/>
                  </a:cubicBezTo>
                  <a:lnTo>
                    <a:pt x="827" y="398"/>
                  </a:lnTo>
                  <a:cubicBezTo>
                    <a:pt x="666" y="331"/>
                    <a:pt x="477" y="247"/>
                    <a:pt x="284" y="151"/>
                  </a:cubicBezTo>
                  <a:close/>
                  <a:moveTo>
                    <a:pt x="827" y="398"/>
                  </a:moveTo>
                  <a:lnTo>
                    <a:pt x="827" y="398"/>
                  </a:lnTo>
                  <a:cubicBezTo>
                    <a:pt x="885" y="422"/>
                    <a:pt x="939" y="444"/>
                    <a:pt x="988" y="463"/>
                  </a:cubicBezTo>
                  <a:lnTo>
                    <a:pt x="988" y="463"/>
                  </a:lnTo>
                  <a:cubicBezTo>
                    <a:pt x="939" y="444"/>
                    <a:pt x="885" y="422"/>
                    <a:pt x="827" y="398"/>
                  </a:cubicBezTo>
                  <a:close/>
                  <a:moveTo>
                    <a:pt x="988" y="463"/>
                  </a:moveTo>
                  <a:cubicBezTo>
                    <a:pt x="1081" y="500"/>
                    <a:pt x="1156" y="529"/>
                    <a:pt x="1206" y="548"/>
                  </a:cubicBezTo>
                  <a:lnTo>
                    <a:pt x="1206" y="548"/>
                  </a:lnTo>
                  <a:cubicBezTo>
                    <a:pt x="1203" y="546"/>
                    <a:pt x="1199" y="545"/>
                    <a:pt x="1195" y="543"/>
                  </a:cubicBezTo>
                  <a:cubicBezTo>
                    <a:pt x="1145" y="525"/>
                    <a:pt x="1074" y="498"/>
                    <a:pt x="988" y="463"/>
                  </a:cubicBezTo>
                  <a:close/>
                  <a:moveTo>
                    <a:pt x="1206" y="548"/>
                  </a:moveTo>
                  <a:cubicBezTo>
                    <a:pt x="1214" y="550"/>
                    <a:pt x="1221" y="553"/>
                    <a:pt x="1229" y="556"/>
                  </a:cubicBezTo>
                  <a:lnTo>
                    <a:pt x="1229" y="556"/>
                  </a:lnTo>
                  <a:cubicBezTo>
                    <a:pt x="1222" y="553"/>
                    <a:pt x="1215" y="551"/>
                    <a:pt x="1206" y="548"/>
                  </a:cubicBezTo>
                  <a:close/>
                  <a:moveTo>
                    <a:pt x="1229" y="556"/>
                  </a:moveTo>
                  <a:lnTo>
                    <a:pt x="1229" y="556"/>
                  </a:lnTo>
                  <a:cubicBezTo>
                    <a:pt x="1232" y="557"/>
                    <a:pt x="1235" y="558"/>
                    <a:pt x="1238" y="559"/>
                  </a:cubicBezTo>
                  <a:cubicBezTo>
                    <a:pt x="1235" y="558"/>
                    <a:pt x="1232" y="557"/>
                    <a:pt x="1229" y="556"/>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7"/>
            <p:cNvSpPr/>
            <p:nvPr/>
          </p:nvSpPr>
          <p:spPr>
            <a:xfrm>
              <a:off x="2240750" y="4294825"/>
              <a:ext cx="2475" cy="800"/>
            </a:xfrm>
            <a:custGeom>
              <a:avLst/>
              <a:gdLst/>
              <a:ahLst/>
              <a:cxnLst/>
              <a:rect l="l" t="t" r="r" b="b"/>
              <a:pathLst>
                <a:path w="99" h="32" extrusionOk="0">
                  <a:moveTo>
                    <a:pt x="0" y="1"/>
                  </a:moveTo>
                  <a:cubicBezTo>
                    <a:pt x="4" y="1"/>
                    <a:pt x="7" y="2"/>
                    <a:pt x="11" y="3"/>
                  </a:cubicBezTo>
                  <a:lnTo>
                    <a:pt x="11" y="3"/>
                  </a:lnTo>
                  <a:cubicBezTo>
                    <a:pt x="8" y="2"/>
                    <a:pt x="6" y="1"/>
                    <a:pt x="4" y="1"/>
                  </a:cubicBezTo>
                  <a:close/>
                  <a:moveTo>
                    <a:pt x="11" y="3"/>
                  </a:moveTo>
                  <a:cubicBezTo>
                    <a:pt x="41" y="12"/>
                    <a:pt x="70" y="22"/>
                    <a:pt x="98" y="31"/>
                  </a:cubicBezTo>
                  <a:cubicBezTo>
                    <a:pt x="69" y="18"/>
                    <a:pt x="41" y="9"/>
                    <a:pt x="11" y="3"/>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7"/>
            <p:cNvSpPr/>
            <p:nvPr/>
          </p:nvSpPr>
          <p:spPr>
            <a:xfrm>
              <a:off x="2027050" y="4317650"/>
              <a:ext cx="1300" cy="1550"/>
            </a:xfrm>
            <a:custGeom>
              <a:avLst/>
              <a:gdLst/>
              <a:ahLst/>
              <a:cxnLst/>
              <a:rect l="l" t="t" r="r" b="b"/>
              <a:pathLst>
                <a:path w="52" h="62" extrusionOk="0">
                  <a:moveTo>
                    <a:pt x="0" y="0"/>
                  </a:moveTo>
                  <a:lnTo>
                    <a:pt x="0" y="0"/>
                  </a:lnTo>
                  <a:cubicBezTo>
                    <a:pt x="17" y="23"/>
                    <a:pt x="33" y="41"/>
                    <a:pt x="51" y="61"/>
                  </a:cubicBezTo>
                  <a:cubicBezTo>
                    <a:pt x="33" y="41"/>
                    <a:pt x="17" y="21"/>
                    <a:pt x="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7"/>
            <p:cNvSpPr/>
            <p:nvPr/>
          </p:nvSpPr>
          <p:spPr>
            <a:xfrm>
              <a:off x="1985150" y="4299500"/>
              <a:ext cx="107125" cy="525"/>
            </a:xfrm>
            <a:custGeom>
              <a:avLst/>
              <a:gdLst/>
              <a:ahLst/>
              <a:cxnLst/>
              <a:rect l="l" t="t" r="r" b="b"/>
              <a:pathLst>
                <a:path w="4285" h="21" extrusionOk="0">
                  <a:moveTo>
                    <a:pt x="1915" y="1"/>
                  </a:moveTo>
                  <a:cubicBezTo>
                    <a:pt x="684" y="1"/>
                    <a:pt x="1" y="18"/>
                    <a:pt x="1" y="18"/>
                  </a:cubicBezTo>
                  <a:cubicBezTo>
                    <a:pt x="1" y="18"/>
                    <a:pt x="2" y="18"/>
                    <a:pt x="4" y="18"/>
                  </a:cubicBezTo>
                  <a:cubicBezTo>
                    <a:pt x="56" y="18"/>
                    <a:pt x="750" y="2"/>
                    <a:pt x="1958" y="2"/>
                  </a:cubicBezTo>
                  <a:cubicBezTo>
                    <a:pt x="2593" y="2"/>
                    <a:pt x="3371" y="7"/>
                    <a:pt x="4273" y="20"/>
                  </a:cubicBezTo>
                  <a:lnTo>
                    <a:pt x="4285" y="20"/>
                  </a:lnTo>
                  <a:cubicBezTo>
                    <a:pt x="3357" y="5"/>
                    <a:pt x="2561" y="1"/>
                    <a:pt x="1915"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7"/>
            <p:cNvSpPr/>
            <p:nvPr/>
          </p:nvSpPr>
          <p:spPr>
            <a:xfrm>
              <a:off x="2076700" y="4346750"/>
              <a:ext cx="66425" cy="16425"/>
            </a:xfrm>
            <a:custGeom>
              <a:avLst/>
              <a:gdLst/>
              <a:ahLst/>
              <a:cxnLst/>
              <a:rect l="l" t="t" r="r" b="b"/>
              <a:pathLst>
                <a:path w="2657" h="657" extrusionOk="0">
                  <a:moveTo>
                    <a:pt x="1" y="0"/>
                  </a:moveTo>
                  <a:lnTo>
                    <a:pt x="1" y="0"/>
                  </a:lnTo>
                  <a:cubicBezTo>
                    <a:pt x="12" y="4"/>
                    <a:pt x="24" y="8"/>
                    <a:pt x="36" y="13"/>
                  </a:cubicBezTo>
                  <a:lnTo>
                    <a:pt x="36" y="13"/>
                  </a:lnTo>
                  <a:cubicBezTo>
                    <a:pt x="36" y="13"/>
                    <a:pt x="23" y="6"/>
                    <a:pt x="1" y="0"/>
                  </a:cubicBezTo>
                  <a:close/>
                  <a:moveTo>
                    <a:pt x="34" y="13"/>
                  </a:moveTo>
                  <a:cubicBezTo>
                    <a:pt x="124" y="44"/>
                    <a:pt x="217" y="75"/>
                    <a:pt x="315" y="107"/>
                  </a:cubicBezTo>
                  <a:lnTo>
                    <a:pt x="315" y="107"/>
                  </a:lnTo>
                  <a:cubicBezTo>
                    <a:pt x="218" y="75"/>
                    <a:pt x="125" y="44"/>
                    <a:pt x="36" y="13"/>
                  </a:cubicBezTo>
                  <a:close/>
                  <a:moveTo>
                    <a:pt x="315" y="107"/>
                  </a:moveTo>
                  <a:cubicBezTo>
                    <a:pt x="725" y="239"/>
                    <a:pt x="1203" y="368"/>
                    <a:pt x="1761" y="487"/>
                  </a:cubicBezTo>
                  <a:lnTo>
                    <a:pt x="1761" y="487"/>
                  </a:lnTo>
                  <a:cubicBezTo>
                    <a:pt x="1204" y="367"/>
                    <a:pt x="725" y="238"/>
                    <a:pt x="315" y="107"/>
                  </a:cubicBezTo>
                  <a:close/>
                  <a:moveTo>
                    <a:pt x="1761" y="487"/>
                  </a:moveTo>
                  <a:cubicBezTo>
                    <a:pt x="2040" y="546"/>
                    <a:pt x="2338" y="603"/>
                    <a:pt x="2656" y="657"/>
                  </a:cubicBezTo>
                  <a:cubicBezTo>
                    <a:pt x="2337" y="603"/>
                    <a:pt x="2039" y="546"/>
                    <a:pt x="1761" y="487"/>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7"/>
            <p:cNvSpPr/>
            <p:nvPr/>
          </p:nvSpPr>
          <p:spPr>
            <a:xfrm>
              <a:off x="2150000" y="4290325"/>
              <a:ext cx="1675" cy="25"/>
            </a:xfrm>
            <a:custGeom>
              <a:avLst/>
              <a:gdLst/>
              <a:ahLst/>
              <a:cxnLst/>
              <a:rect l="l" t="t" r="r" b="b"/>
              <a:pathLst>
                <a:path w="67" h="1" extrusionOk="0">
                  <a:moveTo>
                    <a:pt x="64" y="1"/>
                  </a:moveTo>
                  <a:lnTo>
                    <a:pt x="66" y="1"/>
                  </a:lnTo>
                  <a:lnTo>
                    <a:pt x="66" y="1"/>
                  </a:lnTo>
                  <a:lnTo>
                    <a:pt x="5" y="1"/>
                  </a:lnTo>
                  <a:lnTo>
                    <a:pt x="1" y="1"/>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7"/>
            <p:cNvSpPr/>
            <p:nvPr/>
          </p:nvSpPr>
          <p:spPr>
            <a:xfrm>
              <a:off x="2028025" y="4319375"/>
              <a:ext cx="17775" cy="13425"/>
            </a:xfrm>
            <a:custGeom>
              <a:avLst/>
              <a:gdLst/>
              <a:ahLst/>
              <a:cxnLst/>
              <a:rect l="l" t="t" r="r" b="b"/>
              <a:pathLst>
                <a:path w="711" h="537" extrusionOk="0">
                  <a:moveTo>
                    <a:pt x="0" y="1"/>
                  </a:moveTo>
                  <a:lnTo>
                    <a:pt x="0" y="1"/>
                  </a:lnTo>
                  <a:cubicBezTo>
                    <a:pt x="71" y="78"/>
                    <a:pt x="226" y="230"/>
                    <a:pt x="511" y="415"/>
                  </a:cubicBezTo>
                  <a:lnTo>
                    <a:pt x="511" y="415"/>
                  </a:lnTo>
                  <a:cubicBezTo>
                    <a:pt x="232" y="232"/>
                    <a:pt x="79" y="86"/>
                    <a:pt x="6" y="5"/>
                  </a:cubicBezTo>
                  <a:lnTo>
                    <a:pt x="0" y="1"/>
                  </a:lnTo>
                  <a:close/>
                  <a:moveTo>
                    <a:pt x="511" y="415"/>
                  </a:moveTo>
                  <a:cubicBezTo>
                    <a:pt x="568" y="453"/>
                    <a:pt x="631" y="492"/>
                    <a:pt x="700" y="533"/>
                  </a:cubicBezTo>
                  <a:cubicBezTo>
                    <a:pt x="702" y="535"/>
                    <a:pt x="706" y="537"/>
                    <a:pt x="710" y="537"/>
                  </a:cubicBezTo>
                  <a:cubicBezTo>
                    <a:pt x="638" y="495"/>
                    <a:pt x="571" y="454"/>
                    <a:pt x="511" y="415"/>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7"/>
            <p:cNvSpPr/>
            <p:nvPr/>
          </p:nvSpPr>
          <p:spPr>
            <a:xfrm>
              <a:off x="2071450" y="4248375"/>
              <a:ext cx="172125" cy="47050"/>
            </a:xfrm>
            <a:custGeom>
              <a:avLst/>
              <a:gdLst/>
              <a:ahLst/>
              <a:cxnLst/>
              <a:rect l="l" t="t" r="r" b="b"/>
              <a:pathLst>
                <a:path w="6885" h="1882" extrusionOk="0">
                  <a:moveTo>
                    <a:pt x="0" y="1"/>
                  </a:moveTo>
                  <a:cubicBezTo>
                    <a:pt x="581" y="134"/>
                    <a:pt x="1160" y="277"/>
                    <a:pt x="1735" y="426"/>
                  </a:cubicBezTo>
                  <a:cubicBezTo>
                    <a:pt x="1160" y="277"/>
                    <a:pt x="583" y="134"/>
                    <a:pt x="2" y="1"/>
                  </a:cubicBezTo>
                  <a:close/>
                  <a:moveTo>
                    <a:pt x="1737" y="427"/>
                  </a:moveTo>
                  <a:cubicBezTo>
                    <a:pt x="2311" y="572"/>
                    <a:pt x="2883" y="729"/>
                    <a:pt x="3458" y="881"/>
                  </a:cubicBezTo>
                  <a:cubicBezTo>
                    <a:pt x="2886" y="729"/>
                    <a:pt x="2311" y="572"/>
                    <a:pt x="1737" y="427"/>
                  </a:cubicBezTo>
                  <a:close/>
                  <a:moveTo>
                    <a:pt x="3460" y="881"/>
                  </a:moveTo>
                  <a:cubicBezTo>
                    <a:pt x="4030" y="1043"/>
                    <a:pt x="4602" y="1198"/>
                    <a:pt x="5174" y="1364"/>
                  </a:cubicBezTo>
                  <a:cubicBezTo>
                    <a:pt x="4604" y="1198"/>
                    <a:pt x="4030" y="1043"/>
                    <a:pt x="3460" y="881"/>
                  </a:cubicBezTo>
                  <a:close/>
                  <a:moveTo>
                    <a:pt x="5174" y="1364"/>
                  </a:moveTo>
                  <a:lnTo>
                    <a:pt x="6031" y="1617"/>
                  </a:lnTo>
                  <a:cubicBezTo>
                    <a:pt x="6316" y="1707"/>
                    <a:pt x="6598" y="1789"/>
                    <a:pt x="6883" y="1881"/>
                  </a:cubicBezTo>
                  <a:lnTo>
                    <a:pt x="6885" y="1881"/>
                  </a:lnTo>
                  <a:cubicBezTo>
                    <a:pt x="6602" y="1789"/>
                    <a:pt x="6318" y="1705"/>
                    <a:pt x="6034" y="1615"/>
                  </a:cubicBezTo>
                  <a:lnTo>
                    <a:pt x="5174" y="1364"/>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7"/>
            <p:cNvSpPr/>
            <p:nvPr/>
          </p:nvSpPr>
          <p:spPr>
            <a:xfrm>
              <a:off x="2026725" y="4317850"/>
              <a:ext cx="1325" cy="1550"/>
            </a:xfrm>
            <a:custGeom>
              <a:avLst/>
              <a:gdLst/>
              <a:ahLst/>
              <a:cxnLst/>
              <a:rect l="l" t="t" r="r" b="b"/>
              <a:pathLst>
                <a:path w="53" h="62" extrusionOk="0">
                  <a:moveTo>
                    <a:pt x="1" y="0"/>
                  </a:moveTo>
                  <a:cubicBezTo>
                    <a:pt x="19" y="19"/>
                    <a:pt x="36" y="41"/>
                    <a:pt x="52" y="62"/>
                  </a:cubicBezTo>
                  <a:lnTo>
                    <a:pt x="48" y="56"/>
                  </a:lnTo>
                  <a:cubicBezTo>
                    <a:pt x="36" y="37"/>
                    <a:pt x="19" y="21"/>
                    <a:pt x="5" y="2"/>
                  </a:cubicBezTo>
                  <a:lnTo>
                    <a:pt x="1"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7"/>
            <p:cNvSpPr/>
            <p:nvPr/>
          </p:nvSpPr>
          <p:spPr>
            <a:xfrm>
              <a:off x="1985775" y="4290125"/>
              <a:ext cx="166150" cy="2425"/>
            </a:xfrm>
            <a:custGeom>
              <a:avLst/>
              <a:gdLst/>
              <a:ahLst/>
              <a:cxnLst/>
              <a:rect l="l" t="t" r="r" b="b"/>
              <a:pathLst>
                <a:path w="6646" h="97" extrusionOk="0">
                  <a:moveTo>
                    <a:pt x="6643" y="0"/>
                  </a:moveTo>
                  <a:cubicBezTo>
                    <a:pt x="6087" y="4"/>
                    <a:pt x="5534" y="19"/>
                    <a:pt x="4982" y="27"/>
                  </a:cubicBezTo>
                  <a:cubicBezTo>
                    <a:pt x="5538" y="19"/>
                    <a:pt x="6089" y="4"/>
                    <a:pt x="6645" y="0"/>
                  </a:cubicBezTo>
                  <a:close/>
                  <a:moveTo>
                    <a:pt x="4982" y="27"/>
                  </a:moveTo>
                  <a:cubicBezTo>
                    <a:pt x="4428" y="37"/>
                    <a:pt x="3875" y="50"/>
                    <a:pt x="3323" y="56"/>
                  </a:cubicBezTo>
                  <a:cubicBezTo>
                    <a:pt x="3875" y="52"/>
                    <a:pt x="4430" y="37"/>
                    <a:pt x="4982" y="27"/>
                  </a:cubicBezTo>
                  <a:close/>
                  <a:moveTo>
                    <a:pt x="3321" y="56"/>
                  </a:moveTo>
                  <a:cubicBezTo>
                    <a:pt x="2769" y="68"/>
                    <a:pt x="2215" y="70"/>
                    <a:pt x="1664" y="78"/>
                  </a:cubicBezTo>
                  <a:cubicBezTo>
                    <a:pt x="2217" y="70"/>
                    <a:pt x="2769" y="68"/>
                    <a:pt x="3321" y="56"/>
                  </a:cubicBezTo>
                  <a:close/>
                  <a:moveTo>
                    <a:pt x="1664" y="78"/>
                  </a:moveTo>
                  <a:lnTo>
                    <a:pt x="0" y="97"/>
                  </a:lnTo>
                  <a:lnTo>
                    <a:pt x="2" y="97"/>
                  </a:lnTo>
                  <a:lnTo>
                    <a:pt x="1664" y="78"/>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7"/>
            <p:cNvSpPr/>
            <p:nvPr/>
          </p:nvSpPr>
          <p:spPr>
            <a:xfrm>
              <a:off x="2011550" y="4314150"/>
              <a:ext cx="66050" cy="32925"/>
            </a:xfrm>
            <a:custGeom>
              <a:avLst/>
              <a:gdLst/>
              <a:ahLst/>
              <a:cxnLst/>
              <a:rect l="l" t="t" r="r" b="b"/>
              <a:pathLst>
                <a:path w="2642" h="1317" extrusionOk="0">
                  <a:moveTo>
                    <a:pt x="0" y="1"/>
                  </a:moveTo>
                  <a:lnTo>
                    <a:pt x="0" y="1"/>
                  </a:lnTo>
                  <a:cubicBezTo>
                    <a:pt x="205" y="568"/>
                    <a:pt x="2543" y="1286"/>
                    <a:pt x="2640" y="1317"/>
                  </a:cubicBezTo>
                  <a:lnTo>
                    <a:pt x="2642" y="1317"/>
                  </a:lnTo>
                  <a:cubicBezTo>
                    <a:pt x="2642" y="1317"/>
                    <a:pt x="211" y="578"/>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7"/>
            <p:cNvSpPr/>
            <p:nvPr/>
          </p:nvSpPr>
          <p:spPr>
            <a:xfrm>
              <a:off x="2107625" y="4300875"/>
              <a:ext cx="50" cy="100"/>
            </a:xfrm>
            <a:custGeom>
              <a:avLst/>
              <a:gdLst/>
              <a:ahLst/>
              <a:cxnLst/>
              <a:rect l="l" t="t" r="r" b="b"/>
              <a:pathLst>
                <a:path w="2" h="4" extrusionOk="0">
                  <a:moveTo>
                    <a:pt x="2" y="0"/>
                  </a:moveTo>
                  <a:lnTo>
                    <a:pt x="2" y="0"/>
                  </a:lnTo>
                  <a:cubicBezTo>
                    <a:pt x="1" y="2"/>
                    <a:pt x="1" y="3"/>
                    <a:pt x="1" y="3"/>
                  </a:cubicBezTo>
                  <a:cubicBezTo>
                    <a:pt x="1" y="3"/>
                    <a:pt x="2" y="2"/>
                    <a:pt x="2"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7"/>
            <p:cNvSpPr/>
            <p:nvPr/>
          </p:nvSpPr>
          <p:spPr>
            <a:xfrm>
              <a:off x="1987500" y="4292675"/>
              <a:ext cx="75" cy="75"/>
            </a:xfrm>
            <a:custGeom>
              <a:avLst/>
              <a:gdLst/>
              <a:ahLst/>
              <a:cxnLst/>
              <a:rect l="l" t="t" r="r" b="b"/>
              <a:pathLst>
                <a:path w="3" h="3" extrusionOk="0">
                  <a:moveTo>
                    <a:pt x="1" y="1"/>
                  </a:moveTo>
                  <a:cubicBezTo>
                    <a:pt x="1" y="1"/>
                    <a:pt x="2" y="3"/>
                    <a:pt x="2" y="3"/>
                  </a:cubicBezTo>
                  <a:cubicBezTo>
                    <a:pt x="3" y="3"/>
                    <a:pt x="3" y="2"/>
                    <a:pt x="3"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7"/>
            <p:cNvSpPr/>
            <p:nvPr/>
          </p:nvSpPr>
          <p:spPr>
            <a:xfrm>
              <a:off x="2183350" y="4347500"/>
              <a:ext cx="5150" cy="17775"/>
            </a:xfrm>
            <a:custGeom>
              <a:avLst/>
              <a:gdLst/>
              <a:ahLst/>
              <a:cxnLst/>
              <a:rect l="l" t="t" r="r" b="b"/>
              <a:pathLst>
                <a:path w="206" h="711" extrusionOk="0">
                  <a:moveTo>
                    <a:pt x="1" y="1"/>
                  </a:moveTo>
                  <a:lnTo>
                    <a:pt x="1" y="5"/>
                  </a:lnTo>
                  <a:cubicBezTo>
                    <a:pt x="66" y="240"/>
                    <a:pt x="134" y="476"/>
                    <a:pt x="205" y="711"/>
                  </a:cubicBezTo>
                  <a:lnTo>
                    <a:pt x="205" y="709"/>
                  </a:lnTo>
                  <a:cubicBezTo>
                    <a:pt x="134" y="476"/>
                    <a:pt x="70" y="240"/>
                    <a:pt x="3" y="7"/>
                  </a:cubicBezTo>
                  <a:lnTo>
                    <a:pt x="1" y="1"/>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7"/>
            <p:cNvSpPr/>
            <p:nvPr/>
          </p:nvSpPr>
          <p:spPr>
            <a:xfrm>
              <a:off x="2105975" y="4295950"/>
              <a:ext cx="80925" cy="69475"/>
            </a:xfrm>
            <a:custGeom>
              <a:avLst/>
              <a:gdLst/>
              <a:ahLst/>
              <a:cxnLst/>
              <a:rect l="l" t="t" r="r" b="b"/>
              <a:pathLst>
                <a:path w="3237" h="2779" extrusionOk="0">
                  <a:moveTo>
                    <a:pt x="2496" y="1"/>
                  </a:moveTo>
                  <a:cubicBezTo>
                    <a:pt x="2164" y="54"/>
                    <a:pt x="1831" y="99"/>
                    <a:pt x="1498" y="132"/>
                  </a:cubicBezTo>
                  <a:cubicBezTo>
                    <a:pt x="1831" y="101"/>
                    <a:pt x="2164" y="54"/>
                    <a:pt x="2496" y="1"/>
                  </a:cubicBezTo>
                  <a:close/>
                  <a:moveTo>
                    <a:pt x="1498" y="132"/>
                  </a:moveTo>
                  <a:cubicBezTo>
                    <a:pt x="1424" y="140"/>
                    <a:pt x="1352" y="146"/>
                    <a:pt x="1281" y="152"/>
                  </a:cubicBezTo>
                  <a:cubicBezTo>
                    <a:pt x="1355" y="146"/>
                    <a:pt x="1426" y="140"/>
                    <a:pt x="1498" y="132"/>
                  </a:cubicBezTo>
                  <a:close/>
                  <a:moveTo>
                    <a:pt x="1281" y="152"/>
                  </a:moveTo>
                  <a:cubicBezTo>
                    <a:pt x="914" y="186"/>
                    <a:pt x="546" y="207"/>
                    <a:pt x="178" y="207"/>
                  </a:cubicBezTo>
                  <a:lnTo>
                    <a:pt x="178" y="207"/>
                  </a:lnTo>
                  <a:cubicBezTo>
                    <a:pt x="119" y="207"/>
                    <a:pt x="61" y="206"/>
                    <a:pt x="2" y="205"/>
                  </a:cubicBezTo>
                  <a:lnTo>
                    <a:pt x="0" y="205"/>
                  </a:lnTo>
                  <a:cubicBezTo>
                    <a:pt x="59" y="206"/>
                    <a:pt x="118" y="207"/>
                    <a:pt x="177" y="207"/>
                  </a:cubicBezTo>
                  <a:cubicBezTo>
                    <a:pt x="177" y="207"/>
                    <a:pt x="177" y="207"/>
                    <a:pt x="178" y="207"/>
                  </a:cubicBezTo>
                  <a:lnTo>
                    <a:pt x="178" y="207"/>
                  </a:lnTo>
                  <a:cubicBezTo>
                    <a:pt x="178" y="207"/>
                    <a:pt x="179" y="207"/>
                    <a:pt x="179" y="207"/>
                  </a:cubicBezTo>
                  <a:cubicBezTo>
                    <a:pt x="547" y="207"/>
                    <a:pt x="916" y="186"/>
                    <a:pt x="1281" y="152"/>
                  </a:cubicBezTo>
                  <a:close/>
                  <a:moveTo>
                    <a:pt x="2840" y="1363"/>
                  </a:moveTo>
                  <a:lnTo>
                    <a:pt x="3032" y="2073"/>
                  </a:lnTo>
                  <a:cubicBezTo>
                    <a:pt x="3098" y="2308"/>
                    <a:pt x="3165" y="2544"/>
                    <a:pt x="3237" y="2779"/>
                  </a:cubicBezTo>
                  <a:lnTo>
                    <a:pt x="3237" y="2775"/>
                  </a:lnTo>
                  <a:cubicBezTo>
                    <a:pt x="3165" y="2544"/>
                    <a:pt x="3100" y="2308"/>
                    <a:pt x="3034" y="2075"/>
                  </a:cubicBezTo>
                  <a:lnTo>
                    <a:pt x="2840" y="1363"/>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7"/>
            <p:cNvSpPr/>
            <p:nvPr/>
          </p:nvSpPr>
          <p:spPr>
            <a:xfrm>
              <a:off x="2071125" y="4248550"/>
              <a:ext cx="2800" cy="625"/>
            </a:xfrm>
            <a:custGeom>
              <a:avLst/>
              <a:gdLst/>
              <a:ahLst/>
              <a:cxnLst/>
              <a:rect l="l" t="t" r="r" b="b"/>
              <a:pathLst>
                <a:path w="112" h="25" extrusionOk="0">
                  <a:moveTo>
                    <a:pt x="1" y="0"/>
                  </a:moveTo>
                  <a:cubicBezTo>
                    <a:pt x="36" y="6"/>
                    <a:pt x="74" y="16"/>
                    <a:pt x="111" y="25"/>
                  </a:cubicBezTo>
                  <a:cubicBezTo>
                    <a:pt x="74" y="16"/>
                    <a:pt x="40" y="6"/>
                    <a:pt x="3"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7"/>
            <p:cNvSpPr/>
            <p:nvPr/>
          </p:nvSpPr>
          <p:spPr>
            <a:xfrm>
              <a:off x="1770900" y="4213050"/>
              <a:ext cx="1550" cy="725"/>
            </a:xfrm>
            <a:custGeom>
              <a:avLst/>
              <a:gdLst/>
              <a:ahLst/>
              <a:cxnLst/>
              <a:rect l="l" t="t" r="r" b="b"/>
              <a:pathLst>
                <a:path w="62" h="29" extrusionOk="0">
                  <a:moveTo>
                    <a:pt x="0" y="0"/>
                  </a:moveTo>
                  <a:cubicBezTo>
                    <a:pt x="21" y="10"/>
                    <a:pt x="41" y="19"/>
                    <a:pt x="62" y="29"/>
                  </a:cubicBezTo>
                  <a:cubicBezTo>
                    <a:pt x="62" y="29"/>
                    <a:pt x="39" y="10"/>
                    <a:pt x="27" y="2"/>
                  </a:cubicBezTo>
                  <a:cubicBezTo>
                    <a:pt x="17" y="0"/>
                    <a:pt x="8" y="0"/>
                    <a:pt x="0" y="0"/>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7"/>
            <p:cNvSpPr/>
            <p:nvPr/>
          </p:nvSpPr>
          <p:spPr>
            <a:xfrm>
              <a:off x="2067550" y="4167875"/>
              <a:ext cx="1875" cy="750"/>
            </a:xfrm>
            <a:custGeom>
              <a:avLst/>
              <a:gdLst/>
              <a:ahLst/>
              <a:cxnLst/>
              <a:rect l="l" t="t" r="r" b="b"/>
              <a:pathLst>
                <a:path w="75" h="30" extrusionOk="0">
                  <a:moveTo>
                    <a:pt x="74" y="1"/>
                  </a:moveTo>
                  <a:cubicBezTo>
                    <a:pt x="27" y="19"/>
                    <a:pt x="1" y="29"/>
                    <a:pt x="1" y="29"/>
                  </a:cubicBezTo>
                  <a:cubicBezTo>
                    <a:pt x="27" y="19"/>
                    <a:pt x="50" y="11"/>
                    <a:pt x="74"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7"/>
            <p:cNvSpPr/>
            <p:nvPr/>
          </p:nvSpPr>
          <p:spPr>
            <a:xfrm>
              <a:off x="2022600" y="4137650"/>
              <a:ext cx="183175" cy="79500"/>
            </a:xfrm>
            <a:custGeom>
              <a:avLst/>
              <a:gdLst/>
              <a:ahLst/>
              <a:cxnLst/>
              <a:rect l="l" t="t" r="r" b="b"/>
              <a:pathLst>
                <a:path w="7327" h="3180" extrusionOk="0">
                  <a:moveTo>
                    <a:pt x="2426" y="1"/>
                  </a:moveTo>
                  <a:cubicBezTo>
                    <a:pt x="1905" y="1"/>
                    <a:pt x="1285" y="547"/>
                    <a:pt x="0" y="1009"/>
                  </a:cubicBezTo>
                  <a:cubicBezTo>
                    <a:pt x="4" y="1011"/>
                    <a:pt x="1349" y="1852"/>
                    <a:pt x="3681" y="3180"/>
                  </a:cubicBezTo>
                  <a:cubicBezTo>
                    <a:pt x="3503" y="3076"/>
                    <a:pt x="743" y="1433"/>
                    <a:pt x="1201" y="1054"/>
                  </a:cubicBezTo>
                  <a:cubicBezTo>
                    <a:pt x="1326" y="952"/>
                    <a:pt x="1572" y="913"/>
                    <a:pt x="1866" y="913"/>
                  </a:cubicBezTo>
                  <a:cubicBezTo>
                    <a:pt x="2672" y="917"/>
                    <a:pt x="3842" y="1210"/>
                    <a:pt x="3842" y="1210"/>
                  </a:cubicBezTo>
                  <a:cubicBezTo>
                    <a:pt x="3842" y="1210"/>
                    <a:pt x="3351" y="1107"/>
                    <a:pt x="2811" y="1095"/>
                  </a:cubicBezTo>
                  <a:lnTo>
                    <a:pt x="2689" y="1095"/>
                  </a:lnTo>
                  <a:cubicBezTo>
                    <a:pt x="2402" y="1095"/>
                    <a:pt x="2112" y="1126"/>
                    <a:pt x="1878" y="1210"/>
                  </a:cubicBezTo>
                  <a:cubicBezTo>
                    <a:pt x="1973" y="1179"/>
                    <a:pt x="2159" y="1134"/>
                    <a:pt x="2459" y="1116"/>
                  </a:cubicBezTo>
                  <a:cubicBezTo>
                    <a:pt x="2539" y="1111"/>
                    <a:pt x="2628" y="1108"/>
                    <a:pt x="2724" y="1108"/>
                  </a:cubicBezTo>
                  <a:cubicBezTo>
                    <a:pt x="3483" y="1108"/>
                    <a:pt x="4760" y="1284"/>
                    <a:pt x="6731" y="2044"/>
                  </a:cubicBezTo>
                  <a:lnTo>
                    <a:pt x="7327" y="2077"/>
                  </a:lnTo>
                  <a:cubicBezTo>
                    <a:pt x="7325" y="2077"/>
                    <a:pt x="3067" y="91"/>
                    <a:pt x="2527" y="9"/>
                  </a:cubicBezTo>
                  <a:cubicBezTo>
                    <a:pt x="2509" y="7"/>
                    <a:pt x="2494" y="3"/>
                    <a:pt x="2476" y="3"/>
                  </a:cubicBezTo>
                  <a:cubicBezTo>
                    <a:pt x="2459" y="1"/>
                    <a:pt x="2443" y="1"/>
                    <a:pt x="24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7"/>
            <p:cNvSpPr/>
            <p:nvPr/>
          </p:nvSpPr>
          <p:spPr>
            <a:xfrm>
              <a:off x="2022600" y="4162875"/>
              <a:ext cx="25" cy="25"/>
            </a:xfrm>
            <a:custGeom>
              <a:avLst/>
              <a:gdLst/>
              <a:ahLst/>
              <a:cxnLst/>
              <a:rect l="l" t="t" r="r" b="b"/>
              <a:pathLst>
                <a:path w="1" h="1" extrusionOk="0">
                  <a:moveTo>
                    <a:pt x="0" y="0"/>
                  </a:move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7"/>
            <p:cNvSpPr/>
            <p:nvPr/>
          </p:nvSpPr>
          <p:spPr>
            <a:xfrm>
              <a:off x="1560475" y="4064000"/>
              <a:ext cx="73575" cy="106150"/>
            </a:xfrm>
            <a:custGeom>
              <a:avLst/>
              <a:gdLst/>
              <a:ahLst/>
              <a:cxnLst/>
              <a:rect l="l" t="t" r="r" b="b"/>
              <a:pathLst>
                <a:path w="2943" h="4246" extrusionOk="0">
                  <a:moveTo>
                    <a:pt x="2118" y="0"/>
                  </a:moveTo>
                  <a:cubicBezTo>
                    <a:pt x="2104" y="9"/>
                    <a:pt x="2085" y="17"/>
                    <a:pt x="2071" y="23"/>
                  </a:cubicBezTo>
                  <a:cubicBezTo>
                    <a:pt x="1958" y="74"/>
                    <a:pt x="1852" y="131"/>
                    <a:pt x="1750" y="191"/>
                  </a:cubicBezTo>
                  <a:cubicBezTo>
                    <a:pt x="1694" y="223"/>
                    <a:pt x="1637" y="258"/>
                    <a:pt x="1584" y="295"/>
                  </a:cubicBezTo>
                  <a:cubicBezTo>
                    <a:pt x="307" y="1148"/>
                    <a:pt x="49" y="2640"/>
                    <a:pt x="17" y="3525"/>
                  </a:cubicBezTo>
                  <a:cubicBezTo>
                    <a:pt x="0" y="3957"/>
                    <a:pt x="39" y="4246"/>
                    <a:pt x="39" y="4246"/>
                  </a:cubicBezTo>
                  <a:cubicBezTo>
                    <a:pt x="41" y="4233"/>
                    <a:pt x="45" y="4221"/>
                    <a:pt x="45" y="4207"/>
                  </a:cubicBezTo>
                  <a:cubicBezTo>
                    <a:pt x="47" y="4227"/>
                    <a:pt x="47" y="4237"/>
                    <a:pt x="47" y="4237"/>
                  </a:cubicBezTo>
                  <a:cubicBezTo>
                    <a:pt x="51" y="4201"/>
                    <a:pt x="60" y="4164"/>
                    <a:pt x="66" y="4125"/>
                  </a:cubicBezTo>
                  <a:cubicBezTo>
                    <a:pt x="78" y="4059"/>
                    <a:pt x="90" y="3990"/>
                    <a:pt x="103" y="3926"/>
                  </a:cubicBezTo>
                  <a:cubicBezTo>
                    <a:pt x="107" y="3910"/>
                    <a:pt x="111" y="3898"/>
                    <a:pt x="113" y="3884"/>
                  </a:cubicBezTo>
                  <a:cubicBezTo>
                    <a:pt x="426" y="2482"/>
                    <a:pt x="1191" y="1649"/>
                    <a:pt x="1848" y="1177"/>
                  </a:cubicBezTo>
                  <a:cubicBezTo>
                    <a:pt x="1889" y="1146"/>
                    <a:pt x="1930" y="1117"/>
                    <a:pt x="1971" y="1093"/>
                  </a:cubicBezTo>
                  <a:cubicBezTo>
                    <a:pt x="2503" y="739"/>
                    <a:pt x="2930" y="622"/>
                    <a:pt x="2932" y="622"/>
                  </a:cubicBezTo>
                  <a:lnTo>
                    <a:pt x="2930" y="620"/>
                  </a:lnTo>
                  <a:cubicBezTo>
                    <a:pt x="2936" y="616"/>
                    <a:pt x="2942" y="616"/>
                    <a:pt x="2942" y="616"/>
                  </a:cubicBezTo>
                  <a:cubicBezTo>
                    <a:pt x="2926" y="602"/>
                    <a:pt x="2910" y="588"/>
                    <a:pt x="2893" y="573"/>
                  </a:cubicBezTo>
                  <a:cubicBezTo>
                    <a:pt x="2562" y="268"/>
                    <a:pt x="2288" y="99"/>
                    <a:pt x="2175" y="31"/>
                  </a:cubicBezTo>
                  <a:cubicBezTo>
                    <a:pt x="2138" y="11"/>
                    <a:pt x="2118" y="0"/>
                    <a:pt x="21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7"/>
            <p:cNvSpPr/>
            <p:nvPr/>
          </p:nvSpPr>
          <p:spPr>
            <a:xfrm>
              <a:off x="2067800" y="4167825"/>
              <a:ext cx="1825" cy="700"/>
            </a:xfrm>
            <a:custGeom>
              <a:avLst/>
              <a:gdLst/>
              <a:ahLst/>
              <a:cxnLst/>
              <a:rect l="l" t="t" r="r" b="b"/>
              <a:pathLst>
                <a:path w="73" h="28" extrusionOk="0">
                  <a:moveTo>
                    <a:pt x="72" y="1"/>
                  </a:moveTo>
                  <a:lnTo>
                    <a:pt x="72" y="1"/>
                  </a:lnTo>
                  <a:cubicBezTo>
                    <a:pt x="29" y="13"/>
                    <a:pt x="7" y="23"/>
                    <a:pt x="1" y="27"/>
                  </a:cubicBezTo>
                  <a:cubicBezTo>
                    <a:pt x="27" y="17"/>
                    <a:pt x="50" y="9"/>
                    <a:pt x="72"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7"/>
            <p:cNvSpPr/>
            <p:nvPr/>
          </p:nvSpPr>
          <p:spPr>
            <a:xfrm>
              <a:off x="1551525" y="4065075"/>
              <a:ext cx="31825" cy="47225"/>
            </a:xfrm>
            <a:custGeom>
              <a:avLst/>
              <a:gdLst/>
              <a:ahLst/>
              <a:cxnLst/>
              <a:rect l="l" t="t" r="r" b="b"/>
              <a:pathLst>
                <a:path w="1273" h="1889" extrusionOk="0">
                  <a:moveTo>
                    <a:pt x="1273" y="0"/>
                  </a:moveTo>
                  <a:cubicBezTo>
                    <a:pt x="1242" y="21"/>
                    <a:pt x="1214" y="41"/>
                    <a:pt x="1185" y="62"/>
                  </a:cubicBezTo>
                  <a:cubicBezTo>
                    <a:pt x="1169" y="74"/>
                    <a:pt x="1153" y="86"/>
                    <a:pt x="1137" y="98"/>
                  </a:cubicBezTo>
                  <a:lnTo>
                    <a:pt x="1137" y="98"/>
                  </a:lnTo>
                  <a:cubicBezTo>
                    <a:pt x="1149" y="89"/>
                    <a:pt x="1162" y="79"/>
                    <a:pt x="1175" y="70"/>
                  </a:cubicBezTo>
                  <a:cubicBezTo>
                    <a:pt x="1207" y="45"/>
                    <a:pt x="1238" y="25"/>
                    <a:pt x="1273" y="0"/>
                  </a:cubicBezTo>
                  <a:close/>
                  <a:moveTo>
                    <a:pt x="1137" y="98"/>
                  </a:moveTo>
                  <a:lnTo>
                    <a:pt x="1137" y="98"/>
                  </a:lnTo>
                  <a:cubicBezTo>
                    <a:pt x="859" y="311"/>
                    <a:pt x="626" y="583"/>
                    <a:pt x="442" y="884"/>
                  </a:cubicBezTo>
                  <a:cubicBezTo>
                    <a:pt x="266" y="1167"/>
                    <a:pt x="133" y="1473"/>
                    <a:pt x="27" y="1791"/>
                  </a:cubicBezTo>
                  <a:cubicBezTo>
                    <a:pt x="19" y="1825"/>
                    <a:pt x="8" y="1856"/>
                    <a:pt x="0" y="1889"/>
                  </a:cubicBezTo>
                  <a:cubicBezTo>
                    <a:pt x="99" y="1592"/>
                    <a:pt x="215" y="1299"/>
                    <a:pt x="364" y="1029"/>
                  </a:cubicBezTo>
                  <a:cubicBezTo>
                    <a:pt x="393" y="978"/>
                    <a:pt x="424" y="927"/>
                    <a:pt x="455" y="876"/>
                  </a:cubicBezTo>
                  <a:cubicBezTo>
                    <a:pt x="634" y="578"/>
                    <a:pt x="863" y="312"/>
                    <a:pt x="1137" y="98"/>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7"/>
            <p:cNvSpPr/>
            <p:nvPr/>
          </p:nvSpPr>
          <p:spPr>
            <a:xfrm>
              <a:off x="1551375" y="4063025"/>
              <a:ext cx="30600" cy="49375"/>
            </a:xfrm>
            <a:custGeom>
              <a:avLst/>
              <a:gdLst/>
              <a:ahLst/>
              <a:cxnLst/>
              <a:rect l="l" t="t" r="r" b="b"/>
              <a:pathLst>
                <a:path w="1224" h="1975" extrusionOk="0">
                  <a:moveTo>
                    <a:pt x="1224" y="0"/>
                  </a:moveTo>
                  <a:lnTo>
                    <a:pt x="1224" y="0"/>
                  </a:lnTo>
                  <a:cubicBezTo>
                    <a:pt x="1193" y="21"/>
                    <a:pt x="1162" y="45"/>
                    <a:pt x="1134" y="68"/>
                  </a:cubicBezTo>
                  <a:cubicBezTo>
                    <a:pt x="1080" y="110"/>
                    <a:pt x="1029" y="153"/>
                    <a:pt x="979" y="199"/>
                  </a:cubicBezTo>
                  <a:lnTo>
                    <a:pt x="979" y="199"/>
                  </a:lnTo>
                  <a:cubicBezTo>
                    <a:pt x="1026" y="156"/>
                    <a:pt x="1075" y="115"/>
                    <a:pt x="1125" y="76"/>
                  </a:cubicBezTo>
                  <a:cubicBezTo>
                    <a:pt x="1158" y="50"/>
                    <a:pt x="1191" y="25"/>
                    <a:pt x="1224" y="0"/>
                  </a:cubicBezTo>
                  <a:close/>
                  <a:moveTo>
                    <a:pt x="979" y="199"/>
                  </a:moveTo>
                  <a:lnTo>
                    <a:pt x="979" y="199"/>
                  </a:lnTo>
                  <a:cubicBezTo>
                    <a:pt x="746" y="409"/>
                    <a:pt x="552" y="663"/>
                    <a:pt x="399" y="931"/>
                  </a:cubicBezTo>
                  <a:cubicBezTo>
                    <a:pt x="220" y="1260"/>
                    <a:pt x="87" y="1613"/>
                    <a:pt x="1" y="1972"/>
                  </a:cubicBezTo>
                  <a:lnTo>
                    <a:pt x="1" y="1972"/>
                  </a:lnTo>
                  <a:cubicBezTo>
                    <a:pt x="9" y="1938"/>
                    <a:pt x="21" y="1906"/>
                    <a:pt x="33" y="1870"/>
                  </a:cubicBezTo>
                  <a:cubicBezTo>
                    <a:pt x="119" y="1545"/>
                    <a:pt x="246" y="1226"/>
                    <a:pt x="409" y="925"/>
                  </a:cubicBezTo>
                  <a:cubicBezTo>
                    <a:pt x="561" y="656"/>
                    <a:pt x="751" y="408"/>
                    <a:pt x="979" y="199"/>
                  </a:cubicBezTo>
                  <a:close/>
                  <a:moveTo>
                    <a:pt x="1" y="1972"/>
                  </a:moveTo>
                  <a:cubicBezTo>
                    <a:pt x="1" y="1973"/>
                    <a:pt x="0" y="1974"/>
                    <a:pt x="0" y="1975"/>
                  </a:cubicBezTo>
                  <a:cubicBezTo>
                    <a:pt x="0" y="1974"/>
                    <a:pt x="1" y="1973"/>
                    <a:pt x="1" y="1972"/>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7"/>
            <p:cNvSpPr/>
            <p:nvPr/>
          </p:nvSpPr>
          <p:spPr>
            <a:xfrm>
              <a:off x="1985575" y="4289925"/>
              <a:ext cx="166200" cy="4850"/>
            </a:xfrm>
            <a:custGeom>
              <a:avLst/>
              <a:gdLst/>
              <a:ahLst/>
              <a:cxnLst/>
              <a:rect l="l" t="t" r="r" b="b"/>
              <a:pathLst>
                <a:path w="6648" h="194" extrusionOk="0">
                  <a:moveTo>
                    <a:pt x="6647" y="0"/>
                  </a:moveTo>
                  <a:lnTo>
                    <a:pt x="6647" y="0"/>
                  </a:lnTo>
                  <a:cubicBezTo>
                    <a:pt x="6095" y="12"/>
                    <a:pt x="5542" y="27"/>
                    <a:pt x="4990" y="35"/>
                  </a:cubicBezTo>
                  <a:cubicBezTo>
                    <a:pt x="4436" y="45"/>
                    <a:pt x="3883" y="58"/>
                    <a:pt x="3331" y="64"/>
                  </a:cubicBezTo>
                  <a:cubicBezTo>
                    <a:pt x="2778" y="76"/>
                    <a:pt x="2224" y="78"/>
                    <a:pt x="1672" y="86"/>
                  </a:cubicBezTo>
                  <a:lnTo>
                    <a:pt x="10" y="105"/>
                  </a:lnTo>
                  <a:cubicBezTo>
                    <a:pt x="35" y="107"/>
                    <a:pt x="57" y="107"/>
                    <a:pt x="82" y="109"/>
                  </a:cubicBezTo>
                  <a:lnTo>
                    <a:pt x="0" y="109"/>
                  </a:lnTo>
                  <a:cubicBezTo>
                    <a:pt x="552" y="156"/>
                    <a:pt x="1105" y="172"/>
                    <a:pt x="1657" y="186"/>
                  </a:cubicBezTo>
                  <a:cubicBezTo>
                    <a:pt x="1917" y="192"/>
                    <a:pt x="2176" y="194"/>
                    <a:pt x="2434" y="194"/>
                  </a:cubicBezTo>
                  <a:cubicBezTo>
                    <a:pt x="2730" y="194"/>
                    <a:pt x="3026" y="192"/>
                    <a:pt x="3321" y="190"/>
                  </a:cubicBezTo>
                  <a:cubicBezTo>
                    <a:pt x="3875" y="174"/>
                    <a:pt x="4429" y="164"/>
                    <a:pt x="4982" y="131"/>
                  </a:cubicBezTo>
                  <a:lnTo>
                    <a:pt x="5815" y="80"/>
                  </a:lnTo>
                  <a:cubicBezTo>
                    <a:pt x="6091" y="58"/>
                    <a:pt x="6363" y="37"/>
                    <a:pt x="6639" y="8"/>
                  </a:cubicBezTo>
                  <a:lnTo>
                    <a:pt x="6576" y="8"/>
                  </a:lnTo>
                  <a:cubicBezTo>
                    <a:pt x="6598" y="6"/>
                    <a:pt x="6625" y="4"/>
                    <a:pt x="6647"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47"/>
            <p:cNvSpPr/>
            <p:nvPr/>
          </p:nvSpPr>
          <p:spPr>
            <a:xfrm>
              <a:off x="2106125" y="4293200"/>
              <a:ext cx="82325" cy="72075"/>
            </a:xfrm>
            <a:custGeom>
              <a:avLst/>
              <a:gdLst/>
              <a:ahLst/>
              <a:cxnLst/>
              <a:rect l="l" t="t" r="r" b="b"/>
              <a:pathLst>
                <a:path w="3293" h="2883" extrusionOk="0">
                  <a:moveTo>
                    <a:pt x="2658" y="0"/>
                  </a:moveTo>
                  <a:cubicBezTo>
                    <a:pt x="2558" y="4"/>
                    <a:pt x="2449" y="8"/>
                    <a:pt x="2341" y="10"/>
                  </a:cubicBezTo>
                  <a:cubicBezTo>
                    <a:pt x="2326" y="12"/>
                    <a:pt x="2316" y="12"/>
                    <a:pt x="2304" y="17"/>
                  </a:cubicBezTo>
                  <a:lnTo>
                    <a:pt x="2275" y="17"/>
                  </a:lnTo>
                  <a:cubicBezTo>
                    <a:pt x="1942" y="72"/>
                    <a:pt x="1604" y="121"/>
                    <a:pt x="1267" y="170"/>
                  </a:cubicBezTo>
                  <a:cubicBezTo>
                    <a:pt x="962" y="211"/>
                    <a:pt x="655" y="248"/>
                    <a:pt x="348" y="278"/>
                  </a:cubicBezTo>
                  <a:cubicBezTo>
                    <a:pt x="252" y="289"/>
                    <a:pt x="158" y="297"/>
                    <a:pt x="64" y="307"/>
                  </a:cubicBezTo>
                  <a:lnTo>
                    <a:pt x="66" y="307"/>
                  </a:lnTo>
                  <a:cubicBezTo>
                    <a:pt x="43" y="311"/>
                    <a:pt x="21" y="313"/>
                    <a:pt x="0" y="315"/>
                  </a:cubicBezTo>
                  <a:cubicBezTo>
                    <a:pt x="56" y="316"/>
                    <a:pt x="112" y="317"/>
                    <a:pt x="167" y="317"/>
                  </a:cubicBezTo>
                  <a:cubicBezTo>
                    <a:pt x="539" y="317"/>
                    <a:pt x="909" y="294"/>
                    <a:pt x="1279" y="262"/>
                  </a:cubicBezTo>
                  <a:cubicBezTo>
                    <a:pt x="1351" y="256"/>
                    <a:pt x="1422" y="248"/>
                    <a:pt x="1494" y="242"/>
                  </a:cubicBezTo>
                  <a:cubicBezTo>
                    <a:pt x="1829" y="207"/>
                    <a:pt x="2161" y="164"/>
                    <a:pt x="2494" y="111"/>
                  </a:cubicBezTo>
                  <a:cubicBezTo>
                    <a:pt x="2603" y="565"/>
                    <a:pt x="2715" y="1021"/>
                    <a:pt x="2836" y="1473"/>
                  </a:cubicBezTo>
                  <a:lnTo>
                    <a:pt x="3028" y="2181"/>
                  </a:lnTo>
                  <a:cubicBezTo>
                    <a:pt x="3094" y="2416"/>
                    <a:pt x="3159" y="2650"/>
                    <a:pt x="3231" y="2883"/>
                  </a:cubicBezTo>
                  <a:cubicBezTo>
                    <a:pt x="3187" y="2653"/>
                    <a:pt x="3142" y="2422"/>
                    <a:pt x="3094" y="2193"/>
                  </a:cubicBezTo>
                  <a:lnTo>
                    <a:pt x="3094" y="2193"/>
                  </a:lnTo>
                  <a:cubicBezTo>
                    <a:pt x="3158" y="2422"/>
                    <a:pt x="3222" y="2647"/>
                    <a:pt x="3292" y="2875"/>
                  </a:cubicBezTo>
                  <a:cubicBezTo>
                    <a:pt x="3247" y="2635"/>
                    <a:pt x="3196" y="2396"/>
                    <a:pt x="3151" y="2159"/>
                  </a:cubicBezTo>
                  <a:lnTo>
                    <a:pt x="2998" y="1443"/>
                  </a:lnTo>
                  <a:cubicBezTo>
                    <a:pt x="2889" y="968"/>
                    <a:pt x="2781" y="491"/>
                    <a:pt x="2662" y="17"/>
                  </a:cubicBezTo>
                  <a:lnTo>
                    <a:pt x="2658"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47"/>
            <p:cNvSpPr/>
            <p:nvPr/>
          </p:nvSpPr>
          <p:spPr>
            <a:xfrm>
              <a:off x="2027050" y="4317700"/>
              <a:ext cx="1200" cy="1500"/>
            </a:xfrm>
            <a:custGeom>
              <a:avLst/>
              <a:gdLst/>
              <a:ahLst/>
              <a:cxnLst/>
              <a:rect l="l" t="t" r="r" b="b"/>
              <a:pathLst>
                <a:path w="48" h="60" extrusionOk="0">
                  <a:moveTo>
                    <a:pt x="0" y="0"/>
                  </a:moveTo>
                  <a:lnTo>
                    <a:pt x="0" y="0"/>
                  </a:lnTo>
                  <a:cubicBezTo>
                    <a:pt x="0" y="0"/>
                    <a:pt x="1" y="1"/>
                    <a:pt x="1" y="1"/>
                  </a:cubicBezTo>
                  <a:lnTo>
                    <a:pt x="1" y="1"/>
                  </a:lnTo>
                  <a:cubicBezTo>
                    <a:pt x="1" y="1"/>
                    <a:pt x="0" y="0"/>
                    <a:pt x="0" y="0"/>
                  </a:cubicBezTo>
                  <a:close/>
                  <a:moveTo>
                    <a:pt x="1" y="1"/>
                  </a:moveTo>
                  <a:lnTo>
                    <a:pt x="1" y="1"/>
                  </a:lnTo>
                  <a:cubicBezTo>
                    <a:pt x="5" y="6"/>
                    <a:pt x="19" y="29"/>
                    <a:pt x="47" y="59"/>
                  </a:cubicBezTo>
                  <a:cubicBezTo>
                    <a:pt x="33" y="39"/>
                    <a:pt x="17" y="21"/>
                    <a:pt x="1"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47"/>
            <p:cNvSpPr/>
            <p:nvPr/>
          </p:nvSpPr>
          <p:spPr>
            <a:xfrm>
              <a:off x="2127350" y="4209000"/>
              <a:ext cx="102575" cy="53525"/>
            </a:xfrm>
            <a:custGeom>
              <a:avLst/>
              <a:gdLst/>
              <a:ahLst/>
              <a:cxnLst/>
              <a:rect l="l" t="t" r="r" b="b"/>
              <a:pathLst>
                <a:path w="4103" h="2141" extrusionOk="0">
                  <a:moveTo>
                    <a:pt x="4102" y="1"/>
                  </a:moveTo>
                  <a:cubicBezTo>
                    <a:pt x="4094" y="7"/>
                    <a:pt x="4088" y="13"/>
                    <a:pt x="4082" y="19"/>
                  </a:cubicBezTo>
                  <a:cubicBezTo>
                    <a:pt x="4084" y="13"/>
                    <a:pt x="4088" y="11"/>
                    <a:pt x="4092" y="7"/>
                  </a:cubicBezTo>
                  <a:lnTo>
                    <a:pt x="4092" y="7"/>
                  </a:lnTo>
                  <a:cubicBezTo>
                    <a:pt x="3910" y="170"/>
                    <a:pt x="3736" y="340"/>
                    <a:pt x="3556" y="508"/>
                  </a:cubicBezTo>
                  <a:lnTo>
                    <a:pt x="3030" y="1021"/>
                  </a:lnTo>
                  <a:cubicBezTo>
                    <a:pt x="2699" y="1349"/>
                    <a:pt x="2372" y="1680"/>
                    <a:pt x="2048" y="2016"/>
                  </a:cubicBezTo>
                  <a:cubicBezTo>
                    <a:pt x="1733" y="1756"/>
                    <a:pt x="1414" y="1502"/>
                    <a:pt x="1085" y="1267"/>
                  </a:cubicBezTo>
                  <a:cubicBezTo>
                    <a:pt x="739" y="1015"/>
                    <a:pt x="381" y="778"/>
                    <a:pt x="11" y="567"/>
                  </a:cubicBezTo>
                  <a:lnTo>
                    <a:pt x="11" y="567"/>
                  </a:lnTo>
                  <a:cubicBezTo>
                    <a:pt x="35" y="588"/>
                    <a:pt x="64" y="606"/>
                    <a:pt x="88" y="627"/>
                  </a:cubicBezTo>
                  <a:cubicBezTo>
                    <a:pt x="58" y="610"/>
                    <a:pt x="31" y="592"/>
                    <a:pt x="0" y="575"/>
                  </a:cubicBezTo>
                  <a:lnTo>
                    <a:pt x="0" y="575"/>
                  </a:lnTo>
                  <a:cubicBezTo>
                    <a:pt x="344" y="827"/>
                    <a:pt x="686" y="1083"/>
                    <a:pt x="1021" y="1347"/>
                  </a:cubicBezTo>
                  <a:cubicBezTo>
                    <a:pt x="1228" y="1513"/>
                    <a:pt x="1432" y="1678"/>
                    <a:pt x="1637" y="1844"/>
                  </a:cubicBezTo>
                  <a:cubicBezTo>
                    <a:pt x="1803" y="1950"/>
                    <a:pt x="1958" y="2049"/>
                    <a:pt x="2101" y="2141"/>
                  </a:cubicBezTo>
                  <a:lnTo>
                    <a:pt x="2110" y="2134"/>
                  </a:lnTo>
                  <a:lnTo>
                    <a:pt x="2112" y="2137"/>
                  </a:lnTo>
                  <a:cubicBezTo>
                    <a:pt x="2449" y="1791"/>
                    <a:pt x="2787" y="1441"/>
                    <a:pt x="3116" y="1087"/>
                  </a:cubicBezTo>
                  <a:lnTo>
                    <a:pt x="3615" y="549"/>
                  </a:lnTo>
                  <a:cubicBezTo>
                    <a:pt x="3779" y="367"/>
                    <a:pt x="3943" y="187"/>
                    <a:pt x="4102"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47"/>
            <p:cNvSpPr/>
            <p:nvPr/>
          </p:nvSpPr>
          <p:spPr>
            <a:xfrm>
              <a:off x="2071175" y="4248375"/>
              <a:ext cx="172250" cy="47150"/>
            </a:xfrm>
            <a:custGeom>
              <a:avLst/>
              <a:gdLst/>
              <a:ahLst/>
              <a:cxnLst/>
              <a:rect l="l" t="t" r="r" b="b"/>
              <a:pathLst>
                <a:path w="6890" h="1886" extrusionOk="0">
                  <a:moveTo>
                    <a:pt x="11" y="1"/>
                  </a:moveTo>
                  <a:lnTo>
                    <a:pt x="111" y="32"/>
                  </a:lnTo>
                  <a:cubicBezTo>
                    <a:pt x="75" y="23"/>
                    <a:pt x="38" y="13"/>
                    <a:pt x="1" y="7"/>
                  </a:cubicBezTo>
                  <a:lnTo>
                    <a:pt x="1" y="7"/>
                  </a:lnTo>
                  <a:cubicBezTo>
                    <a:pt x="566" y="187"/>
                    <a:pt x="1136" y="357"/>
                    <a:pt x="1707" y="523"/>
                  </a:cubicBezTo>
                  <a:cubicBezTo>
                    <a:pt x="2278" y="688"/>
                    <a:pt x="2853" y="846"/>
                    <a:pt x="3424" y="1005"/>
                  </a:cubicBezTo>
                  <a:cubicBezTo>
                    <a:pt x="3999" y="1157"/>
                    <a:pt x="4571" y="1314"/>
                    <a:pt x="5146" y="1464"/>
                  </a:cubicBezTo>
                  <a:lnTo>
                    <a:pt x="6012" y="1681"/>
                  </a:lnTo>
                  <a:cubicBezTo>
                    <a:pt x="6300" y="1750"/>
                    <a:pt x="6589" y="1822"/>
                    <a:pt x="6879" y="1885"/>
                  </a:cubicBezTo>
                  <a:cubicBezTo>
                    <a:pt x="6844" y="1875"/>
                    <a:pt x="6814" y="1865"/>
                    <a:pt x="6781" y="1855"/>
                  </a:cubicBezTo>
                  <a:lnTo>
                    <a:pt x="6781" y="1855"/>
                  </a:lnTo>
                  <a:cubicBezTo>
                    <a:pt x="6818" y="1863"/>
                    <a:pt x="6853" y="1871"/>
                    <a:pt x="6889" y="1881"/>
                  </a:cubicBezTo>
                  <a:cubicBezTo>
                    <a:pt x="6607" y="1789"/>
                    <a:pt x="6321" y="1703"/>
                    <a:pt x="6036" y="1617"/>
                  </a:cubicBezTo>
                  <a:lnTo>
                    <a:pt x="5185" y="1364"/>
                  </a:lnTo>
                  <a:cubicBezTo>
                    <a:pt x="4614" y="1198"/>
                    <a:pt x="4040" y="1042"/>
                    <a:pt x="3467" y="881"/>
                  </a:cubicBezTo>
                  <a:cubicBezTo>
                    <a:pt x="2892" y="729"/>
                    <a:pt x="2319" y="572"/>
                    <a:pt x="1742" y="426"/>
                  </a:cubicBezTo>
                  <a:cubicBezTo>
                    <a:pt x="1167" y="279"/>
                    <a:pt x="592" y="134"/>
                    <a:pt x="11"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47"/>
            <p:cNvSpPr/>
            <p:nvPr/>
          </p:nvSpPr>
          <p:spPr>
            <a:xfrm>
              <a:off x="2046025" y="4332925"/>
              <a:ext cx="29625" cy="13425"/>
            </a:xfrm>
            <a:custGeom>
              <a:avLst/>
              <a:gdLst/>
              <a:ahLst/>
              <a:cxnLst/>
              <a:rect l="l" t="t" r="r" b="b"/>
              <a:pathLst>
                <a:path w="1185" h="537" extrusionOk="0">
                  <a:moveTo>
                    <a:pt x="0" y="1"/>
                  </a:moveTo>
                  <a:cubicBezTo>
                    <a:pt x="287" y="167"/>
                    <a:pt x="673" y="353"/>
                    <a:pt x="1185" y="537"/>
                  </a:cubicBezTo>
                  <a:cubicBezTo>
                    <a:pt x="991" y="465"/>
                    <a:pt x="469" y="263"/>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47"/>
            <p:cNvSpPr/>
            <p:nvPr/>
          </p:nvSpPr>
          <p:spPr>
            <a:xfrm>
              <a:off x="2026850" y="4317900"/>
              <a:ext cx="1100" cy="1350"/>
            </a:xfrm>
            <a:custGeom>
              <a:avLst/>
              <a:gdLst/>
              <a:ahLst/>
              <a:cxnLst/>
              <a:rect l="l" t="t" r="r" b="b"/>
              <a:pathLst>
                <a:path w="44" h="54" extrusionOk="0">
                  <a:moveTo>
                    <a:pt x="0" y="0"/>
                  </a:moveTo>
                  <a:lnTo>
                    <a:pt x="0" y="0"/>
                  </a:lnTo>
                  <a:cubicBezTo>
                    <a:pt x="4" y="5"/>
                    <a:pt x="8" y="10"/>
                    <a:pt x="12" y="15"/>
                  </a:cubicBezTo>
                  <a:lnTo>
                    <a:pt x="12" y="15"/>
                  </a:lnTo>
                  <a:cubicBezTo>
                    <a:pt x="6" y="7"/>
                    <a:pt x="2" y="2"/>
                    <a:pt x="0" y="0"/>
                  </a:cubicBezTo>
                  <a:close/>
                  <a:moveTo>
                    <a:pt x="12" y="15"/>
                  </a:moveTo>
                  <a:lnTo>
                    <a:pt x="12" y="15"/>
                  </a:lnTo>
                  <a:cubicBezTo>
                    <a:pt x="19" y="24"/>
                    <a:pt x="29" y="38"/>
                    <a:pt x="43" y="54"/>
                  </a:cubicBezTo>
                  <a:cubicBezTo>
                    <a:pt x="33" y="40"/>
                    <a:pt x="22" y="28"/>
                    <a:pt x="12" y="15"/>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47"/>
            <p:cNvSpPr/>
            <p:nvPr/>
          </p:nvSpPr>
          <p:spPr>
            <a:xfrm>
              <a:off x="1985100" y="4299600"/>
              <a:ext cx="171225" cy="70550"/>
            </a:xfrm>
            <a:custGeom>
              <a:avLst/>
              <a:gdLst/>
              <a:ahLst/>
              <a:cxnLst/>
              <a:rect l="l" t="t" r="r" b="b"/>
              <a:pathLst>
                <a:path w="6849" h="2822" extrusionOk="0">
                  <a:moveTo>
                    <a:pt x="1912" y="1"/>
                  </a:moveTo>
                  <a:cubicBezTo>
                    <a:pt x="686" y="1"/>
                    <a:pt x="3" y="18"/>
                    <a:pt x="1" y="18"/>
                  </a:cubicBezTo>
                  <a:cubicBezTo>
                    <a:pt x="927" y="1135"/>
                    <a:pt x="1159" y="1956"/>
                    <a:pt x="1664" y="2160"/>
                  </a:cubicBezTo>
                  <a:cubicBezTo>
                    <a:pt x="2169" y="2363"/>
                    <a:pt x="6799" y="2817"/>
                    <a:pt x="6848" y="2821"/>
                  </a:cubicBezTo>
                  <a:lnTo>
                    <a:pt x="6318" y="2547"/>
                  </a:lnTo>
                  <a:cubicBezTo>
                    <a:pt x="5212" y="2357"/>
                    <a:pt x="4354" y="2128"/>
                    <a:pt x="3698" y="1899"/>
                  </a:cubicBezTo>
                  <a:cubicBezTo>
                    <a:pt x="3700" y="1899"/>
                    <a:pt x="1269" y="1162"/>
                    <a:pt x="1056" y="587"/>
                  </a:cubicBezTo>
                  <a:cubicBezTo>
                    <a:pt x="1048" y="569"/>
                    <a:pt x="1046" y="550"/>
                    <a:pt x="1046" y="536"/>
                  </a:cubicBezTo>
                  <a:cubicBezTo>
                    <a:pt x="1056" y="29"/>
                    <a:pt x="4076" y="20"/>
                    <a:pt x="4272" y="20"/>
                  </a:cubicBezTo>
                  <a:cubicBezTo>
                    <a:pt x="3349" y="6"/>
                    <a:pt x="2556" y="1"/>
                    <a:pt x="19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7"/>
            <p:cNvSpPr/>
            <p:nvPr/>
          </p:nvSpPr>
          <p:spPr>
            <a:xfrm>
              <a:off x="2028125" y="4319475"/>
              <a:ext cx="17350" cy="13225"/>
            </a:xfrm>
            <a:custGeom>
              <a:avLst/>
              <a:gdLst/>
              <a:ahLst/>
              <a:cxnLst/>
              <a:rect l="l" t="t" r="r" b="b"/>
              <a:pathLst>
                <a:path w="694" h="529" extrusionOk="0">
                  <a:moveTo>
                    <a:pt x="0" y="1"/>
                  </a:moveTo>
                  <a:cubicBezTo>
                    <a:pt x="156" y="187"/>
                    <a:pt x="413" y="369"/>
                    <a:pt x="694" y="529"/>
                  </a:cubicBezTo>
                  <a:cubicBezTo>
                    <a:pt x="295" y="293"/>
                    <a:pt x="90" y="99"/>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47"/>
            <p:cNvSpPr/>
            <p:nvPr/>
          </p:nvSpPr>
          <p:spPr>
            <a:xfrm>
              <a:off x="1629675" y="4059450"/>
              <a:ext cx="103200" cy="16025"/>
            </a:xfrm>
            <a:custGeom>
              <a:avLst/>
              <a:gdLst/>
              <a:ahLst/>
              <a:cxnLst/>
              <a:rect l="l" t="t" r="r" b="b"/>
              <a:pathLst>
                <a:path w="4128" h="641" extrusionOk="0">
                  <a:moveTo>
                    <a:pt x="19" y="0"/>
                  </a:moveTo>
                  <a:cubicBezTo>
                    <a:pt x="5" y="0"/>
                    <a:pt x="0" y="4"/>
                    <a:pt x="0" y="4"/>
                  </a:cubicBezTo>
                  <a:cubicBezTo>
                    <a:pt x="659" y="356"/>
                    <a:pt x="905" y="641"/>
                    <a:pt x="909" y="641"/>
                  </a:cubicBezTo>
                  <a:cubicBezTo>
                    <a:pt x="1660" y="405"/>
                    <a:pt x="2505" y="348"/>
                    <a:pt x="3141" y="348"/>
                  </a:cubicBezTo>
                  <a:cubicBezTo>
                    <a:pt x="3684" y="348"/>
                    <a:pt x="4075" y="389"/>
                    <a:pt x="4123" y="395"/>
                  </a:cubicBezTo>
                  <a:lnTo>
                    <a:pt x="4127" y="395"/>
                  </a:lnTo>
                  <a:cubicBezTo>
                    <a:pt x="4105" y="389"/>
                    <a:pt x="4080" y="385"/>
                    <a:pt x="4056" y="379"/>
                  </a:cubicBezTo>
                  <a:cubicBezTo>
                    <a:pt x="3908" y="366"/>
                    <a:pt x="3577" y="341"/>
                    <a:pt x="3153" y="341"/>
                  </a:cubicBezTo>
                  <a:cubicBezTo>
                    <a:pt x="2516" y="341"/>
                    <a:pt x="1669" y="397"/>
                    <a:pt x="915" y="632"/>
                  </a:cubicBezTo>
                  <a:cubicBezTo>
                    <a:pt x="915" y="632"/>
                    <a:pt x="670" y="352"/>
                    <a:pt x="19"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47"/>
            <p:cNvSpPr/>
            <p:nvPr/>
          </p:nvSpPr>
          <p:spPr>
            <a:xfrm>
              <a:off x="1630025" y="4059400"/>
              <a:ext cx="25" cy="25"/>
            </a:xfrm>
            <a:custGeom>
              <a:avLst/>
              <a:gdLst/>
              <a:ahLst/>
              <a:cxnLst/>
              <a:rect l="l" t="t" r="r" b="b"/>
              <a:pathLst>
                <a:path w="1" h="1" extrusionOk="0">
                  <a:moveTo>
                    <a:pt x="1" y="0"/>
                  </a:moveTo>
                  <a:lnTo>
                    <a:pt x="1" y="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47"/>
            <p:cNvSpPr/>
            <p:nvPr/>
          </p:nvSpPr>
          <p:spPr>
            <a:xfrm>
              <a:off x="1702150" y="4057475"/>
              <a:ext cx="71725" cy="187000"/>
            </a:xfrm>
            <a:custGeom>
              <a:avLst/>
              <a:gdLst/>
              <a:ahLst/>
              <a:cxnLst/>
              <a:rect l="l" t="t" r="r" b="b"/>
              <a:pathLst>
                <a:path w="2869" h="7480" extrusionOk="0">
                  <a:moveTo>
                    <a:pt x="2437" y="0"/>
                  </a:moveTo>
                  <a:cubicBezTo>
                    <a:pt x="2130" y="0"/>
                    <a:pt x="1966" y="229"/>
                    <a:pt x="1965" y="231"/>
                  </a:cubicBezTo>
                  <a:cubicBezTo>
                    <a:pt x="2066" y="167"/>
                    <a:pt x="2169" y="150"/>
                    <a:pt x="2250" y="150"/>
                  </a:cubicBezTo>
                  <a:cubicBezTo>
                    <a:pt x="2340" y="150"/>
                    <a:pt x="2402" y="171"/>
                    <a:pt x="2402" y="171"/>
                  </a:cubicBezTo>
                  <a:cubicBezTo>
                    <a:pt x="1952" y="454"/>
                    <a:pt x="1756" y="1059"/>
                    <a:pt x="1744" y="1108"/>
                  </a:cubicBezTo>
                  <a:lnTo>
                    <a:pt x="1744" y="1110"/>
                  </a:lnTo>
                  <a:lnTo>
                    <a:pt x="1" y="7479"/>
                  </a:lnTo>
                  <a:cubicBezTo>
                    <a:pt x="559" y="5732"/>
                    <a:pt x="919" y="4771"/>
                    <a:pt x="1120" y="4386"/>
                  </a:cubicBezTo>
                  <a:cubicBezTo>
                    <a:pt x="1862" y="2489"/>
                    <a:pt x="2869" y="137"/>
                    <a:pt x="2869" y="137"/>
                  </a:cubicBezTo>
                  <a:cubicBezTo>
                    <a:pt x="2793" y="94"/>
                    <a:pt x="2728" y="59"/>
                    <a:pt x="2660" y="38"/>
                  </a:cubicBezTo>
                  <a:cubicBezTo>
                    <a:pt x="2579" y="11"/>
                    <a:pt x="2505" y="0"/>
                    <a:pt x="2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47"/>
            <p:cNvSpPr/>
            <p:nvPr/>
          </p:nvSpPr>
          <p:spPr>
            <a:xfrm>
              <a:off x="1583900" y="4049675"/>
              <a:ext cx="158950" cy="15125"/>
            </a:xfrm>
            <a:custGeom>
              <a:avLst/>
              <a:gdLst/>
              <a:ahLst/>
              <a:cxnLst/>
              <a:rect l="l" t="t" r="r" b="b"/>
              <a:pathLst>
                <a:path w="6358" h="605" extrusionOk="0">
                  <a:moveTo>
                    <a:pt x="2558" y="0"/>
                  </a:moveTo>
                  <a:cubicBezTo>
                    <a:pt x="2357" y="0"/>
                    <a:pt x="2156" y="7"/>
                    <a:pt x="1956" y="21"/>
                  </a:cubicBezTo>
                  <a:cubicBezTo>
                    <a:pt x="1312" y="64"/>
                    <a:pt x="657" y="201"/>
                    <a:pt x="107" y="534"/>
                  </a:cubicBezTo>
                  <a:lnTo>
                    <a:pt x="37" y="580"/>
                  </a:lnTo>
                  <a:lnTo>
                    <a:pt x="37" y="580"/>
                  </a:lnTo>
                  <a:cubicBezTo>
                    <a:pt x="599" y="219"/>
                    <a:pt x="1279" y="73"/>
                    <a:pt x="1946" y="29"/>
                  </a:cubicBezTo>
                  <a:cubicBezTo>
                    <a:pt x="2149" y="13"/>
                    <a:pt x="2352" y="6"/>
                    <a:pt x="2556" y="6"/>
                  </a:cubicBezTo>
                  <a:cubicBezTo>
                    <a:pt x="3091" y="6"/>
                    <a:pt x="3626" y="54"/>
                    <a:pt x="4160" y="115"/>
                  </a:cubicBezTo>
                  <a:cubicBezTo>
                    <a:pt x="4528" y="160"/>
                    <a:pt x="4896" y="211"/>
                    <a:pt x="5262" y="269"/>
                  </a:cubicBezTo>
                  <a:cubicBezTo>
                    <a:pt x="5629" y="324"/>
                    <a:pt x="5991" y="391"/>
                    <a:pt x="6357" y="453"/>
                  </a:cubicBezTo>
                  <a:cubicBezTo>
                    <a:pt x="6322" y="442"/>
                    <a:pt x="6285" y="432"/>
                    <a:pt x="6251" y="426"/>
                  </a:cubicBezTo>
                  <a:cubicBezTo>
                    <a:pt x="5925" y="369"/>
                    <a:pt x="5600" y="309"/>
                    <a:pt x="5273" y="262"/>
                  </a:cubicBezTo>
                  <a:cubicBezTo>
                    <a:pt x="4907" y="201"/>
                    <a:pt x="4538" y="150"/>
                    <a:pt x="4170" y="109"/>
                  </a:cubicBezTo>
                  <a:cubicBezTo>
                    <a:pt x="3634" y="46"/>
                    <a:pt x="3095" y="0"/>
                    <a:pt x="2558" y="0"/>
                  </a:cubicBezTo>
                  <a:close/>
                  <a:moveTo>
                    <a:pt x="37" y="580"/>
                  </a:moveTo>
                  <a:cubicBezTo>
                    <a:pt x="25" y="588"/>
                    <a:pt x="13" y="596"/>
                    <a:pt x="0" y="604"/>
                  </a:cubicBezTo>
                  <a:lnTo>
                    <a:pt x="37" y="580"/>
                  </a:ln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47"/>
            <p:cNvSpPr/>
            <p:nvPr/>
          </p:nvSpPr>
          <p:spPr>
            <a:xfrm>
              <a:off x="1778625" y="4155300"/>
              <a:ext cx="2825" cy="425"/>
            </a:xfrm>
            <a:custGeom>
              <a:avLst/>
              <a:gdLst/>
              <a:ahLst/>
              <a:cxnLst/>
              <a:rect l="l" t="t" r="r" b="b"/>
              <a:pathLst>
                <a:path w="113" h="17" extrusionOk="0">
                  <a:moveTo>
                    <a:pt x="0" y="0"/>
                  </a:moveTo>
                  <a:lnTo>
                    <a:pt x="0" y="0"/>
                  </a:lnTo>
                  <a:cubicBezTo>
                    <a:pt x="10" y="9"/>
                    <a:pt x="49" y="13"/>
                    <a:pt x="113" y="17"/>
                  </a:cubicBezTo>
                  <a:cubicBezTo>
                    <a:pt x="76" y="11"/>
                    <a:pt x="37" y="6"/>
                    <a:pt x="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47"/>
            <p:cNvSpPr/>
            <p:nvPr/>
          </p:nvSpPr>
          <p:spPr>
            <a:xfrm>
              <a:off x="1796725" y="4081450"/>
              <a:ext cx="366450" cy="184200"/>
            </a:xfrm>
            <a:custGeom>
              <a:avLst/>
              <a:gdLst/>
              <a:ahLst/>
              <a:cxnLst/>
              <a:rect l="l" t="t" r="r" b="b"/>
              <a:pathLst>
                <a:path w="14658" h="7368" extrusionOk="0">
                  <a:moveTo>
                    <a:pt x="0" y="0"/>
                  </a:moveTo>
                  <a:lnTo>
                    <a:pt x="966" y="348"/>
                  </a:lnTo>
                  <a:lnTo>
                    <a:pt x="1369" y="489"/>
                  </a:lnTo>
                  <a:lnTo>
                    <a:pt x="1453" y="520"/>
                  </a:lnTo>
                  <a:lnTo>
                    <a:pt x="1932" y="708"/>
                  </a:lnTo>
                  <a:lnTo>
                    <a:pt x="2891" y="1084"/>
                  </a:lnTo>
                  <a:lnTo>
                    <a:pt x="3837" y="1489"/>
                  </a:lnTo>
                  <a:cubicBezTo>
                    <a:pt x="4154" y="1622"/>
                    <a:pt x="4467" y="1762"/>
                    <a:pt x="4778" y="1905"/>
                  </a:cubicBezTo>
                  <a:cubicBezTo>
                    <a:pt x="5091" y="2050"/>
                    <a:pt x="5404" y="2185"/>
                    <a:pt x="5715" y="2332"/>
                  </a:cubicBezTo>
                  <a:cubicBezTo>
                    <a:pt x="5823" y="2388"/>
                    <a:pt x="5932" y="2439"/>
                    <a:pt x="6040" y="2492"/>
                  </a:cubicBezTo>
                  <a:cubicBezTo>
                    <a:pt x="6241" y="2588"/>
                    <a:pt x="6439" y="2682"/>
                    <a:pt x="6639" y="2782"/>
                  </a:cubicBezTo>
                  <a:cubicBezTo>
                    <a:pt x="6948" y="2934"/>
                    <a:pt x="7255" y="3087"/>
                    <a:pt x="7558" y="3245"/>
                  </a:cubicBezTo>
                  <a:cubicBezTo>
                    <a:pt x="8133" y="3537"/>
                    <a:pt x="8706" y="3836"/>
                    <a:pt x="9273" y="4145"/>
                  </a:cubicBezTo>
                  <a:cubicBezTo>
                    <a:pt x="9309" y="4166"/>
                    <a:pt x="9344" y="4184"/>
                    <a:pt x="9381" y="4204"/>
                  </a:cubicBezTo>
                  <a:cubicBezTo>
                    <a:pt x="9528" y="4286"/>
                    <a:pt x="9678" y="4366"/>
                    <a:pt x="9823" y="4448"/>
                  </a:cubicBezTo>
                  <a:cubicBezTo>
                    <a:pt x="9825" y="4450"/>
                    <a:pt x="9829" y="4450"/>
                    <a:pt x="9831" y="4452"/>
                  </a:cubicBezTo>
                  <a:cubicBezTo>
                    <a:pt x="10281" y="4704"/>
                    <a:pt x="10729" y="4957"/>
                    <a:pt x="11173" y="5215"/>
                  </a:cubicBezTo>
                  <a:lnTo>
                    <a:pt x="12061" y="5737"/>
                  </a:lnTo>
                  <a:lnTo>
                    <a:pt x="12941" y="6273"/>
                  </a:lnTo>
                  <a:cubicBezTo>
                    <a:pt x="13518" y="6627"/>
                    <a:pt x="14089" y="6993"/>
                    <a:pt x="14655" y="7367"/>
                  </a:cubicBezTo>
                  <a:lnTo>
                    <a:pt x="14657" y="7367"/>
                  </a:lnTo>
                  <a:cubicBezTo>
                    <a:pt x="14578" y="7312"/>
                    <a:pt x="14502" y="7255"/>
                    <a:pt x="14422" y="7200"/>
                  </a:cubicBezTo>
                  <a:cubicBezTo>
                    <a:pt x="13935" y="6880"/>
                    <a:pt x="13446" y="6567"/>
                    <a:pt x="12951" y="6267"/>
                  </a:cubicBezTo>
                  <a:lnTo>
                    <a:pt x="12071" y="5729"/>
                  </a:lnTo>
                  <a:lnTo>
                    <a:pt x="11183" y="5207"/>
                  </a:lnTo>
                  <a:cubicBezTo>
                    <a:pt x="9997" y="4517"/>
                    <a:pt x="8790" y="3859"/>
                    <a:pt x="7568" y="3241"/>
                  </a:cubicBezTo>
                  <a:cubicBezTo>
                    <a:pt x="6959" y="2924"/>
                    <a:pt x="6341" y="2627"/>
                    <a:pt x="5721" y="2330"/>
                  </a:cubicBezTo>
                  <a:cubicBezTo>
                    <a:pt x="5412" y="2181"/>
                    <a:pt x="5097" y="2046"/>
                    <a:pt x="4786" y="1903"/>
                  </a:cubicBezTo>
                  <a:cubicBezTo>
                    <a:pt x="4473" y="1760"/>
                    <a:pt x="4162" y="1618"/>
                    <a:pt x="3845" y="1485"/>
                  </a:cubicBezTo>
                  <a:lnTo>
                    <a:pt x="2897" y="1082"/>
                  </a:lnTo>
                  <a:lnTo>
                    <a:pt x="1938" y="706"/>
                  </a:lnTo>
                  <a:lnTo>
                    <a:pt x="1461" y="518"/>
                  </a:lnTo>
                  <a:lnTo>
                    <a:pt x="976" y="344"/>
                  </a:lnTo>
                  <a:lnTo>
                    <a:pt x="240" y="78"/>
                  </a:lnTo>
                  <a:cubicBezTo>
                    <a:pt x="162" y="51"/>
                    <a:pt x="82" y="27"/>
                    <a:pt x="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47"/>
            <p:cNvSpPr/>
            <p:nvPr/>
          </p:nvSpPr>
          <p:spPr>
            <a:xfrm>
              <a:off x="1552175" y="4046675"/>
              <a:ext cx="187950" cy="62975"/>
            </a:xfrm>
            <a:custGeom>
              <a:avLst/>
              <a:gdLst/>
              <a:ahLst/>
              <a:cxnLst/>
              <a:rect l="l" t="t" r="r" b="b"/>
              <a:pathLst>
                <a:path w="7518" h="2519" extrusionOk="0">
                  <a:moveTo>
                    <a:pt x="3724" y="1"/>
                  </a:moveTo>
                  <a:cubicBezTo>
                    <a:pt x="3552" y="1"/>
                    <a:pt x="3380" y="6"/>
                    <a:pt x="3207" y="18"/>
                  </a:cubicBezTo>
                  <a:cubicBezTo>
                    <a:pt x="2835" y="47"/>
                    <a:pt x="2460" y="104"/>
                    <a:pt x="2098" y="217"/>
                  </a:cubicBezTo>
                  <a:cubicBezTo>
                    <a:pt x="1820" y="303"/>
                    <a:pt x="1550" y="419"/>
                    <a:pt x="1304" y="575"/>
                  </a:cubicBezTo>
                  <a:cubicBezTo>
                    <a:pt x="1292" y="583"/>
                    <a:pt x="1282" y="591"/>
                    <a:pt x="1269" y="599"/>
                  </a:cubicBezTo>
                  <a:cubicBezTo>
                    <a:pt x="1259" y="603"/>
                    <a:pt x="1251" y="612"/>
                    <a:pt x="1243" y="616"/>
                  </a:cubicBezTo>
                  <a:cubicBezTo>
                    <a:pt x="1196" y="650"/>
                    <a:pt x="1149" y="683"/>
                    <a:pt x="1104" y="718"/>
                  </a:cubicBezTo>
                  <a:cubicBezTo>
                    <a:pt x="807" y="951"/>
                    <a:pt x="561" y="1250"/>
                    <a:pt x="377" y="1575"/>
                  </a:cubicBezTo>
                  <a:cubicBezTo>
                    <a:pt x="214" y="1874"/>
                    <a:pt x="91" y="2195"/>
                    <a:pt x="1" y="2518"/>
                  </a:cubicBezTo>
                  <a:cubicBezTo>
                    <a:pt x="111" y="2201"/>
                    <a:pt x="244" y="1894"/>
                    <a:pt x="418" y="1612"/>
                  </a:cubicBezTo>
                  <a:cubicBezTo>
                    <a:pt x="609" y="1297"/>
                    <a:pt x="854" y="1015"/>
                    <a:pt x="1149" y="798"/>
                  </a:cubicBezTo>
                  <a:cubicBezTo>
                    <a:pt x="1188" y="769"/>
                    <a:pt x="1228" y="742"/>
                    <a:pt x="1267" y="714"/>
                  </a:cubicBezTo>
                  <a:cubicBezTo>
                    <a:pt x="1304" y="699"/>
                    <a:pt x="1341" y="675"/>
                    <a:pt x="1376" y="652"/>
                  </a:cubicBezTo>
                  <a:cubicBezTo>
                    <a:pt x="1926" y="321"/>
                    <a:pt x="2581" y="182"/>
                    <a:pt x="3225" y="139"/>
                  </a:cubicBezTo>
                  <a:cubicBezTo>
                    <a:pt x="3428" y="123"/>
                    <a:pt x="3632" y="116"/>
                    <a:pt x="3835" y="116"/>
                  </a:cubicBezTo>
                  <a:cubicBezTo>
                    <a:pt x="4371" y="116"/>
                    <a:pt x="4907" y="164"/>
                    <a:pt x="5441" y="225"/>
                  </a:cubicBezTo>
                  <a:cubicBezTo>
                    <a:pt x="5809" y="268"/>
                    <a:pt x="6176" y="319"/>
                    <a:pt x="6542" y="378"/>
                  </a:cubicBezTo>
                  <a:cubicBezTo>
                    <a:pt x="6867" y="427"/>
                    <a:pt x="7192" y="487"/>
                    <a:pt x="7518" y="542"/>
                  </a:cubicBezTo>
                  <a:cubicBezTo>
                    <a:pt x="6832" y="376"/>
                    <a:pt x="6141" y="235"/>
                    <a:pt x="5443" y="135"/>
                  </a:cubicBezTo>
                  <a:cubicBezTo>
                    <a:pt x="5075" y="80"/>
                    <a:pt x="4700" y="47"/>
                    <a:pt x="4330" y="20"/>
                  </a:cubicBezTo>
                  <a:cubicBezTo>
                    <a:pt x="4129" y="8"/>
                    <a:pt x="3927" y="1"/>
                    <a:pt x="3724"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7"/>
            <p:cNvSpPr/>
            <p:nvPr/>
          </p:nvSpPr>
          <p:spPr>
            <a:xfrm>
              <a:off x="1580875" y="4064725"/>
              <a:ext cx="3050" cy="2100"/>
            </a:xfrm>
            <a:custGeom>
              <a:avLst/>
              <a:gdLst/>
              <a:ahLst/>
              <a:cxnLst/>
              <a:rect l="l" t="t" r="r" b="b"/>
              <a:pathLst>
                <a:path w="122" h="84" extrusionOk="0">
                  <a:moveTo>
                    <a:pt x="121" y="0"/>
                  </a:moveTo>
                  <a:lnTo>
                    <a:pt x="99" y="14"/>
                  </a:lnTo>
                  <a:cubicBezTo>
                    <a:pt x="81" y="27"/>
                    <a:pt x="63" y="40"/>
                    <a:pt x="46" y="52"/>
                  </a:cubicBezTo>
                  <a:lnTo>
                    <a:pt x="46" y="52"/>
                  </a:lnTo>
                  <a:cubicBezTo>
                    <a:pt x="71" y="34"/>
                    <a:pt x="96" y="18"/>
                    <a:pt x="121" y="0"/>
                  </a:cubicBezTo>
                  <a:close/>
                  <a:moveTo>
                    <a:pt x="46" y="52"/>
                  </a:moveTo>
                  <a:cubicBezTo>
                    <a:pt x="31" y="62"/>
                    <a:pt x="16" y="72"/>
                    <a:pt x="1" y="84"/>
                  </a:cubicBezTo>
                  <a:cubicBezTo>
                    <a:pt x="15" y="73"/>
                    <a:pt x="30" y="62"/>
                    <a:pt x="46" y="52"/>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47"/>
            <p:cNvSpPr/>
            <p:nvPr/>
          </p:nvSpPr>
          <p:spPr>
            <a:xfrm>
              <a:off x="1561500" y="4062200"/>
              <a:ext cx="21700" cy="24025"/>
            </a:xfrm>
            <a:custGeom>
              <a:avLst/>
              <a:gdLst/>
              <a:ahLst/>
              <a:cxnLst/>
              <a:rect l="l" t="t" r="r" b="b"/>
              <a:pathLst>
                <a:path w="868" h="961" extrusionOk="0">
                  <a:moveTo>
                    <a:pt x="868" y="1"/>
                  </a:moveTo>
                  <a:cubicBezTo>
                    <a:pt x="861" y="5"/>
                    <a:pt x="855" y="9"/>
                    <a:pt x="848" y="13"/>
                  </a:cubicBezTo>
                  <a:lnTo>
                    <a:pt x="848" y="13"/>
                  </a:lnTo>
                  <a:cubicBezTo>
                    <a:pt x="855" y="9"/>
                    <a:pt x="861" y="5"/>
                    <a:pt x="868" y="1"/>
                  </a:cubicBezTo>
                  <a:close/>
                  <a:moveTo>
                    <a:pt x="848" y="13"/>
                  </a:moveTo>
                  <a:cubicBezTo>
                    <a:pt x="843" y="17"/>
                    <a:pt x="837" y="21"/>
                    <a:pt x="832" y="25"/>
                  </a:cubicBezTo>
                  <a:lnTo>
                    <a:pt x="832" y="25"/>
                  </a:lnTo>
                  <a:cubicBezTo>
                    <a:pt x="837" y="21"/>
                    <a:pt x="843" y="17"/>
                    <a:pt x="848" y="13"/>
                  </a:cubicBezTo>
                  <a:close/>
                  <a:moveTo>
                    <a:pt x="832" y="25"/>
                  </a:moveTo>
                  <a:cubicBezTo>
                    <a:pt x="796" y="50"/>
                    <a:pt x="762" y="77"/>
                    <a:pt x="727" y="103"/>
                  </a:cubicBezTo>
                  <a:cubicBezTo>
                    <a:pt x="757" y="81"/>
                    <a:pt x="786" y="58"/>
                    <a:pt x="817" y="38"/>
                  </a:cubicBezTo>
                  <a:cubicBezTo>
                    <a:pt x="821" y="33"/>
                    <a:pt x="826" y="29"/>
                    <a:pt x="832" y="25"/>
                  </a:cubicBezTo>
                  <a:close/>
                  <a:moveTo>
                    <a:pt x="727" y="103"/>
                  </a:moveTo>
                  <a:cubicBezTo>
                    <a:pt x="428" y="336"/>
                    <a:pt x="184" y="633"/>
                    <a:pt x="0" y="960"/>
                  </a:cubicBezTo>
                  <a:cubicBezTo>
                    <a:pt x="184" y="633"/>
                    <a:pt x="430" y="336"/>
                    <a:pt x="727" y="103"/>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7"/>
            <p:cNvSpPr/>
            <p:nvPr/>
          </p:nvSpPr>
          <p:spPr>
            <a:xfrm>
              <a:off x="1552125" y="4086200"/>
              <a:ext cx="9400" cy="23650"/>
            </a:xfrm>
            <a:custGeom>
              <a:avLst/>
              <a:gdLst/>
              <a:ahLst/>
              <a:cxnLst/>
              <a:rect l="l" t="t" r="r" b="b"/>
              <a:pathLst>
                <a:path w="376" h="946" extrusionOk="0">
                  <a:moveTo>
                    <a:pt x="375" y="0"/>
                  </a:moveTo>
                  <a:lnTo>
                    <a:pt x="375" y="0"/>
                  </a:lnTo>
                  <a:cubicBezTo>
                    <a:pt x="233" y="260"/>
                    <a:pt x="122" y="535"/>
                    <a:pt x="37" y="818"/>
                  </a:cubicBezTo>
                  <a:lnTo>
                    <a:pt x="37" y="818"/>
                  </a:lnTo>
                  <a:cubicBezTo>
                    <a:pt x="122" y="534"/>
                    <a:pt x="236" y="260"/>
                    <a:pt x="375" y="0"/>
                  </a:cubicBezTo>
                  <a:close/>
                  <a:moveTo>
                    <a:pt x="37" y="818"/>
                  </a:moveTo>
                  <a:lnTo>
                    <a:pt x="37" y="818"/>
                  </a:lnTo>
                  <a:cubicBezTo>
                    <a:pt x="24" y="860"/>
                    <a:pt x="12" y="903"/>
                    <a:pt x="1" y="946"/>
                  </a:cubicBezTo>
                  <a:cubicBezTo>
                    <a:pt x="12" y="903"/>
                    <a:pt x="24" y="860"/>
                    <a:pt x="37" y="818"/>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7"/>
            <p:cNvSpPr/>
            <p:nvPr/>
          </p:nvSpPr>
          <p:spPr>
            <a:xfrm>
              <a:off x="1632800" y="4049575"/>
              <a:ext cx="55425" cy="2725"/>
            </a:xfrm>
            <a:custGeom>
              <a:avLst/>
              <a:gdLst/>
              <a:ahLst/>
              <a:cxnLst/>
              <a:rect l="l" t="t" r="r" b="b"/>
              <a:pathLst>
                <a:path w="2217" h="109" extrusionOk="0">
                  <a:moveTo>
                    <a:pt x="610" y="0"/>
                  </a:moveTo>
                  <a:cubicBezTo>
                    <a:pt x="407" y="0"/>
                    <a:pt x="203" y="7"/>
                    <a:pt x="0" y="23"/>
                  </a:cubicBezTo>
                  <a:lnTo>
                    <a:pt x="0" y="23"/>
                  </a:lnTo>
                  <a:cubicBezTo>
                    <a:pt x="201" y="8"/>
                    <a:pt x="402" y="2"/>
                    <a:pt x="604" y="2"/>
                  </a:cubicBezTo>
                  <a:cubicBezTo>
                    <a:pt x="1141" y="2"/>
                    <a:pt x="1680" y="48"/>
                    <a:pt x="2216" y="109"/>
                  </a:cubicBezTo>
                  <a:cubicBezTo>
                    <a:pt x="1682" y="48"/>
                    <a:pt x="1146" y="0"/>
                    <a:pt x="610" y="0"/>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7"/>
            <p:cNvSpPr/>
            <p:nvPr/>
          </p:nvSpPr>
          <p:spPr>
            <a:xfrm>
              <a:off x="1630025" y="4058950"/>
              <a:ext cx="101000" cy="16275"/>
            </a:xfrm>
            <a:custGeom>
              <a:avLst/>
              <a:gdLst/>
              <a:ahLst/>
              <a:cxnLst/>
              <a:rect l="l" t="t" r="r" b="b"/>
              <a:pathLst>
                <a:path w="4040" h="651" extrusionOk="0">
                  <a:moveTo>
                    <a:pt x="548" y="0"/>
                  </a:moveTo>
                  <a:cubicBezTo>
                    <a:pt x="244" y="0"/>
                    <a:pt x="58" y="14"/>
                    <a:pt x="1" y="18"/>
                  </a:cubicBezTo>
                  <a:cubicBezTo>
                    <a:pt x="653" y="368"/>
                    <a:pt x="899" y="650"/>
                    <a:pt x="899" y="650"/>
                  </a:cubicBezTo>
                  <a:cubicBezTo>
                    <a:pt x="1655" y="415"/>
                    <a:pt x="2505" y="359"/>
                    <a:pt x="3143" y="359"/>
                  </a:cubicBezTo>
                  <a:cubicBezTo>
                    <a:pt x="3564" y="359"/>
                    <a:pt x="3892" y="384"/>
                    <a:pt x="4039" y="397"/>
                  </a:cubicBezTo>
                  <a:cubicBezTo>
                    <a:pt x="2390" y="61"/>
                    <a:pt x="1198" y="0"/>
                    <a:pt x="5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7"/>
            <p:cNvSpPr/>
            <p:nvPr/>
          </p:nvSpPr>
          <p:spPr>
            <a:xfrm>
              <a:off x="1630025" y="4059400"/>
              <a:ext cx="25" cy="25"/>
            </a:xfrm>
            <a:custGeom>
              <a:avLst/>
              <a:gdLst/>
              <a:ahLst/>
              <a:cxnLst/>
              <a:rect l="l" t="t" r="r" b="b"/>
              <a:pathLst>
                <a:path w="1" h="1" extrusionOk="0">
                  <a:moveTo>
                    <a:pt x="1" y="0"/>
                  </a:move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7"/>
            <p:cNvSpPr/>
            <p:nvPr/>
          </p:nvSpPr>
          <p:spPr>
            <a:xfrm>
              <a:off x="1630025" y="4059450"/>
              <a:ext cx="101000" cy="15825"/>
            </a:xfrm>
            <a:custGeom>
              <a:avLst/>
              <a:gdLst/>
              <a:ahLst/>
              <a:cxnLst/>
              <a:rect l="l" t="t" r="r" b="b"/>
              <a:pathLst>
                <a:path w="4040" h="633" extrusionOk="0">
                  <a:moveTo>
                    <a:pt x="3792" y="363"/>
                  </a:moveTo>
                  <a:cubicBezTo>
                    <a:pt x="3897" y="370"/>
                    <a:pt x="3981" y="377"/>
                    <a:pt x="4037" y="383"/>
                  </a:cubicBezTo>
                  <a:lnTo>
                    <a:pt x="4039" y="383"/>
                  </a:lnTo>
                  <a:cubicBezTo>
                    <a:pt x="3983" y="377"/>
                    <a:pt x="3898" y="370"/>
                    <a:pt x="3792" y="363"/>
                  </a:cubicBezTo>
                  <a:close/>
                  <a:moveTo>
                    <a:pt x="1" y="0"/>
                  </a:moveTo>
                  <a:cubicBezTo>
                    <a:pt x="653" y="352"/>
                    <a:pt x="899" y="632"/>
                    <a:pt x="899" y="632"/>
                  </a:cubicBezTo>
                  <a:cubicBezTo>
                    <a:pt x="899" y="632"/>
                    <a:pt x="656" y="352"/>
                    <a:pt x="1" y="0"/>
                  </a:cubicBezTo>
                  <a:close/>
                  <a:moveTo>
                    <a:pt x="3122" y="342"/>
                  </a:moveTo>
                  <a:cubicBezTo>
                    <a:pt x="2488" y="342"/>
                    <a:pt x="1648" y="399"/>
                    <a:pt x="899" y="632"/>
                  </a:cubicBezTo>
                  <a:cubicBezTo>
                    <a:pt x="1651" y="399"/>
                    <a:pt x="2494" y="342"/>
                    <a:pt x="3130" y="342"/>
                  </a:cubicBezTo>
                  <a:cubicBezTo>
                    <a:pt x="3393" y="342"/>
                    <a:pt x="3621" y="352"/>
                    <a:pt x="3792" y="363"/>
                  </a:cubicBezTo>
                  <a:lnTo>
                    <a:pt x="3792" y="363"/>
                  </a:lnTo>
                  <a:cubicBezTo>
                    <a:pt x="3620" y="352"/>
                    <a:pt x="3389" y="342"/>
                    <a:pt x="3122" y="342"/>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7"/>
            <p:cNvSpPr/>
            <p:nvPr/>
          </p:nvSpPr>
          <p:spPr>
            <a:xfrm>
              <a:off x="1652475" y="4075250"/>
              <a:ext cx="25" cy="25"/>
            </a:xfrm>
            <a:custGeom>
              <a:avLst/>
              <a:gdLst/>
              <a:ahLst/>
              <a:cxnLst/>
              <a:rect l="l" t="t" r="r" b="b"/>
              <a:pathLst>
                <a:path w="1" h="1" extrusionOk="0">
                  <a:moveTo>
                    <a:pt x="1" y="0"/>
                  </a:move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7"/>
            <p:cNvSpPr/>
            <p:nvPr/>
          </p:nvSpPr>
          <p:spPr>
            <a:xfrm>
              <a:off x="1802925" y="4083325"/>
              <a:ext cx="354325" cy="178025"/>
            </a:xfrm>
            <a:custGeom>
              <a:avLst/>
              <a:gdLst/>
              <a:ahLst/>
              <a:cxnLst/>
              <a:rect l="l" t="t" r="r" b="b"/>
              <a:pathLst>
                <a:path w="14173" h="7121" extrusionOk="0">
                  <a:moveTo>
                    <a:pt x="0" y="1"/>
                  </a:moveTo>
                  <a:lnTo>
                    <a:pt x="730" y="263"/>
                  </a:lnTo>
                  <a:lnTo>
                    <a:pt x="1213" y="437"/>
                  </a:lnTo>
                  <a:lnTo>
                    <a:pt x="1692" y="627"/>
                  </a:lnTo>
                  <a:lnTo>
                    <a:pt x="2649" y="1003"/>
                  </a:lnTo>
                  <a:lnTo>
                    <a:pt x="3597" y="1406"/>
                  </a:lnTo>
                  <a:cubicBezTo>
                    <a:pt x="3914" y="1539"/>
                    <a:pt x="4225" y="1680"/>
                    <a:pt x="4538" y="1824"/>
                  </a:cubicBezTo>
                  <a:cubicBezTo>
                    <a:pt x="4849" y="1967"/>
                    <a:pt x="5164" y="2102"/>
                    <a:pt x="5473" y="2251"/>
                  </a:cubicBezTo>
                  <a:cubicBezTo>
                    <a:pt x="6093" y="2550"/>
                    <a:pt x="6711" y="2845"/>
                    <a:pt x="7320" y="3162"/>
                  </a:cubicBezTo>
                  <a:cubicBezTo>
                    <a:pt x="8546" y="3780"/>
                    <a:pt x="9749" y="4440"/>
                    <a:pt x="10935" y="5128"/>
                  </a:cubicBezTo>
                  <a:lnTo>
                    <a:pt x="11823" y="5650"/>
                  </a:lnTo>
                  <a:lnTo>
                    <a:pt x="12703" y="6186"/>
                  </a:lnTo>
                  <a:cubicBezTo>
                    <a:pt x="13196" y="6488"/>
                    <a:pt x="13687" y="6799"/>
                    <a:pt x="14172" y="7121"/>
                  </a:cubicBezTo>
                  <a:cubicBezTo>
                    <a:pt x="13135" y="6388"/>
                    <a:pt x="12065" y="5705"/>
                    <a:pt x="10974" y="5052"/>
                  </a:cubicBezTo>
                  <a:cubicBezTo>
                    <a:pt x="9798" y="4350"/>
                    <a:pt x="8591" y="3690"/>
                    <a:pt x="7369" y="3061"/>
                  </a:cubicBezTo>
                  <a:cubicBezTo>
                    <a:pt x="6144" y="2437"/>
                    <a:pt x="4896" y="1856"/>
                    <a:pt x="3627" y="1326"/>
                  </a:cubicBezTo>
                  <a:cubicBezTo>
                    <a:pt x="2443" y="821"/>
                    <a:pt x="1226" y="394"/>
                    <a:pt x="0" y="1"/>
                  </a:cubicBezTo>
                  <a:close/>
                </a:path>
              </a:pathLst>
            </a:custGeom>
            <a:solidFill>
              <a:srgbClr val="D6B5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7"/>
            <p:cNvSpPr/>
            <p:nvPr/>
          </p:nvSpPr>
          <p:spPr>
            <a:xfrm>
              <a:off x="1717200" y="4164300"/>
              <a:ext cx="14550" cy="37100"/>
            </a:xfrm>
            <a:custGeom>
              <a:avLst/>
              <a:gdLst/>
              <a:ahLst/>
              <a:cxnLst/>
              <a:rect l="l" t="t" r="r" b="b"/>
              <a:pathLst>
                <a:path w="582" h="1484" extrusionOk="0">
                  <a:moveTo>
                    <a:pt x="581" y="0"/>
                  </a:moveTo>
                  <a:cubicBezTo>
                    <a:pt x="563" y="31"/>
                    <a:pt x="541" y="67"/>
                    <a:pt x="518" y="111"/>
                  </a:cubicBezTo>
                  <a:lnTo>
                    <a:pt x="518" y="111"/>
                  </a:lnTo>
                  <a:cubicBezTo>
                    <a:pt x="518" y="111"/>
                    <a:pt x="518" y="111"/>
                    <a:pt x="518" y="111"/>
                  </a:cubicBezTo>
                  <a:lnTo>
                    <a:pt x="518" y="111"/>
                  </a:lnTo>
                  <a:cubicBezTo>
                    <a:pt x="518" y="111"/>
                    <a:pt x="518" y="112"/>
                    <a:pt x="518" y="113"/>
                  </a:cubicBezTo>
                  <a:cubicBezTo>
                    <a:pt x="317" y="620"/>
                    <a:pt x="135" y="1095"/>
                    <a:pt x="0" y="1484"/>
                  </a:cubicBezTo>
                  <a:lnTo>
                    <a:pt x="0" y="1484"/>
                  </a:lnTo>
                  <a:cubicBezTo>
                    <a:pt x="4" y="1472"/>
                    <a:pt x="263" y="791"/>
                    <a:pt x="581" y="0"/>
                  </a:cubicBezTo>
                  <a:close/>
                  <a:moveTo>
                    <a:pt x="0" y="1484"/>
                  </a:moveTo>
                  <a:cubicBezTo>
                    <a:pt x="0" y="1484"/>
                    <a:pt x="0" y="1484"/>
                    <a:pt x="0" y="1484"/>
                  </a:cubicBezTo>
                  <a:cubicBezTo>
                    <a:pt x="0" y="1484"/>
                    <a:pt x="0" y="1484"/>
                    <a:pt x="0" y="1484"/>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7"/>
            <p:cNvSpPr/>
            <p:nvPr/>
          </p:nvSpPr>
          <p:spPr>
            <a:xfrm>
              <a:off x="2027925" y="4319225"/>
              <a:ext cx="125" cy="175"/>
            </a:xfrm>
            <a:custGeom>
              <a:avLst/>
              <a:gdLst/>
              <a:ahLst/>
              <a:cxnLst/>
              <a:rect l="l" t="t" r="r" b="b"/>
              <a:pathLst>
                <a:path w="5" h="7" extrusionOk="0">
                  <a:moveTo>
                    <a:pt x="0" y="1"/>
                  </a:moveTo>
                  <a:lnTo>
                    <a:pt x="1" y="2"/>
                  </a:lnTo>
                  <a:lnTo>
                    <a:pt x="1" y="2"/>
                  </a:lnTo>
                  <a:cubicBezTo>
                    <a:pt x="1" y="2"/>
                    <a:pt x="1" y="1"/>
                    <a:pt x="0" y="1"/>
                  </a:cubicBezTo>
                  <a:close/>
                  <a:moveTo>
                    <a:pt x="1" y="2"/>
                  </a:moveTo>
                  <a:cubicBezTo>
                    <a:pt x="2" y="4"/>
                    <a:pt x="3" y="7"/>
                    <a:pt x="4" y="7"/>
                  </a:cubicBezTo>
                  <a:lnTo>
                    <a:pt x="1" y="2"/>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7"/>
            <p:cNvSpPr/>
            <p:nvPr/>
          </p:nvSpPr>
          <p:spPr>
            <a:xfrm>
              <a:off x="2075575" y="4346325"/>
              <a:ext cx="2025" cy="750"/>
            </a:xfrm>
            <a:custGeom>
              <a:avLst/>
              <a:gdLst/>
              <a:ahLst/>
              <a:cxnLst/>
              <a:rect l="l" t="t" r="r" b="b"/>
              <a:pathLst>
                <a:path w="81" h="30" extrusionOk="0">
                  <a:moveTo>
                    <a:pt x="1" y="1"/>
                  </a:moveTo>
                  <a:lnTo>
                    <a:pt x="1" y="1"/>
                  </a:lnTo>
                  <a:cubicBezTo>
                    <a:pt x="17" y="7"/>
                    <a:pt x="29" y="11"/>
                    <a:pt x="46" y="17"/>
                  </a:cubicBezTo>
                  <a:cubicBezTo>
                    <a:pt x="32" y="11"/>
                    <a:pt x="17" y="5"/>
                    <a:pt x="1" y="1"/>
                  </a:cubicBezTo>
                  <a:close/>
                  <a:moveTo>
                    <a:pt x="46" y="17"/>
                  </a:moveTo>
                  <a:cubicBezTo>
                    <a:pt x="47" y="17"/>
                    <a:pt x="47" y="18"/>
                    <a:pt x="48" y="18"/>
                  </a:cubicBezTo>
                  <a:lnTo>
                    <a:pt x="48" y="18"/>
                  </a:lnTo>
                  <a:cubicBezTo>
                    <a:pt x="47" y="18"/>
                    <a:pt x="47" y="17"/>
                    <a:pt x="46" y="17"/>
                  </a:cubicBezTo>
                  <a:close/>
                  <a:moveTo>
                    <a:pt x="48" y="18"/>
                  </a:moveTo>
                  <a:cubicBezTo>
                    <a:pt x="49" y="18"/>
                    <a:pt x="51" y="19"/>
                    <a:pt x="52" y="19"/>
                  </a:cubicBezTo>
                  <a:cubicBezTo>
                    <a:pt x="53" y="19"/>
                    <a:pt x="54" y="20"/>
                    <a:pt x="55" y="20"/>
                  </a:cubicBezTo>
                  <a:lnTo>
                    <a:pt x="55" y="20"/>
                  </a:lnTo>
                  <a:cubicBezTo>
                    <a:pt x="53" y="19"/>
                    <a:pt x="51" y="19"/>
                    <a:pt x="48" y="18"/>
                  </a:cubicBezTo>
                  <a:close/>
                  <a:moveTo>
                    <a:pt x="55" y="20"/>
                  </a:moveTo>
                  <a:cubicBezTo>
                    <a:pt x="58" y="21"/>
                    <a:pt x="60" y="21"/>
                    <a:pt x="62" y="22"/>
                  </a:cubicBezTo>
                  <a:lnTo>
                    <a:pt x="62" y="22"/>
                  </a:lnTo>
                  <a:cubicBezTo>
                    <a:pt x="60" y="21"/>
                    <a:pt x="58" y="21"/>
                    <a:pt x="55" y="20"/>
                  </a:cubicBezTo>
                  <a:close/>
                  <a:moveTo>
                    <a:pt x="62" y="22"/>
                  </a:moveTo>
                  <a:lnTo>
                    <a:pt x="62" y="22"/>
                  </a:lnTo>
                  <a:cubicBezTo>
                    <a:pt x="69" y="25"/>
                    <a:pt x="74" y="28"/>
                    <a:pt x="81" y="30"/>
                  </a:cubicBezTo>
                  <a:cubicBezTo>
                    <a:pt x="81" y="30"/>
                    <a:pt x="74" y="26"/>
                    <a:pt x="62" y="22"/>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7"/>
            <p:cNvSpPr/>
            <p:nvPr/>
          </p:nvSpPr>
          <p:spPr>
            <a:xfrm>
              <a:off x="1527175" y="4037800"/>
              <a:ext cx="759375" cy="345925"/>
            </a:xfrm>
            <a:custGeom>
              <a:avLst/>
              <a:gdLst/>
              <a:ahLst/>
              <a:cxnLst/>
              <a:rect l="l" t="t" r="r" b="b"/>
              <a:pathLst>
                <a:path w="30375" h="13837" extrusionOk="0">
                  <a:moveTo>
                    <a:pt x="4668" y="840"/>
                  </a:moveTo>
                  <a:cubicBezTo>
                    <a:pt x="5326" y="840"/>
                    <a:pt x="6545" y="903"/>
                    <a:pt x="8235" y="1253"/>
                  </a:cubicBezTo>
                  <a:cubicBezTo>
                    <a:pt x="8231" y="1253"/>
                    <a:pt x="8203" y="1251"/>
                    <a:pt x="8156" y="1245"/>
                  </a:cubicBezTo>
                  <a:lnTo>
                    <a:pt x="8156" y="1245"/>
                  </a:lnTo>
                  <a:lnTo>
                    <a:pt x="8225" y="1261"/>
                  </a:lnTo>
                  <a:lnTo>
                    <a:pt x="8221" y="1261"/>
                  </a:lnTo>
                  <a:cubicBezTo>
                    <a:pt x="8174" y="1255"/>
                    <a:pt x="7782" y="1214"/>
                    <a:pt x="7236" y="1214"/>
                  </a:cubicBezTo>
                  <a:cubicBezTo>
                    <a:pt x="6600" y="1214"/>
                    <a:pt x="5755" y="1270"/>
                    <a:pt x="5003" y="1505"/>
                  </a:cubicBezTo>
                  <a:cubicBezTo>
                    <a:pt x="5003" y="1505"/>
                    <a:pt x="4755" y="1220"/>
                    <a:pt x="4094" y="866"/>
                  </a:cubicBezTo>
                  <a:cubicBezTo>
                    <a:pt x="4094" y="866"/>
                    <a:pt x="4100" y="866"/>
                    <a:pt x="4113" y="864"/>
                  </a:cubicBezTo>
                  <a:cubicBezTo>
                    <a:pt x="4111" y="862"/>
                    <a:pt x="4109" y="862"/>
                    <a:pt x="4105" y="860"/>
                  </a:cubicBezTo>
                  <a:cubicBezTo>
                    <a:pt x="4105" y="860"/>
                    <a:pt x="4298" y="840"/>
                    <a:pt x="4668" y="840"/>
                  </a:cubicBezTo>
                  <a:close/>
                  <a:moveTo>
                    <a:pt x="4735" y="354"/>
                  </a:moveTo>
                  <a:cubicBezTo>
                    <a:pt x="4938" y="354"/>
                    <a:pt x="5141" y="361"/>
                    <a:pt x="5342" y="373"/>
                  </a:cubicBezTo>
                  <a:cubicBezTo>
                    <a:pt x="5717" y="396"/>
                    <a:pt x="6087" y="428"/>
                    <a:pt x="6455" y="488"/>
                  </a:cubicBezTo>
                  <a:cubicBezTo>
                    <a:pt x="7194" y="594"/>
                    <a:pt x="7922" y="744"/>
                    <a:pt x="8647" y="924"/>
                  </a:cubicBezTo>
                  <a:cubicBezTo>
                    <a:pt x="8608" y="915"/>
                    <a:pt x="8567" y="911"/>
                    <a:pt x="8530" y="903"/>
                  </a:cubicBezTo>
                  <a:lnTo>
                    <a:pt x="8530" y="903"/>
                  </a:lnTo>
                  <a:cubicBezTo>
                    <a:pt x="8565" y="911"/>
                    <a:pt x="8602" y="919"/>
                    <a:pt x="8638" y="928"/>
                  </a:cubicBezTo>
                  <a:cubicBezTo>
                    <a:pt x="8274" y="866"/>
                    <a:pt x="7908" y="797"/>
                    <a:pt x="7540" y="741"/>
                  </a:cubicBezTo>
                  <a:cubicBezTo>
                    <a:pt x="7173" y="680"/>
                    <a:pt x="6805" y="629"/>
                    <a:pt x="6437" y="588"/>
                  </a:cubicBezTo>
                  <a:cubicBezTo>
                    <a:pt x="5902" y="527"/>
                    <a:pt x="5366" y="480"/>
                    <a:pt x="4830" y="480"/>
                  </a:cubicBezTo>
                  <a:cubicBezTo>
                    <a:pt x="4627" y="480"/>
                    <a:pt x="4425" y="487"/>
                    <a:pt x="4223" y="502"/>
                  </a:cubicBezTo>
                  <a:cubicBezTo>
                    <a:pt x="3540" y="547"/>
                    <a:pt x="2844" y="699"/>
                    <a:pt x="2276" y="1077"/>
                  </a:cubicBezTo>
                  <a:lnTo>
                    <a:pt x="2169" y="1153"/>
                  </a:lnTo>
                  <a:cubicBezTo>
                    <a:pt x="1875" y="1372"/>
                    <a:pt x="1629" y="1652"/>
                    <a:pt x="1437" y="1967"/>
                  </a:cubicBezTo>
                  <a:cubicBezTo>
                    <a:pt x="1406" y="2018"/>
                    <a:pt x="1375" y="2069"/>
                    <a:pt x="1349" y="2120"/>
                  </a:cubicBezTo>
                  <a:cubicBezTo>
                    <a:pt x="1189" y="2390"/>
                    <a:pt x="1073" y="2683"/>
                    <a:pt x="974" y="2980"/>
                  </a:cubicBezTo>
                  <a:cubicBezTo>
                    <a:pt x="982" y="2947"/>
                    <a:pt x="991" y="2916"/>
                    <a:pt x="1001" y="2882"/>
                  </a:cubicBezTo>
                  <a:lnTo>
                    <a:pt x="1001" y="2882"/>
                  </a:lnTo>
                  <a:cubicBezTo>
                    <a:pt x="989" y="2916"/>
                    <a:pt x="978" y="2951"/>
                    <a:pt x="964" y="2984"/>
                  </a:cubicBezTo>
                  <a:cubicBezTo>
                    <a:pt x="1054" y="2624"/>
                    <a:pt x="1185" y="2272"/>
                    <a:pt x="1367" y="1940"/>
                  </a:cubicBezTo>
                  <a:cubicBezTo>
                    <a:pt x="1551" y="1613"/>
                    <a:pt x="1793" y="1316"/>
                    <a:pt x="2093" y="1085"/>
                  </a:cubicBezTo>
                  <a:cubicBezTo>
                    <a:pt x="2128" y="1057"/>
                    <a:pt x="2165" y="1030"/>
                    <a:pt x="2200" y="1005"/>
                  </a:cubicBezTo>
                  <a:cubicBezTo>
                    <a:pt x="2222" y="989"/>
                    <a:pt x="2247" y="971"/>
                    <a:pt x="2269" y="956"/>
                  </a:cubicBezTo>
                  <a:cubicBezTo>
                    <a:pt x="2282" y="946"/>
                    <a:pt x="2298" y="938"/>
                    <a:pt x="2312" y="932"/>
                  </a:cubicBezTo>
                  <a:cubicBezTo>
                    <a:pt x="2558" y="772"/>
                    <a:pt x="2828" y="656"/>
                    <a:pt x="3110" y="570"/>
                  </a:cubicBezTo>
                  <a:cubicBezTo>
                    <a:pt x="3470" y="459"/>
                    <a:pt x="3845" y="402"/>
                    <a:pt x="4219" y="371"/>
                  </a:cubicBezTo>
                  <a:cubicBezTo>
                    <a:pt x="4391" y="359"/>
                    <a:pt x="4563" y="354"/>
                    <a:pt x="4735" y="354"/>
                  </a:cubicBezTo>
                  <a:close/>
                  <a:moveTo>
                    <a:pt x="7577" y="4395"/>
                  </a:moveTo>
                  <a:lnTo>
                    <a:pt x="7577" y="4395"/>
                  </a:lnTo>
                  <a:cubicBezTo>
                    <a:pt x="7603" y="4402"/>
                    <a:pt x="7630" y="4404"/>
                    <a:pt x="7658" y="4406"/>
                  </a:cubicBezTo>
                  <a:cubicBezTo>
                    <a:pt x="7651" y="4409"/>
                    <a:pt x="7644" y="4410"/>
                    <a:pt x="7635" y="4410"/>
                  </a:cubicBezTo>
                  <a:cubicBezTo>
                    <a:pt x="7619" y="4410"/>
                    <a:pt x="7599" y="4405"/>
                    <a:pt x="7577" y="4395"/>
                  </a:cubicBezTo>
                  <a:close/>
                  <a:moveTo>
                    <a:pt x="9365" y="2640"/>
                  </a:moveTo>
                  <a:cubicBezTo>
                    <a:pt x="9366" y="2640"/>
                    <a:pt x="9367" y="2640"/>
                    <a:pt x="9367" y="2640"/>
                  </a:cubicBezTo>
                  <a:cubicBezTo>
                    <a:pt x="9172" y="2706"/>
                    <a:pt x="8616" y="3983"/>
                    <a:pt x="8183" y="5059"/>
                  </a:cubicBezTo>
                  <a:lnTo>
                    <a:pt x="8183" y="5059"/>
                  </a:lnTo>
                  <a:cubicBezTo>
                    <a:pt x="8183" y="5059"/>
                    <a:pt x="8183" y="5059"/>
                    <a:pt x="8183" y="5059"/>
                  </a:cubicBezTo>
                  <a:lnTo>
                    <a:pt x="8183" y="5059"/>
                  </a:lnTo>
                  <a:cubicBezTo>
                    <a:pt x="9088" y="2699"/>
                    <a:pt x="9342" y="2640"/>
                    <a:pt x="9365" y="2640"/>
                  </a:cubicBezTo>
                  <a:close/>
                  <a:moveTo>
                    <a:pt x="22628" y="5091"/>
                  </a:moveTo>
                  <a:cubicBezTo>
                    <a:pt x="23115" y="5104"/>
                    <a:pt x="23559" y="5186"/>
                    <a:pt x="23645" y="5204"/>
                  </a:cubicBezTo>
                  <a:lnTo>
                    <a:pt x="23645" y="5204"/>
                  </a:lnTo>
                  <a:cubicBezTo>
                    <a:pt x="23191" y="5130"/>
                    <a:pt x="22824" y="5104"/>
                    <a:pt x="22533" y="5104"/>
                  </a:cubicBezTo>
                  <a:cubicBezTo>
                    <a:pt x="22440" y="5104"/>
                    <a:pt x="22354" y="5107"/>
                    <a:pt x="22276" y="5112"/>
                  </a:cubicBezTo>
                  <a:cubicBezTo>
                    <a:pt x="21976" y="5130"/>
                    <a:pt x="21787" y="5177"/>
                    <a:pt x="21695" y="5208"/>
                  </a:cubicBezTo>
                  <a:lnTo>
                    <a:pt x="21693" y="5208"/>
                  </a:lnTo>
                  <a:cubicBezTo>
                    <a:pt x="21925" y="5122"/>
                    <a:pt x="22219" y="5091"/>
                    <a:pt x="22506" y="5091"/>
                  </a:cubicBezTo>
                  <a:close/>
                  <a:moveTo>
                    <a:pt x="23659" y="5208"/>
                  </a:moveTo>
                  <a:lnTo>
                    <a:pt x="23659" y="5208"/>
                  </a:lnTo>
                  <a:cubicBezTo>
                    <a:pt x="23659" y="5208"/>
                    <a:pt x="23659" y="5208"/>
                    <a:pt x="23659" y="5208"/>
                  </a:cubicBezTo>
                  <a:cubicBezTo>
                    <a:pt x="23659" y="5208"/>
                    <a:pt x="23659" y="5208"/>
                    <a:pt x="23659" y="5208"/>
                  </a:cubicBezTo>
                  <a:close/>
                  <a:moveTo>
                    <a:pt x="21700" y="5200"/>
                  </a:moveTo>
                  <a:lnTo>
                    <a:pt x="21700" y="5200"/>
                  </a:lnTo>
                  <a:cubicBezTo>
                    <a:pt x="21675" y="5210"/>
                    <a:pt x="21652" y="5218"/>
                    <a:pt x="21626" y="5228"/>
                  </a:cubicBezTo>
                  <a:cubicBezTo>
                    <a:pt x="21626" y="5228"/>
                    <a:pt x="21652" y="5218"/>
                    <a:pt x="21700" y="5200"/>
                  </a:cubicBezTo>
                  <a:close/>
                  <a:moveTo>
                    <a:pt x="3454" y="1048"/>
                  </a:moveTo>
                  <a:cubicBezTo>
                    <a:pt x="3454" y="1048"/>
                    <a:pt x="3474" y="1059"/>
                    <a:pt x="3509" y="1079"/>
                  </a:cubicBezTo>
                  <a:cubicBezTo>
                    <a:pt x="3622" y="1147"/>
                    <a:pt x="3896" y="1316"/>
                    <a:pt x="4231" y="1619"/>
                  </a:cubicBezTo>
                  <a:cubicBezTo>
                    <a:pt x="4244" y="1633"/>
                    <a:pt x="4262" y="1650"/>
                    <a:pt x="4276" y="1664"/>
                  </a:cubicBezTo>
                  <a:cubicBezTo>
                    <a:pt x="4276" y="1664"/>
                    <a:pt x="4272" y="1664"/>
                    <a:pt x="4264" y="1668"/>
                  </a:cubicBezTo>
                  <a:lnTo>
                    <a:pt x="4266" y="1670"/>
                  </a:lnTo>
                  <a:cubicBezTo>
                    <a:pt x="4266" y="1670"/>
                    <a:pt x="3837" y="1785"/>
                    <a:pt x="3305" y="2141"/>
                  </a:cubicBezTo>
                  <a:lnTo>
                    <a:pt x="3182" y="2225"/>
                  </a:lnTo>
                  <a:cubicBezTo>
                    <a:pt x="2527" y="2697"/>
                    <a:pt x="1760" y="3530"/>
                    <a:pt x="1447" y="4932"/>
                  </a:cubicBezTo>
                  <a:cubicBezTo>
                    <a:pt x="1445" y="4946"/>
                    <a:pt x="1441" y="4958"/>
                    <a:pt x="1437" y="4974"/>
                  </a:cubicBezTo>
                  <a:lnTo>
                    <a:pt x="1400" y="5173"/>
                  </a:lnTo>
                  <a:cubicBezTo>
                    <a:pt x="1392" y="5212"/>
                    <a:pt x="1386" y="5249"/>
                    <a:pt x="1381" y="5285"/>
                  </a:cubicBezTo>
                  <a:cubicBezTo>
                    <a:pt x="1381" y="5285"/>
                    <a:pt x="1379" y="5275"/>
                    <a:pt x="1379" y="5255"/>
                  </a:cubicBezTo>
                  <a:cubicBezTo>
                    <a:pt x="1375" y="5269"/>
                    <a:pt x="1373" y="5281"/>
                    <a:pt x="1373" y="5294"/>
                  </a:cubicBezTo>
                  <a:cubicBezTo>
                    <a:pt x="1373" y="5294"/>
                    <a:pt x="1334" y="5005"/>
                    <a:pt x="1351" y="4573"/>
                  </a:cubicBezTo>
                  <a:cubicBezTo>
                    <a:pt x="1383" y="3688"/>
                    <a:pt x="1641" y="2196"/>
                    <a:pt x="2918" y="1343"/>
                  </a:cubicBezTo>
                  <a:cubicBezTo>
                    <a:pt x="2973" y="1306"/>
                    <a:pt x="3026" y="1271"/>
                    <a:pt x="3086" y="1239"/>
                  </a:cubicBezTo>
                  <a:cubicBezTo>
                    <a:pt x="3184" y="1179"/>
                    <a:pt x="3292" y="1122"/>
                    <a:pt x="3405" y="1071"/>
                  </a:cubicBezTo>
                  <a:cubicBezTo>
                    <a:pt x="3419" y="1065"/>
                    <a:pt x="3438" y="1057"/>
                    <a:pt x="3454" y="1048"/>
                  </a:cubicBezTo>
                  <a:close/>
                  <a:moveTo>
                    <a:pt x="22236" y="3999"/>
                  </a:moveTo>
                  <a:cubicBezTo>
                    <a:pt x="22254" y="3999"/>
                    <a:pt x="22273" y="3999"/>
                    <a:pt x="22291" y="4001"/>
                  </a:cubicBezTo>
                  <a:cubicBezTo>
                    <a:pt x="22309" y="4003"/>
                    <a:pt x="22324" y="4003"/>
                    <a:pt x="22342" y="4005"/>
                  </a:cubicBezTo>
                  <a:cubicBezTo>
                    <a:pt x="22882" y="4087"/>
                    <a:pt x="27142" y="6073"/>
                    <a:pt x="27142" y="6073"/>
                  </a:cubicBezTo>
                  <a:lnTo>
                    <a:pt x="26546" y="6040"/>
                  </a:lnTo>
                  <a:cubicBezTo>
                    <a:pt x="25330" y="5571"/>
                    <a:pt x="24379" y="5325"/>
                    <a:pt x="23650" y="5205"/>
                  </a:cubicBezTo>
                  <a:lnTo>
                    <a:pt x="23650" y="5205"/>
                  </a:lnTo>
                  <a:cubicBezTo>
                    <a:pt x="23536" y="5176"/>
                    <a:pt x="22449" y="4913"/>
                    <a:pt x="21683" y="4909"/>
                  </a:cubicBezTo>
                  <a:cubicBezTo>
                    <a:pt x="21391" y="4909"/>
                    <a:pt x="21145" y="4946"/>
                    <a:pt x="21020" y="5050"/>
                  </a:cubicBezTo>
                  <a:cubicBezTo>
                    <a:pt x="20555" y="5431"/>
                    <a:pt x="23396" y="7113"/>
                    <a:pt x="23507" y="7178"/>
                  </a:cubicBezTo>
                  <a:lnTo>
                    <a:pt x="23507" y="7178"/>
                  </a:lnTo>
                  <a:cubicBezTo>
                    <a:pt x="23507" y="7178"/>
                    <a:pt x="23507" y="7178"/>
                    <a:pt x="23507" y="7178"/>
                  </a:cubicBezTo>
                  <a:lnTo>
                    <a:pt x="23507" y="7178"/>
                  </a:lnTo>
                  <a:cubicBezTo>
                    <a:pt x="21166" y="5845"/>
                    <a:pt x="19821" y="5003"/>
                    <a:pt x="19817" y="5003"/>
                  </a:cubicBezTo>
                  <a:cubicBezTo>
                    <a:pt x="21097" y="4543"/>
                    <a:pt x="21718" y="3999"/>
                    <a:pt x="22236" y="3999"/>
                  </a:cubicBezTo>
                  <a:close/>
                  <a:moveTo>
                    <a:pt x="9436" y="788"/>
                  </a:moveTo>
                  <a:cubicBezTo>
                    <a:pt x="9504" y="788"/>
                    <a:pt x="9578" y="799"/>
                    <a:pt x="9659" y="825"/>
                  </a:cubicBezTo>
                  <a:cubicBezTo>
                    <a:pt x="9725" y="846"/>
                    <a:pt x="9792" y="881"/>
                    <a:pt x="9868" y="924"/>
                  </a:cubicBezTo>
                  <a:cubicBezTo>
                    <a:pt x="9868" y="924"/>
                    <a:pt x="8861" y="3272"/>
                    <a:pt x="8119" y="5171"/>
                  </a:cubicBezTo>
                  <a:cubicBezTo>
                    <a:pt x="8141" y="5128"/>
                    <a:pt x="8162" y="5089"/>
                    <a:pt x="8182" y="5060"/>
                  </a:cubicBezTo>
                  <a:cubicBezTo>
                    <a:pt x="8184" y="5060"/>
                    <a:pt x="8184" y="5058"/>
                    <a:pt x="8184" y="5058"/>
                  </a:cubicBezTo>
                  <a:cubicBezTo>
                    <a:pt x="8184" y="5056"/>
                    <a:pt x="8186" y="5056"/>
                    <a:pt x="8186" y="5054"/>
                  </a:cubicBezTo>
                  <a:cubicBezTo>
                    <a:pt x="8222" y="4999"/>
                    <a:pt x="8234" y="4980"/>
                    <a:pt x="8234" y="4980"/>
                  </a:cubicBezTo>
                  <a:lnTo>
                    <a:pt x="8234" y="4980"/>
                  </a:lnTo>
                  <a:cubicBezTo>
                    <a:pt x="8234" y="4980"/>
                    <a:pt x="8205" y="5025"/>
                    <a:pt x="8190" y="5048"/>
                  </a:cubicBezTo>
                  <a:cubicBezTo>
                    <a:pt x="8192" y="5046"/>
                    <a:pt x="8193" y="5043"/>
                    <a:pt x="8195" y="5041"/>
                  </a:cubicBezTo>
                  <a:lnTo>
                    <a:pt x="8195" y="5041"/>
                  </a:lnTo>
                  <a:cubicBezTo>
                    <a:pt x="8190" y="5048"/>
                    <a:pt x="8187" y="5055"/>
                    <a:pt x="8184" y="5058"/>
                  </a:cubicBezTo>
                  <a:cubicBezTo>
                    <a:pt x="8189" y="5051"/>
                    <a:pt x="8194" y="5044"/>
                    <a:pt x="8198" y="5037"/>
                  </a:cubicBezTo>
                  <a:lnTo>
                    <a:pt x="8198" y="5037"/>
                  </a:lnTo>
                  <a:cubicBezTo>
                    <a:pt x="8228" y="4994"/>
                    <a:pt x="8250" y="4973"/>
                    <a:pt x="8268" y="4973"/>
                  </a:cubicBezTo>
                  <a:cubicBezTo>
                    <a:pt x="8276" y="4973"/>
                    <a:pt x="8283" y="4977"/>
                    <a:pt x="8288" y="4985"/>
                  </a:cubicBezTo>
                  <a:cubicBezTo>
                    <a:pt x="8315" y="5017"/>
                    <a:pt x="8317" y="5134"/>
                    <a:pt x="8297" y="5316"/>
                  </a:cubicBezTo>
                  <a:cubicBezTo>
                    <a:pt x="8286" y="5204"/>
                    <a:pt x="8182" y="5060"/>
                    <a:pt x="8182" y="5060"/>
                  </a:cubicBezTo>
                  <a:lnTo>
                    <a:pt x="8182" y="5065"/>
                  </a:lnTo>
                  <a:cubicBezTo>
                    <a:pt x="7859" y="5858"/>
                    <a:pt x="7601" y="6544"/>
                    <a:pt x="7601" y="6544"/>
                  </a:cubicBezTo>
                  <a:cubicBezTo>
                    <a:pt x="7738" y="6155"/>
                    <a:pt x="7918" y="5680"/>
                    <a:pt x="8119" y="5171"/>
                  </a:cubicBezTo>
                  <a:lnTo>
                    <a:pt x="8119" y="5171"/>
                  </a:lnTo>
                  <a:cubicBezTo>
                    <a:pt x="7918" y="5558"/>
                    <a:pt x="7558" y="6519"/>
                    <a:pt x="7000" y="8268"/>
                  </a:cubicBezTo>
                  <a:lnTo>
                    <a:pt x="8743" y="1897"/>
                  </a:lnTo>
                  <a:lnTo>
                    <a:pt x="8743" y="1895"/>
                  </a:lnTo>
                  <a:lnTo>
                    <a:pt x="8964" y="1018"/>
                  </a:lnTo>
                  <a:cubicBezTo>
                    <a:pt x="8964" y="1018"/>
                    <a:pt x="9128" y="788"/>
                    <a:pt x="9436" y="788"/>
                  </a:cubicBezTo>
                  <a:close/>
                  <a:moveTo>
                    <a:pt x="28105" y="6849"/>
                  </a:moveTo>
                  <a:cubicBezTo>
                    <a:pt x="27948" y="7035"/>
                    <a:pt x="27782" y="7215"/>
                    <a:pt x="27618" y="7397"/>
                  </a:cubicBezTo>
                  <a:lnTo>
                    <a:pt x="27119" y="7933"/>
                  </a:lnTo>
                  <a:cubicBezTo>
                    <a:pt x="26790" y="8287"/>
                    <a:pt x="26452" y="8637"/>
                    <a:pt x="26115" y="8982"/>
                  </a:cubicBezTo>
                  <a:lnTo>
                    <a:pt x="26113" y="8978"/>
                  </a:lnTo>
                  <a:lnTo>
                    <a:pt x="26104" y="8987"/>
                  </a:lnTo>
                  <a:cubicBezTo>
                    <a:pt x="25961" y="8894"/>
                    <a:pt x="25806" y="8794"/>
                    <a:pt x="25638" y="8690"/>
                  </a:cubicBezTo>
                  <a:cubicBezTo>
                    <a:pt x="25433" y="8520"/>
                    <a:pt x="25229" y="8354"/>
                    <a:pt x="25022" y="8191"/>
                  </a:cubicBezTo>
                  <a:cubicBezTo>
                    <a:pt x="24687" y="7927"/>
                    <a:pt x="24349" y="7669"/>
                    <a:pt x="24001" y="7421"/>
                  </a:cubicBezTo>
                  <a:lnTo>
                    <a:pt x="24001" y="7421"/>
                  </a:lnTo>
                  <a:cubicBezTo>
                    <a:pt x="24032" y="7440"/>
                    <a:pt x="24060" y="7454"/>
                    <a:pt x="24091" y="7473"/>
                  </a:cubicBezTo>
                  <a:cubicBezTo>
                    <a:pt x="24067" y="7452"/>
                    <a:pt x="24038" y="7434"/>
                    <a:pt x="24011" y="7413"/>
                  </a:cubicBezTo>
                  <a:lnTo>
                    <a:pt x="24011" y="7413"/>
                  </a:lnTo>
                  <a:cubicBezTo>
                    <a:pt x="24384" y="7624"/>
                    <a:pt x="24742" y="7861"/>
                    <a:pt x="25086" y="8111"/>
                  </a:cubicBezTo>
                  <a:cubicBezTo>
                    <a:pt x="25419" y="8346"/>
                    <a:pt x="25738" y="8600"/>
                    <a:pt x="26051" y="8862"/>
                  </a:cubicBezTo>
                  <a:cubicBezTo>
                    <a:pt x="26374" y="8526"/>
                    <a:pt x="26702" y="8193"/>
                    <a:pt x="27033" y="7867"/>
                  </a:cubicBezTo>
                  <a:lnTo>
                    <a:pt x="27557" y="7356"/>
                  </a:lnTo>
                  <a:cubicBezTo>
                    <a:pt x="27739" y="7188"/>
                    <a:pt x="27915" y="7018"/>
                    <a:pt x="28097" y="6855"/>
                  </a:cubicBezTo>
                  <a:lnTo>
                    <a:pt x="28097" y="6855"/>
                  </a:lnTo>
                  <a:cubicBezTo>
                    <a:pt x="28093" y="6859"/>
                    <a:pt x="28089" y="6861"/>
                    <a:pt x="28087" y="6867"/>
                  </a:cubicBezTo>
                  <a:cubicBezTo>
                    <a:pt x="28093" y="6861"/>
                    <a:pt x="28099" y="6855"/>
                    <a:pt x="28105" y="6849"/>
                  </a:cubicBezTo>
                  <a:close/>
                  <a:moveTo>
                    <a:pt x="10791" y="1734"/>
                  </a:moveTo>
                  <a:cubicBezTo>
                    <a:pt x="12100" y="2151"/>
                    <a:pt x="13399" y="2601"/>
                    <a:pt x="14666" y="3141"/>
                  </a:cubicBezTo>
                  <a:cubicBezTo>
                    <a:pt x="15934" y="3669"/>
                    <a:pt x="17182" y="4250"/>
                    <a:pt x="18406" y="4874"/>
                  </a:cubicBezTo>
                  <a:cubicBezTo>
                    <a:pt x="19629" y="5504"/>
                    <a:pt x="20836" y="6163"/>
                    <a:pt x="22015" y="6871"/>
                  </a:cubicBezTo>
                  <a:cubicBezTo>
                    <a:pt x="23187" y="7575"/>
                    <a:pt x="24339" y="8311"/>
                    <a:pt x="25450" y="9109"/>
                  </a:cubicBezTo>
                  <a:lnTo>
                    <a:pt x="25448" y="9109"/>
                  </a:lnTo>
                  <a:cubicBezTo>
                    <a:pt x="25368" y="9056"/>
                    <a:pt x="25286" y="9005"/>
                    <a:pt x="25206" y="8952"/>
                  </a:cubicBezTo>
                  <a:lnTo>
                    <a:pt x="25206" y="8952"/>
                  </a:lnTo>
                  <a:cubicBezTo>
                    <a:pt x="25284" y="9007"/>
                    <a:pt x="25362" y="9060"/>
                    <a:pt x="25439" y="9117"/>
                  </a:cubicBezTo>
                  <a:lnTo>
                    <a:pt x="25437" y="9117"/>
                  </a:lnTo>
                  <a:cubicBezTo>
                    <a:pt x="24871" y="8741"/>
                    <a:pt x="24300" y="8375"/>
                    <a:pt x="23723" y="8023"/>
                  </a:cubicBezTo>
                  <a:lnTo>
                    <a:pt x="22843" y="7485"/>
                  </a:lnTo>
                  <a:lnTo>
                    <a:pt x="21955" y="6963"/>
                  </a:lnTo>
                  <a:cubicBezTo>
                    <a:pt x="21511" y="6705"/>
                    <a:pt x="21063" y="6450"/>
                    <a:pt x="20613" y="6202"/>
                  </a:cubicBezTo>
                  <a:cubicBezTo>
                    <a:pt x="20611" y="6200"/>
                    <a:pt x="20607" y="6200"/>
                    <a:pt x="20605" y="6196"/>
                  </a:cubicBezTo>
                  <a:cubicBezTo>
                    <a:pt x="20458" y="6114"/>
                    <a:pt x="20310" y="6032"/>
                    <a:pt x="20163" y="5954"/>
                  </a:cubicBezTo>
                  <a:cubicBezTo>
                    <a:pt x="20126" y="5934"/>
                    <a:pt x="20091" y="5916"/>
                    <a:pt x="20055" y="5895"/>
                  </a:cubicBezTo>
                  <a:cubicBezTo>
                    <a:pt x="19488" y="5588"/>
                    <a:pt x="18915" y="5285"/>
                    <a:pt x="18340" y="4995"/>
                  </a:cubicBezTo>
                  <a:cubicBezTo>
                    <a:pt x="18035" y="4835"/>
                    <a:pt x="17728" y="4682"/>
                    <a:pt x="17421" y="4533"/>
                  </a:cubicBezTo>
                  <a:lnTo>
                    <a:pt x="16822" y="4240"/>
                  </a:lnTo>
                  <a:cubicBezTo>
                    <a:pt x="16714" y="4187"/>
                    <a:pt x="16605" y="4136"/>
                    <a:pt x="16497" y="4082"/>
                  </a:cubicBezTo>
                  <a:cubicBezTo>
                    <a:pt x="16186" y="3933"/>
                    <a:pt x="15873" y="3798"/>
                    <a:pt x="15560" y="3655"/>
                  </a:cubicBezTo>
                  <a:cubicBezTo>
                    <a:pt x="15247" y="3512"/>
                    <a:pt x="14936" y="3370"/>
                    <a:pt x="14619" y="3238"/>
                  </a:cubicBezTo>
                  <a:lnTo>
                    <a:pt x="13673" y="2834"/>
                  </a:lnTo>
                  <a:lnTo>
                    <a:pt x="12714" y="2458"/>
                  </a:lnTo>
                  <a:lnTo>
                    <a:pt x="12235" y="2268"/>
                  </a:lnTo>
                  <a:lnTo>
                    <a:pt x="12151" y="2237"/>
                  </a:lnTo>
                  <a:lnTo>
                    <a:pt x="11748" y="2094"/>
                  </a:lnTo>
                  <a:lnTo>
                    <a:pt x="10780" y="1742"/>
                  </a:lnTo>
                  <a:lnTo>
                    <a:pt x="10780" y="1742"/>
                  </a:lnTo>
                  <a:cubicBezTo>
                    <a:pt x="10860" y="1766"/>
                    <a:pt x="10942" y="1793"/>
                    <a:pt x="11020" y="1818"/>
                  </a:cubicBezTo>
                  <a:lnTo>
                    <a:pt x="10791" y="1734"/>
                  </a:lnTo>
                  <a:close/>
                  <a:moveTo>
                    <a:pt x="9813" y="3534"/>
                  </a:moveTo>
                  <a:lnTo>
                    <a:pt x="11705" y="4140"/>
                  </a:lnTo>
                  <a:cubicBezTo>
                    <a:pt x="12247" y="4232"/>
                    <a:pt x="22596" y="7689"/>
                    <a:pt x="22921" y="8451"/>
                  </a:cubicBezTo>
                  <a:cubicBezTo>
                    <a:pt x="22579" y="8369"/>
                    <a:pt x="22240" y="8287"/>
                    <a:pt x="21898" y="8209"/>
                  </a:cubicBezTo>
                  <a:cubicBezTo>
                    <a:pt x="20936" y="7996"/>
                    <a:pt x="19969" y="7800"/>
                    <a:pt x="18985" y="7667"/>
                  </a:cubicBezTo>
                  <a:lnTo>
                    <a:pt x="18985" y="7667"/>
                  </a:lnTo>
                  <a:cubicBezTo>
                    <a:pt x="19899" y="8054"/>
                    <a:pt x="20830" y="8375"/>
                    <a:pt x="21767" y="8682"/>
                  </a:cubicBezTo>
                  <a:cubicBezTo>
                    <a:pt x="22094" y="8788"/>
                    <a:pt x="22422" y="8890"/>
                    <a:pt x="22749" y="8989"/>
                  </a:cubicBezTo>
                  <a:cubicBezTo>
                    <a:pt x="22199" y="9478"/>
                    <a:pt x="20503" y="9598"/>
                    <a:pt x="17591" y="9699"/>
                  </a:cubicBezTo>
                  <a:cubicBezTo>
                    <a:pt x="14371" y="9555"/>
                    <a:pt x="10891" y="9218"/>
                    <a:pt x="8113" y="8496"/>
                  </a:cubicBezTo>
                  <a:lnTo>
                    <a:pt x="9813" y="3534"/>
                  </a:lnTo>
                  <a:close/>
                  <a:moveTo>
                    <a:pt x="24989" y="10093"/>
                  </a:moveTo>
                  <a:cubicBezTo>
                    <a:pt x="24965" y="10097"/>
                    <a:pt x="24940" y="10100"/>
                    <a:pt x="24918" y="10102"/>
                  </a:cubicBezTo>
                  <a:lnTo>
                    <a:pt x="24979" y="10102"/>
                  </a:lnTo>
                  <a:cubicBezTo>
                    <a:pt x="24703" y="10130"/>
                    <a:pt x="24427" y="10151"/>
                    <a:pt x="24151" y="10173"/>
                  </a:cubicBezTo>
                  <a:lnTo>
                    <a:pt x="23320" y="10224"/>
                  </a:lnTo>
                  <a:cubicBezTo>
                    <a:pt x="22763" y="10255"/>
                    <a:pt x="22211" y="10267"/>
                    <a:pt x="21657" y="10284"/>
                  </a:cubicBezTo>
                  <a:cubicBezTo>
                    <a:pt x="21395" y="10286"/>
                    <a:pt x="21133" y="10288"/>
                    <a:pt x="20872" y="10288"/>
                  </a:cubicBezTo>
                  <a:cubicBezTo>
                    <a:pt x="20579" y="10288"/>
                    <a:pt x="20286" y="10285"/>
                    <a:pt x="19995" y="10278"/>
                  </a:cubicBezTo>
                  <a:cubicBezTo>
                    <a:pt x="19439" y="10265"/>
                    <a:pt x="18884" y="10245"/>
                    <a:pt x="18332" y="10202"/>
                  </a:cubicBezTo>
                  <a:lnTo>
                    <a:pt x="18414" y="10202"/>
                  </a:lnTo>
                  <a:cubicBezTo>
                    <a:pt x="18391" y="10200"/>
                    <a:pt x="18369" y="10200"/>
                    <a:pt x="18342" y="10196"/>
                  </a:cubicBezTo>
                  <a:lnTo>
                    <a:pt x="20005" y="10179"/>
                  </a:lnTo>
                  <a:cubicBezTo>
                    <a:pt x="20560" y="10171"/>
                    <a:pt x="21112" y="10169"/>
                    <a:pt x="21665" y="10155"/>
                  </a:cubicBezTo>
                  <a:cubicBezTo>
                    <a:pt x="22219" y="10151"/>
                    <a:pt x="22772" y="10138"/>
                    <a:pt x="23324" y="10128"/>
                  </a:cubicBezTo>
                  <a:cubicBezTo>
                    <a:pt x="23882" y="10112"/>
                    <a:pt x="24433" y="10097"/>
                    <a:pt x="24989" y="10093"/>
                  </a:cubicBezTo>
                  <a:close/>
                  <a:moveTo>
                    <a:pt x="21771" y="8430"/>
                  </a:moveTo>
                  <a:lnTo>
                    <a:pt x="21771" y="8430"/>
                  </a:lnTo>
                  <a:cubicBezTo>
                    <a:pt x="22352" y="8563"/>
                    <a:pt x="22929" y="8706"/>
                    <a:pt x="23506" y="8854"/>
                  </a:cubicBezTo>
                  <a:cubicBezTo>
                    <a:pt x="24081" y="8999"/>
                    <a:pt x="24656" y="9158"/>
                    <a:pt x="25229" y="9310"/>
                  </a:cubicBezTo>
                  <a:cubicBezTo>
                    <a:pt x="25802" y="9469"/>
                    <a:pt x="26374" y="9627"/>
                    <a:pt x="26945" y="9793"/>
                  </a:cubicBezTo>
                  <a:lnTo>
                    <a:pt x="27802" y="10046"/>
                  </a:lnTo>
                  <a:cubicBezTo>
                    <a:pt x="28083" y="10128"/>
                    <a:pt x="28369" y="10212"/>
                    <a:pt x="28654" y="10304"/>
                  </a:cubicBezTo>
                  <a:lnTo>
                    <a:pt x="28547" y="10282"/>
                  </a:lnTo>
                  <a:lnTo>
                    <a:pt x="28547" y="10282"/>
                  </a:lnTo>
                  <a:cubicBezTo>
                    <a:pt x="28580" y="10292"/>
                    <a:pt x="28611" y="10302"/>
                    <a:pt x="28643" y="10312"/>
                  </a:cubicBezTo>
                  <a:cubicBezTo>
                    <a:pt x="28351" y="10247"/>
                    <a:pt x="28066" y="10173"/>
                    <a:pt x="27774" y="10108"/>
                  </a:cubicBezTo>
                  <a:lnTo>
                    <a:pt x="26908" y="9889"/>
                  </a:lnTo>
                  <a:cubicBezTo>
                    <a:pt x="26334" y="9742"/>
                    <a:pt x="25759" y="9586"/>
                    <a:pt x="25186" y="9435"/>
                  </a:cubicBezTo>
                  <a:cubicBezTo>
                    <a:pt x="24613" y="9273"/>
                    <a:pt x="24040" y="9117"/>
                    <a:pt x="23469" y="8952"/>
                  </a:cubicBezTo>
                  <a:cubicBezTo>
                    <a:pt x="22898" y="8784"/>
                    <a:pt x="22330" y="8616"/>
                    <a:pt x="21761" y="8434"/>
                  </a:cubicBezTo>
                  <a:lnTo>
                    <a:pt x="21761" y="8434"/>
                  </a:lnTo>
                  <a:cubicBezTo>
                    <a:pt x="21798" y="8442"/>
                    <a:pt x="21837" y="8453"/>
                    <a:pt x="21871" y="8461"/>
                  </a:cubicBezTo>
                  <a:lnTo>
                    <a:pt x="21771" y="8430"/>
                  </a:lnTo>
                  <a:close/>
                  <a:moveTo>
                    <a:pt x="19987" y="11202"/>
                  </a:moveTo>
                  <a:cubicBezTo>
                    <a:pt x="19987" y="11202"/>
                    <a:pt x="19987" y="11202"/>
                    <a:pt x="19987" y="11202"/>
                  </a:cubicBezTo>
                  <a:lnTo>
                    <a:pt x="19987" y="11202"/>
                  </a:lnTo>
                  <a:cubicBezTo>
                    <a:pt x="19987" y="11202"/>
                    <a:pt x="19987" y="11202"/>
                    <a:pt x="19987" y="11202"/>
                  </a:cubicBezTo>
                  <a:close/>
                  <a:moveTo>
                    <a:pt x="19995" y="11194"/>
                  </a:moveTo>
                  <a:cubicBezTo>
                    <a:pt x="20006" y="11207"/>
                    <a:pt x="20016" y="11220"/>
                    <a:pt x="20027" y="11233"/>
                  </a:cubicBezTo>
                  <a:lnTo>
                    <a:pt x="20027" y="11233"/>
                  </a:lnTo>
                  <a:cubicBezTo>
                    <a:pt x="20004" y="11208"/>
                    <a:pt x="19995" y="11194"/>
                    <a:pt x="19995" y="11194"/>
                  </a:cubicBezTo>
                  <a:close/>
                  <a:moveTo>
                    <a:pt x="20046" y="11251"/>
                  </a:moveTo>
                  <a:lnTo>
                    <a:pt x="20048" y="11255"/>
                  </a:lnTo>
                  <a:cubicBezTo>
                    <a:pt x="20048" y="11255"/>
                    <a:pt x="20047" y="11254"/>
                    <a:pt x="20046" y="11253"/>
                  </a:cubicBezTo>
                  <a:lnTo>
                    <a:pt x="20046" y="11253"/>
                  </a:lnTo>
                  <a:lnTo>
                    <a:pt x="20046" y="11251"/>
                  </a:lnTo>
                  <a:close/>
                  <a:moveTo>
                    <a:pt x="19987" y="11202"/>
                  </a:moveTo>
                  <a:lnTo>
                    <a:pt x="19987" y="11202"/>
                  </a:lnTo>
                  <a:cubicBezTo>
                    <a:pt x="20003" y="11223"/>
                    <a:pt x="20020" y="11243"/>
                    <a:pt x="20038" y="11264"/>
                  </a:cubicBezTo>
                  <a:cubicBezTo>
                    <a:pt x="20001" y="11225"/>
                    <a:pt x="19987" y="11202"/>
                    <a:pt x="19987" y="11202"/>
                  </a:cubicBezTo>
                  <a:close/>
                  <a:moveTo>
                    <a:pt x="20038" y="11264"/>
                  </a:moveTo>
                  <a:cubicBezTo>
                    <a:pt x="20124" y="11358"/>
                    <a:pt x="20331" y="11560"/>
                    <a:pt x="20746" y="11800"/>
                  </a:cubicBezTo>
                  <a:cubicBezTo>
                    <a:pt x="20460" y="11638"/>
                    <a:pt x="20194" y="11454"/>
                    <a:pt x="20038" y="11264"/>
                  </a:cubicBezTo>
                  <a:close/>
                  <a:moveTo>
                    <a:pt x="20888" y="11877"/>
                  </a:moveTo>
                  <a:lnTo>
                    <a:pt x="20888" y="11877"/>
                  </a:lnTo>
                  <a:cubicBezTo>
                    <a:pt x="21187" y="12035"/>
                    <a:pt x="21492" y="12166"/>
                    <a:pt x="21711" y="12253"/>
                  </a:cubicBezTo>
                  <a:lnTo>
                    <a:pt x="21711" y="12253"/>
                  </a:lnTo>
                  <a:cubicBezTo>
                    <a:pt x="21380" y="12125"/>
                    <a:pt x="21109" y="11997"/>
                    <a:pt x="20888" y="11877"/>
                  </a:cubicBezTo>
                  <a:close/>
                  <a:moveTo>
                    <a:pt x="21987" y="12356"/>
                  </a:moveTo>
                  <a:cubicBezTo>
                    <a:pt x="21993" y="12357"/>
                    <a:pt x="21997" y="12359"/>
                    <a:pt x="22001" y="12360"/>
                  </a:cubicBezTo>
                  <a:lnTo>
                    <a:pt x="22001" y="12360"/>
                  </a:lnTo>
                  <a:cubicBezTo>
                    <a:pt x="21999" y="12359"/>
                    <a:pt x="21996" y="12359"/>
                    <a:pt x="21992" y="12358"/>
                  </a:cubicBezTo>
                  <a:cubicBezTo>
                    <a:pt x="21991" y="12358"/>
                    <a:pt x="21989" y="12357"/>
                    <a:pt x="21987" y="12356"/>
                  </a:cubicBezTo>
                  <a:close/>
                  <a:moveTo>
                    <a:pt x="25812" y="10214"/>
                  </a:moveTo>
                  <a:lnTo>
                    <a:pt x="25818" y="10230"/>
                  </a:lnTo>
                  <a:cubicBezTo>
                    <a:pt x="25935" y="10705"/>
                    <a:pt x="26047" y="11182"/>
                    <a:pt x="26156" y="11659"/>
                  </a:cubicBezTo>
                  <a:lnTo>
                    <a:pt x="26311" y="12375"/>
                  </a:lnTo>
                  <a:cubicBezTo>
                    <a:pt x="26360" y="12616"/>
                    <a:pt x="26411" y="12853"/>
                    <a:pt x="26452" y="13097"/>
                  </a:cubicBezTo>
                  <a:cubicBezTo>
                    <a:pt x="26381" y="12862"/>
                    <a:pt x="26317" y="12626"/>
                    <a:pt x="26248" y="12391"/>
                  </a:cubicBezTo>
                  <a:lnTo>
                    <a:pt x="26248" y="12391"/>
                  </a:lnTo>
                  <a:cubicBezTo>
                    <a:pt x="26293" y="12628"/>
                    <a:pt x="26344" y="12864"/>
                    <a:pt x="26389" y="13101"/>
                  </a:cubicBezTo>
                  <a:cubicBezTo>
                    <a:pt x="26317" y="12866"/>
                    <a:pt x="26252" y="12630"/>
                    <a:pt x="26184" y="12395"/>
                  </a:cubicBezTo>
                  <a:lnTo>
                    <a:pt x="25992" y="11687"/>
                  </a:lnTo>
                  <a:cubicBezTo>
                    <a:pt x="25871" y="11235"/>
                    <a:pt x="25759" y="10779"/>
                    <a:pt x="25648" y="10325"/>
                  </a:cubicBezTo>
                  <a:cubicBezTo>
                    <a:pt x="25317" y="10378"/>
                    <a:pt x="24983" y="10423"/>
                    <a:pt x="24650" y="10453"/>
                  </a:cubicBezTo>
                  <a:cubicBezTo>
                    <a:pt x="24578" y="10462"/>
                    <a:pt x="24507" y="10470"/>
                    <a:pt x="24433" y="10476"/>
                  </a:cubicBezTo>
                  <a:cubicBezTo>
                    <a:pt x="24056" y="10509"/>
                    <a:pt x="23674" y="10530"/>
                    <a:pt x="23294" y="10530"/>
                  </a:cubicBezTo>
                  <a:cubicBezTo>
                    <a:pt x="23246" y="10530"/>
                    <a:pt x="23199" y="10530"/>
                    <a:pt x="23152" y="10529"/>
                  </a:cubicBezTo>
                  <a:cubicBezTo>
                    <a:pt x="23177" y="10527"/>
                    <a:pt x="23199" y="10523"/>
                    <a:pt x="23220" y="10521"/>
                  </a:cubicBezTo>
                  <a:lnTo>
                    <a:pt x="23218" y="10521"/>
                  </a:lnTo>
                  <a:cubicBezTo>
                    <a:pt x="23312" y="10513"/>
                    <a:pt x="23408" y="10503"/>
                    <a:pt x="23504" y="10492"/>
                  </a:cubicBezTo>
                  <a:cubicBezTo>
                    <a:pt x="23811" y="10460"/>
                    <a:pt x="24118" y="10425"/>
                    <a:pt x="24421" y="10382"/>
                  </a:cubicBezTo>
                  <a:cubicBezTo>
                    <a:pt x="24758" y="10335"/>
                    <a:pt x="25096" y="10284"/>
                    <a:pt x="25431" y="10228"/>
                  </a:cubicBezTo>
                  <a:lnTo>
                    <a:pt x="25460" y="10228"/>
                  </a:lnTo>
                  <a:cubicBezTo>
                    <a:pt x="25472" y="10226"/>
                    <a:pt x="25482" y="10226"/>
                    <a:pt x="25495" y="10224"/>
                  </a:cubicBezTo>
                  <a:cubicBezTo>
                    <a:pt x="25605" y="10222"/>
                    <a:pt x="25710" y="10216"/>
                    <a:pt x="25812" y="10214"/>
                  </a:cubicBezTo>
                  <a:close/>
                  <a:moveTo>
                    <a:pt x="20234" y="10469"/>
                  </a:moveTo>
                  <a:cubicBezTo>
                    <a:pt x="20880" y="10469"/>
                    <a:pt x="21676" y="10473"/>
                    <a:pt x="22604" y="10488"/>
                  </a:cubicBezTo>
                  <a:cubicBezTo>
                    <a:pt x="22604" y="10488"/>
                    <a:pt x="22601" y="10488"/>
                    <a:pt x="22595" y="10488"/>
                  </a:cubicBezTo>
                  <a:cubicBezTo>
                    <a:pt x="22410" y="10488"/>
                    <a:pt x="19377" y="10496"/>
                    <a:pt x="19367" y="11002"/>
                  </a:cubicBezTo>
                  <a:cubicBezTo>
                    <a:pt x="19367" y="11020"/>
                    <a:pt x="19371" y="11035"/>
                    <a:pt x="19377" y="11053"/>
                  </a:cubicBezTo>
                  <a:cubicBezTo>
                    <a:pt x="19562" y="11562"/>
                    <a:pt x="21482" y="12198"/>
                    <a:pt x="21928" y="12337"/>
                  </a:cubicBezTo>
                  <a:lnTo>
                    <a:pt x="21928" y="12337"/>
                  </a:lnTo>
                  <a:cubicBezTo>
                    <a:pt x="21950" y="12346"/>
                    <a:pt x="21969" y="12353"/>
                    <a:pt x="21984" y="12358"/>
                  </a:cubicBezTo>
                  <a:cubicBezTo>
                    <a:pt x="22643" y="12594"/>
                    <a:pt x="23510" y="12825"/>
                    <a:pt x="24642" y="13015"/>
                  </a:cubicBezTo>
                  <a:lnTo>
                    <a:pt x="25167" y="13289"/>
                  </a:lnTo>
                  <a:cubicBezTo>
                    <a:pt x="25167" y="13289"/>
                    <a:pt x="20490" y="12833"/>
                    <a:pt x="19983" y="12628"/>
                  </a:cubicBezTo>
                  <a:cubicBezTo>
                    <a:pt x="19478" y="12424"/>
                    <a:pt x="19248" y="11605"/>
                    <a:pt x="18320" y="10486"/>
                  </a:cubicBezTo>
                  <a:cubicBezTo>
                    <a:pt x="18320" y="10486"/>
                    <a:pt x="19003" y="10469"/>
                    <a:pt x="20234" y="10469"/>
                  </a:cubicBezTo>
                  <a:close/>
                  <a:moveTo>
                    <a:pt x="4484" y="1"/>
                  </a:moveTo>
                  <a:cubicBezTo>
                    <a:pt x="2006" y="1"/>
                    <a:pt x="1107" y="1042"/>
                    <a:pt x="655" y="2693"/>
                  </a:cubicBezTo>
                  <a:cubicBezTo>
                    <a:pt x="0" y="5091"/>
                    <a:pt x="811" y="6859"/>
                    <a:pt x="6744" y="8629"/>
                  </a:cubicBezTo>
                  <a:cubicBezTo>
                    <a:pt x="6779" y="8749"/>
                    <a:pt x="6869" y="8849"/>
                    <a:pt x="6998" y="8882"/>
                  </a:cubicBezTo>
                  <a:lnTo>
                    <a:pt x="7583" y="9044"/>
                  </a:lnTo>
                  <a:cubicBezTo>
                    <a:pt x="7614" y="9052"/>
                    <a:pt x="7645" y="9056"/>
                    <a:pt x="7675" y="9056"/>
                  </a:cubicBezTo>
                  <a:cubicBezTo>
                    <a:pt x="7768" y="9056"/>
                    <a:pt x="7856" y="9020"/>
                    <a:pt x="7922" y="8962"/>
                  </a:cubicBezTo>
                  <a:cubicBezTo>
                    <a:pt x="10709" y="9692"/>
                    <a:pt x="14191" y="10040"/>
                    <a:pt x="17424" y="10190"/>
                  </a:cubicBezTo>
                  <a:cubicBezTo>
                    <a:pt x="18590" y="11188"/>
                    <a:pt x="19191" y="13025"/>
                    <a:pt x="19932" y="13105"/>
                  </a:cubicBezTo>
                  <a:cubicBezTo>
                    <a:pt x="20572" y="13173"/>
                    <a:pt x="24689" y="13651"/>
                    <a:pt x="26243" y="13833"/>
                  </a:cubicBezTo>
                  <a:cubicBezTo>
                    <a:pt x="26260" y="13835"/>
                    <a:pt x="26277" y="13836"/>
                    <a:pt x="26294" y="13836"/>
                  </a:cubicBezTo>
                  <a:cubicBezTo>
                    <a:pt x="26565" y="13836"/>
                    <a:pt x="26778" y="13589"/>
                    <a:pt x="26722" y="13314"/>
                  </a:cubicBezTo>
                  <a:lnTo>
                    <a:pt x="26108" y="10206"/>
                  </a:lnTo>
                  <a:cubicBezTo>
                    <a:pt x="26180" y="10204"/>
                    <a:pt x="26250" y="10202"/>
                    <a:pt x="26315" y="10198"/>
                  </a:cubicBezTo>
                  <a:cubicBezTo>
                    <a:pt x="26444" y="10194"/>
                    <a:pt x="26561" y="10140"/>
                    <a:pt x="26647" y="10052"/>
                  </a:cubicBezTo>
                  <a:cubicBezTo>
                    <a:pt x="26917" y="10118"/>
                    <a:pt x="27189" y="10181"/>
                    <a:pt x="27463" y="10243"/>
                  </a:cubicBezTo>
                  <a:cubicBezTo>
                    <a:pt x="28424" y="10453"/>
                    <a:pt x="29390" y="10652"/>
                    <a:pt x="30374" y="10785"/>
                  </a:cubicBezTo>
                  <a:cubicBezTo>
                    <a:pt x="29460" y="10398"/>
                    <a:pt x="28529" y="10075"/>
                    <a:pt x="27592" y="9768"/>
                  </a:cubicBezTo>
                  <a:cubicBezTo>
                    <a:pt x="27311" y="9678"/>
                    <a:pt x="27029" y="9590"/>
                    <a:pt x="26749" y="9504"/>
                  </a:cubicBezTo>
                  <a:cubicBezTo>
                    <a:pt x="26710" y="9416"/>
                    <a:pt x="26649" y="9341"/>
                    <a:pt x="26565" y="9285"/>
                  </a:cubicBezTo>
                  <a:cubicBezTo>
                    <a:pt x="26514" y="9253"/>
                    <a:pt x="26460" y="9218"/>
                    <a:pt x="26403" y="9181"/>
                  </a:cubicBezTo>
                  <a:lnTo>
                    <a:pt x="28492" y="6840"/>
                  </a:lnTo>
                  <a:cubicBezTo>
                    <a:pt x="28690" y="6621"/>
                    <a:pt x="28615" y="6272"/>
                    <a:pt x="28345" y="6151"/>
                  </a:cubicBezTo>
                  <a:cubicBezTo>
                    <a:pt x="26913" y="5515"/>
                    <a:pt x="23126" y="3833"/>
                    <a:pt x="22538" y="3567"/>
                  </a:cubicBezTo>
                  <a:cubicBezTo>
                    <a:pt x="22466" y="3534"/>
                    <a:pt x="22386" y="3520"/>
                    <a:pt x="22297" y="3520"/>
                  </a:cubicBezTo>
                  <a:cubicBezTo>
                    <a:pt x="21560" y="3520"/>
                    <a:pt x="20279" y="4539"/>
                    <a:pt x="18944" y="4792"/>
                  </a:cubicBezTo>
                  <a:cubicBezTo>
                    <a:pt x="16088" y="3276"/>
                    <a:pt x="12910" y="1797"/>
                    <a:pt x="10138" y="1005"/>
                  </a:cubicBezTo>
                  <a:cubicBezTo>
                    <a:pt x="10130" y="852"/>
                    <a:pt x="10028" y="713"/>
                    <a:pt x="9872" y="670"/>
                  </a:cubicBezTo>
                  <a:lnTo>
                    <a:pt x="9287" y="508"/>
                  </a:lnTo>
                  <a:cubicBezTo>
                    <a:pt x="9256" y="500"/>
                    <a:pt x="9224" y="496"/>
                    <a:pt x="9193" y="496"/>
                  </a:cubicBezTo>
                  <a:cubicBezTo>
                    <a:pt x="9066" y="496"/>
                    <a:pt x="8948" y="563"/>
                    <a:pt x="8882" y="670"/>
                  </a:cubicBezTo>
                  <a:cubicBezTo>
                    <a:pt x="7029" y="211"/>
                    <a:pt x="5597" y="1"/>
                    <a:pt x="44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7"/>
            <p:cNvSpPr/>
            <p:nvPr/>
          </p:nvSpPr>
          <p:spPr>
            <a:xfrm>
              <a:off x="2067550" y="4167875"/>
              <a:ext cx="1875" cy="750"/>
            </a:xfrm>
            <a:custGeom>
              <a:avLst/>
              <a:gdLst/>
              <a:ahLst/>
              <a:cxnLst/>
              <a:rect l="l" t="t" r="r" b="b"/>
              <a:pathLst>
                <a:path w="75" h="30" extrusionOk="0">
                  <a:moveTo>
                    <a:pt x="1" y="29"/>
                  </a:moveTo>
                  <a:cubicBezTo>
                    <a:pt x="1" y="29"/>
                    <a:pt x="27" y="19"/>
                    <a:pt x="74" y="1"/>
                  </a:cubicBezTo>
                  <a:cubicBezTo>
                    <a:pt x="27" y="19"/>
                    <a:pt x="1" y="29"/>
                    <a:pt x="1" y="29"/>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7"/>
            <p:cNvSpPr/>
            <p:nvPr/>
          </p:nvSpPr>
          <p:spPr>
            <a:xfrm>
              <a:off x="2067550" y="4167975"/>
              <a:ext cx="1875" cy="700"/>
            </a:xfrm>
            <a:custGeom>
              <a:avLst/>
              <a:gdLst/>
              <a:ahLst/>
              <a:cxnLst/>
              <a:rect l="l" t="t" r="r" b="b"/>
              <a:pathLst>
                <a:path w="75" h="28" extrusionOk="0">
                  <a:moveTo>
                    <a:pt x="74" y="1"/>
                  </a:moveTo>
                  <a:cubicBezTo>
                    <a:pt x="50" y="7"/>
                    <a:pt x="27" y="15"/>
                    <a:pt x="1" y="27"/>
                  </a:cubicBezTo>
                  <a:cubicBezTo>
                    <a:pt x="25" y="17"/>
                    <a:pt x="50" y="7"/>
                    <a:pt x="74"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7"/>
            <p:cNvSpPr/>
            <p:nvPr/>
          </p:nvSpPr>
          <p:spPr>
            <a:xfrm>
              <a:off x="2084375" y="4137800"/>
              <a:ext cx="121300" cy="51850"/>
            </a:xfrm>
            <a:custGeom>
              <a:avLst/>
              <a:gdLst/>
              <a:ahLst/>
              <a:cxnLst/>
              <a:rect l="l" t="t" r="r" b="b"/>
              <a:pathLst>
                <a:path w="4852" h="2074" extrusionOk="0">
                  <a:moveTo>
                    <a:pt x="1" y="1"/>
                  </a:moveTo>
                  <a:cubicBezTo>
                    <a:pt x="19" y="3"/>
                    <a:pt x="33" y="3"/>
                    <a:pt x="52" y="5"/>
                  </a:cubicBezTo>
                  <a:cubicBezTo>
                    <a:pt x="33" y="3"/>
                    <a:pt x="19" y="1"/>
                    <a:pt x="1" y="1"/>
                  </a:cubicBezTo>
                  <a:close/>
                  <a:moveTo>
                    <a:pt x="53" y="5"/>
                  </a:moveTo>
                  <a:cubicBezTo>
                    <a:pt x="598" y="88"/>
                    <a:pt x="4852" y="2073"/>
                    <a:pt x="4852" y="2073"/>
                  </a:cubicBezTo>
                  <a:cubicBezTo>
                    <a:pt x="4852" y="2071"/>
                    <a:pt x="598" y="88"/>
                    <a:pt x="53" y="5"/>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7"/>
            <p:cNvSpPr/>
            <p:nvPr/>
          </p:nvSpPr>
          <p:spPr>
            <a:xfrm>
              <a:off x="2044775" y="4160450"/>
              <a:ext cx="70125" cy="56800"/>
            </a:xfrm>
            <a:custGeom>
              <a:avLst/>
              <a:gdLst/>
              <a:ahLst/>
              <a:cxnLst/>
              <a:rect l="l" t="t" r="r" b="b"/>
              <a:pathLst>
                <a:path w="2805" h="2272" extrusionOk="0">
                  <a:moveTo>
                    <a:pt x="979" y="1"/>
                  </a:moveTo>
                  <a:cubicBezTo>
                    <a:pt x="685" y="1"/>
                    <a:pt x="439" y="38"/>
                    <a:pt x="314" y="142"/>
                  </a:cubicBezTo>
                  <a:cubicBezTo>
                    <a:pt x="439" y="40"/>
                    <a:pt x="685" y="1"/>
                    <a:pt x="979" y="1"/>
                  </a:cubicBezTo>
                  <a:close/>
                  <a:moveTo>
                    <a:pt x="314" y="142"/>
                  </a:moveTo>
                  <a:cubicBezTo>
                    <a:pt x="0" y="399"/>
                    <a:pt x="1191" y="1248"/>
                    <a:pt x="2033" y="1793"/>
                  </a:cubicBezTo>
                  <a:lnTo>
                    <a:pt x="2033" y="1793"/>
                  </a:lnTo>
                  <a:cubicBezTo>
                    <a:pt x="1192" y="1248"/>
                    <a:pt x="1" y="400"/>
                    <a:pt x="314" y="142"/>
                  </a:cubicBezTo>
                  <a:close/>
                  <a:moveTo>
                    <a:pt x="2033" y="1793"/>
                  </a:moveTo>
                  <a:cubicBezTo>
                    <a:pt x="2423" y="2046"/>
                    <a:pt x="2738" y="2234"/>
                    <a:pt x="2794" y="2268"/>
                  </a:cubicBezTo>
                  <a:cubicBezTo>
                    <a:pt x="2796" y="2270"/>
                    <a:pt x="2800" y="2270"/>
                    <a:pt x="2804" y="2272"/>
                  </a:cubicBezTo>
                  <a:cubicBezTo>
                    <a:pt x="2804" y="2272"/>
                    <a:pt x="2464" y="2072"/>
                    <a:pt x="2033" y="1793"/>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7"/>
            <p:cNvSpPr/>
            <p:nvPr/>
          </p:nvSpPr>
          <p:spPr>
            <a:xfrm>
              <a:off x="2092825" y="4165075"/>
              <a:ext cx="25800" cy="2925"/>
            </a:xfrm>
            <a:custGeom>
              <a:avLst/>
              <a:gdLst/>
              <a:ahLst/>
              <a:cxnLst/>
              <a:rect l="l" t="t" r="r" b="b"/>
              <a:pathLst>
                <a:path w="1032" h="117" extrusionOk="0">
                  <a:moveTo>
                    <a:pt x="0" y="0"/>
                  </a:moveTo>
                  <a:cubicBezTo>
                    <a:pt x="87" y="2"/>
                    <a:pt x="171" y="7"/>
                    <a:pt x="253" y="13"/>
                  </a:cubicBezTo>
                  <a:lnTo>
                    <a:pt x="253" y="13"/>
                  </a:lnTo>
                  <a:cubicBezTo>
                    <a:pt x="172" y="7"/>
                    <a:pt x="87" y="2"/>
                    <a:pt x="0" y="0"/>
                  </a:cubicBezTo>
                  <a:close/>
                  <a:moveTo>
                    <a:pt x="253" y="13"/>
                  </a:moveTo>
                  <a:cubicBezTo>
                    <a:pt x="686" y="44"/>
                    <a:pt x="1031" y="117"/>
                    <a:pt x="1031" y="117"/>
                  </a:cubicBezTo>
                  <a:cubicBezTo>
                    <a:pt x="1014" y="112"/>
                    <a:pt x="674" y="43"/>
                    <a:pt x="253" y="13"/>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7"/>
            <p:cNvSpPr/>
            <p:nvPr/>
          </p:nvSpPr>
          <p:spPr>
            <a:xfrm>
              <a:off x="2069400" y="4165575"/>
              <a:ext cx="14550" cy="2425"/>
            </a:xfrm>
            <a:custGeom>
              <a:avLst/>
              <a:gdLst/>
              <a:ahLst/>
              <a:cxnLst/>
              <a:rect l="l" t="t" r="r" b="b"/>
              <a:pathLst>
                <a:path w="582" h="97" extrusionOk="0">
                  <a:moveTo>
                    <a:pt x="581" y="1"/>
                  </a:moveTo>
                  <a:cubicBezTo>
                    <a:pt x="283" y="19"/>
                    <a:pt x="96" y="66"/>
                    <a:pt x="0" y="97"/>
                  </a:cubicBezTo>
                  <a:cubicBezTo>
                    <a:pt x="98" y="66"/>
                    <a:pt x="285" y="19"/>
                    <a:pt x="581"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7"/>
            <p:cNvSpPr/>
            <p:nvPr/>
          </p:nvSpPr>
          <p:spPr>
            <a:xfrm>
              <a:off x="2089750" y="4165025"/>
              <a:ext cx="1600" cy="25"/>
            </a:xfrm>
            <a:custGeom>
              <a:avLst/>
              <a:gdLst/>
              <a:ahLst/>
              <a:cxnLst/>
              <a:rect l="l" t="t" r="r" b="b"/>
              <a:pathLst>
                <a:path w="64" h="1" extrusionOk="0">
                  <a:moveTo>
                    <a:pt x="1" y="0"/>
                  </a:moveTo>
                  <a:lnTo>
                    <a:pt x="64"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7"/>
            <p:cNvSpPr/>
            <p:nvPr/>
          </p:nvSpPr>
          <p:spPr>
            <a:xfrm>
              <a:off x="1604200" y="4064550"/>
              <a:ext cx="8050" cy="4225"/>
            </a:xfrm>
            <a:custGeom>
              <a:avLst/>
              <a:gdLst/>
              <a:ahLst/>
              <a:cxnLst/>
              <a:rect l="l" t="t" r="r" b="b"/>
              <a:pathLst>
                <a:path w="322" h="169" extrusionOk="0">
                  <a:moveTo>
                    <a:pt x="322" y="1"/>
                  </a:moveTo>
                  <a:cubicBezTo>
                    <a:pt x="209" y="52"/>
                    <a:pt x="101" y="107"/>
                    <a:pt x="1" y="169"/>
                  </a:cubicBezTo>
                  <a:cubicBezTo>
                    <a:pt x="101" y="109"/>
                    <a:pt x="209" y="52"/>
                    <a:pt x="322"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7"/>
            <p:cNvSpPr/>
            <p:nvPr/>
          </p:nvSpPr>
          <p:spPr>
            <a:xfrm>
              <a:off x="1614850" y="4064775"/>
              <a:ext cx="18025" cy="13525"/>
            </a:xfrm>
            <a:custGeom>
              <a:avLst/>
              <a:gdLst/>
              <a:ahLst/>
              <a:cxnLst/>
              <a:rect l="l" t="t" r="r" b="b"/>
              <a:pathLst>
                <a:path w="721" h="541" extrusionOk="0">
                  <a:moveTo>
                    <a:pt x="0" y="0"/>
                  </a:moveTo>
                  <a:cubicBezTo>
                    <a:pt x="113" y="68"/>
                    <a:pt x="387" y="237"/>
                    <a:pt x="720" y="540"/>
                  </a:cubicBezTo>
                  <a:cubicBezTo>
                    <a:pt x="387" y="237"/>
                    <a:pt x="113" y="68"/>
                    <a:pt x="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7"/>
            <p:cNvSpPr/>
            <p:nvPr/>
          </p:nvSpPr>
          <p:spPr>
            <a:xfrm>
              <a:off x="1563175" y="4161075"/>
              <a:ext cx="300" cy="1100"/>
            </a:xfrm>
            <a:custGeom>
              <a:avLst/>
              <a:gdLst/>
              <a:ahLst/>
              <a:cxnLst/>
              <a:rect l="l" t="t" r="r" b="b"/>
              <a:pathLst>
                <a:path w="12" h="44" extrusionOk="0">
                  <a:moveTo>
                    <a:pt x="11" y="1"/>
                  </a:moveTo>
                  <a:lnTo>
                    <a:pt x="11" y="1"/>
                  </a:lnTo>
                  <a:cubicBezTo>
                    <a:pt x="7" y="15"/>
                    <a:pt x="3" y="27"/>
                    <a:pt x="1" y="43"/>
                  </a:cubicBezTo>
                  <a:cubicBezTo>
                    <a:pt x="3" y="27"/>
                    <a:pt x="9" y="13"/>
                    <a:pt x="11"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7"/>
            <p:cNvSpPr/>
            <p:nvPr/>
          </p:nvSpPr>
          <p:spPr>
            <a:xfrm>
              <a:off x="1633775" y="4079400"/>
              <a:ext cx="325" cy="125"/>
            </a:xfrm>
            <a:custGeom>
              <a:avLst/>
              <a:gdLst/>
              <a:ahLst/>
              <a:cxnLst/>
              <a:rect l="l" t="t" r="r" b="b"/>
              <a:pathLst>
                <a:path w="13" h="5" extrusionOk="0">
                  <a:moveTo>
                    <a:pt x="0" y="4"/>
                  </a:moveTo>
                  <a:cubicBezTo>
                    <a:pt x="8" y="0"/>
                    <a:pt x="12" y="0"/>
                    <a:pt x="12" y="0"/>
                  </a:cubicBezTo>
                  <a:lnTo>
                    <a:pt x="12" y="0"/>
                  </a:lnTo>
                  <a:cubicBezTo>
                    <a:pt x="12" y="0"/>
                    <a:pt x="8" y="0"/>
                    <a:pt x="0" y="4"/>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7"/>
            <p:cNvSpPr/>
            <p:nvPr/>
          </p:nvSpPr>
          <p:spPr>
            <a:xfrm>
              <a:off x="1609825" y="4079550"/>
              <a:ext cx="24075" cy="11775"/>
            </a:xfrm>
            <a:custGeom>
              <a:avLst/>
              <a:gdLst/>
              <a:ahLst/>
              <a:cxnLst/>
              <a:rect l="l" t="t" r="r" b="b"/>
              <a:pathLst>
                <a:path w="963" h="471" extrusionOk="0">
                  <a:moveTo>
                    <a:pt x="962" y="0"/>
                  </a:moveTo>
                  <a:lnTo>
                    <a:pt x="962" y="0"/>
                  </a:lnTo>
                  <a:cubicBezTo>
                    <a:pt x="962" y="0"/>
                    <a:pt x="532" y="115"/>
                    <a:pt x="1" y="471"/>
                  </a:cubicBezTo>
                  <a:cubicBezTo>
                    <a:pt x="532" y="117"/>
                    <a:pt x="962" y="0"/>
                    <a:pt x="962"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7"/>
            <p:cNvSpPr/>
            <p:nvPr/>
          </p:nvSpPr>
          <p:spPr>
            <a:xfrm>
              <a:off x="1561700" y="4167125"/>
              <a:ext cx="525" cy="2825"/>
            </a:xfrm>
            <a:custGeom>
              <a:avLst/>
              <a:gdLst/>
              <a:ahLst/>
              <a:cxnLst/>
              <a:rect l="l" t="t" r="r" b="b"/>
              <a:pathLst>
                <a:path w="21" h="113" extrusionOk="0">
                  <a:moveTo>
                    <a:pt x="21" y="0"/>
                  </a:moveTo>
                  <a:cubicBezTo>
                    <a:pt x="13" y="39"/>
                    <a:pt x="5" y="76"/>
                    <a:pt x="0" y="112"/>
                  </a:cubicBezTo>
                  <a:cubicBezTo>
                    <a:pt x="9" y="76"/>
                    <a:pt x="13" y="39"/>
                    <a:pt x="21"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7"/>
            <p:cNvSpPr/>
            <p:nvPr/>
          </p:nvSpPr>
          <p:spPr>
            <a:xfrm>
              <a:off x="1560775" y="4152025"/>
              <a:ext cx="700" cy="18075"/>
            </a:xfrm>
            <a:custGeom>
              <a:avLst/>
              <a:gdLst/>
              <a:ahLst/>
              <a:cxnLst/>
              <a:rect l="l" t="t" r="r" b="b"/>
              <a:pathLst>
                <a:path w="28" h="723" extrusionOk="0">
                  <a:moveTo>
                    <a:pt x="5" y="0"/>
                  </a:moveTo>
                  <a:cubicBezTo>
                    <a:pt x="2" y="76"/>
                    <a:pt x="1" y="147"/>
                    <a:pt x="1" y="213"/>
                  </a:cubicBezTo>
                  <a:lnTo>
                    <a:pt x="1" y="213"/>
                  </a:lnTo>
                  <a:cubicBezTo>
                    <a:pt x="1" y="147"/>
                    <a:pt x="2" y="76"/>
                    <a:pt x="5" y="0"/>
                  </a:cubicBezTo>
                  <a:close/>
                  <a:moveTo>
                    <a:pt x="1" y="213"/>
                  </a:moveTo>
                  <a:cubicBezTo>
                    <a:pt x="1" y="527"/>
                    <a:pt x="27" y="723"/>
                    <a:pt x="27" y="723"/>
                  </a:cubicBezTo>
                  <a:cubicBezTo>
                    <a:pt x="27" y="723"/>
                    <a:pt x="1" y="526"/>
                    <a:pt x="1" y="213"/>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7"/>
            <p:cNvSpPr/>
            <p:nvPr/>
          </p:nvSpPr>
          <p:spPr>
            <a:xfrm>
              <a:off x="2067800" y="4167775"/>
              <a:ext cx="1875" cy="650"/>
            </a:xfrm>
            <a:custGeom>
              <a:avLst/>
              <a:gdLst/>
              <a:ahLst/>
              <a:cxnLst/>
              <a:rect l="l" t="t" r="r" b="b"/>
              <a:pathLst>
                <a:path w="75" h="26" extrusionOk="0">
                  <a:moveTo>
                    <a:pt x="72" y="1"/>
                  </a:moveTo>
                  <a:cubicBezTo>
                    <a:pt x="50" y="9"/>
                    <a:pt x="27" y="19"/>
                    <a:pt x="1" y="25"/>
                  </a:cubicBezTo>
                  <a:cubicBezTo>
                    <a:pt x="27" y="19"/>
                    <a:pt x="50" y="11"/>
                    <a:pt x="75"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7"/>
            <p:cNvSpPr/>
            <p:nvPr/>
          </p:nvSpPr>
          <p:spPr>
            <a:xfrm>
              <a:off x="1731775" y="4162225"/>
              <a:ext cx="1275" cy="2000"/>
            </a:xfrm>
            <a:custGeom>
              <a:avLst/>
              <a:gdLst/>
              <a:ahLst/>
              <a:cxnLst/>
              <a:rect l="l" t="t" r="r" b="b"/>
              <a:pathLst>
                <a:path w="51" h="80" extrusionOk="0">
                  <a:moveTo>
                    <a:pt x="50" y="0"/>
                  </a:moveTo>
                  <a:cubicBezTo>
                    <a:pt x="49" y="0"/>
                    <a:pt x="9" y="62"/>
                    <a:pt x="0" y="79"/>
                  </a:cubicBezTo>
                  <a:cubicBezTo>
                    <a:pt x="38" y="20"/>
                    <a:pt x="50" y="0"/>
                    <a:pt x="5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7"/>
            <p:cNvSpPr/>
            <p:nvPr/>
          </p:nvSpPr>
          <p:spPr>
            <a:xfrm>
              <a:off x="1551525" y="4090800"/>
              <a:ext cx="9125" cy="21500"/>
            </a:xfrm>
            <a:custGeom>
              <a:avLst/>
              <a:gdLst/>
              <a:ahLst/>
              <a:cxnLst/>
              <a:rect l="l" t="t" r="r" b="b"/>
              <a:pathLst>
                <a:path w="365" h="860" extrusionOk="0">
                  <a:moveTo>
                    <a:pt x="364" y="0"/>
                  </a:moveTo>
                  <a:lnTo>
                    <a:pt x="364" y="0"/>
                  </a:lnTo>
                  <a:cubicBezTo>
                    <a:pt x="213" y="270"/>
                    <a:pt x="99" y="563"/>
                    <a:pt x="0" y="860"/>
                  </a:cubicBezTo>
                  <a:cubicBezTo>
                    <a:pt x="99" y="563"/>
                    <a:pt x="215" y="270"/>
                    <a:pt x="364"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7"/>
            <p:cNvSpPr/>
            <p:nvPr/>
          </p:nvSpPr>
          <p:spPr>
            <a:xfrm>
              <a:off x="1561350" y="4062925"/>
              <a:ext cx="20875" cy="23400"/>
            </a:xfrm>
            <a:custGeom>
              <a:avLst/>
              <a:gdLst/>
              <a:ahLst/>
              <a:cxnLst/>
              <a:rect l="l" t="t" r="r" b="b"/>
              <a:pathLst>
                <a:path w="835" h="936" extrusionOk="0">
                  <a:moveTo>
                    <a:pt x="835" y="0"/>
                  </a:moveTo>
                  <a:cubicBezTo>
                    <a:pt x="831" y="0"/>
                    <a:pt x="829" y="2"/>
                    <a:pt x="825" y="4"/>
                  </a:cubicBezTo>
                  <a:cubicBezTo>
                    <a:pt x="818" y="10"/>
                    <a:pt x="810" y="15"/>
                    <a:pt x="803" y="21"/>
                  </a:cubicBezTo>
                  <a:lnTo>
                    <a:pt x="803" y="21"/>
                  </a:lnTo>
                  <a:cubicBezTo>
                    <a:pt x="813" y="14"/>
                    <a:pt x="824" y="7"/>
                    <a:pt x="835" y="0"/>
                  </a:cubicBezTo>
                  <a:close/>
                  <a:moveTo>
                    <a:pt x="803" y="21"/>
                  </a:moveTo>
                  <a:cubicBezTo>
                    <a:pt x="775" y="39"/>
                    <a:pt x="750" y="59"/>
                    <a:pt x="726" y="80"/>
                  </a:cubicBezTo>
                  <a:cubicBezTo>
                    <a:pt x="752" y="59"/>
                    <a:pt x="778" y="40"/>
                    <a:pt x="803" y="21"/>
                  </a:cubicBezTo>
                  <a:close/>
                  <a:moveTo>
                    <a:pt x="726" y="80"/>
                  </a:moveTo>
                  <a:lnTo>
                    <a:pt x="726" y="80"/>
                  </a:lnTo>
                  <a:cubicBezTo>
                    <a:pt x="426" y="311"/>
                    <a:pt x="180" y="612"/>
                    <a:pt x="0" y="935"/>
                  </a:cubicBezTo>
                  <a:cubicBezTo>
                    <a:pt x="184" y="612"/>
                    <a:pt x="428" y="311"/>
                    <a:pt x="726" y="8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7"/>
            <p:cNvSpPr/>
            <p:nvPr/>
          </p:nvSpPr>
          <p:spPr>
            <a:xfrm>
              <a:off x="1551275" y="4086300"/>
              <a:ext cx="10100" cy="26100"/>
            </a:xfrm>
            <a:custGeom>
              <a:avLst/>
              <a:gdLst/>
              <a:ahLst/>
              <a:cxnLst/>
              <a:rect l="l" t="t" r="r" b="b"/>
              <a:pathLst>
                <a:path w="404" h="1044" extrusionOk="0">
                  <a:moveTo>
                    <a:pt x="403" y="0"/>
                  </a:moveTo>
                  <a:cubicBezTo>
                    <a:pt x="221" y="332"/>
                    <a:pt x="90" y="684"/>
                    <a:pt x="0" y="1044"/>
                  </a:cubicBezTo>
                  <a:cubicBezTo>
                    <a:pt x="90" y="684"/>
                    <a:pt x="223" y="330"/>
                    <a:pt x="403"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7"/>
            <p:cNvSpPr/>
            <p:nvPr/>
          </p:nvSpPr>
          <p:spPr>
            <a:xfrm>
              <a:off x="2022850" y="4162650"/>
              <a:ext cx="25" cy="25"/>
            </a:xfrm>
            <a:custGeom>
              <a:avLst/>
              <a:gdLst/>
              <a:ahLst/>
              <a:cxnLst/>
              <a:rect l="l" t="t" r="r" b="b"/>
              <a:pathLst>
                <a:path w="1" h="1" extrusionOk="0">
                  <a:moveTo>
                    <a:pt x="0" y="1"/>
                  </a:move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7"/>
            <p:cNvSpPr/>
            <p:nvPr/>
          </p:nvSpPr>
          <p:spPr>
            <a:xfrm>
              <a:off x="2149950" y="4290125"/>
              <a:ext cx="1975" cy="225"/>
            </a:xfrm>
            <a:custGeom>
              <a:avLst/>
              <a:gdLst/>
              <a:ahLst/>
              <a:cxnLst/>
              <a:rect l="l" t="t" r="r" b="b"/>
              <a:pathLst>
                <a:path w="79" h="9" extrusionOk="0">
                  <a:moveTo>
                    <a:pt x="72" y="0"/>
                  </a:moveTo>
                  <a:cubicBezTo>
                    <a:pt x="50" y="4"/>
                    <a:pt x="23" y="7"/>
                    <a:pt x="1" y="9"/>
                  </a:cubicBezTo>
                  <a:lnTo>
                    <a:pt x="7" y="9"/>
                  </a:lnTo>
                  <a:cubicBezTo>
                    <a:pt x="29" y="7"/>
                    <a:pt x="56" y="4"/>
                    <a:pt x="78"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7"/>
            <p:cNvSpPr/>
            <p:nvPr/>
          </p:nvSpPr>
          <p:spPr>
            <a:xfrm>
              <a:off x="1985625" y="4290275"/>
              <a:ext cx="166100" cy="4650"/>
            </a:xfrm>
            <a:custGeom>
              <a:avLst/>
              <a:gdLst/>
              <a:ahLst/>
              <a:cxnLst/>
              <a:rect l="l" t="t" r="r" b="b"/>
              <a:pathLst>
                <a:path w="6644" h="186" extrusionOk="0">
                  <a:moveTo>
                    <a:pt x="6641" y="1"/>
                  </a:moveTo>
                  <a:cubicBezTo>
                    <a:pt x="6367" y="29"/>
                    <a:pt x="6091" y="48"/>
                    <a:pt x="5815" y="72"/>
                  </a:cubicBezTo>
                  <a:cubicBezTo>
                    <a:pt x="6091" y="50"/>
                    <a:pt x="6367" y="29"/>
                    <a:pt x="6643" y="1"/>
                  </a:cubicBezTo>
                  <a:close/>
                  <a:moveTo>
                    <a:pt x="0" y="101"/>
                  </a:moveTo>
                  <a:cubicBezTo>
                    <a:pt x="506" y="142"/>
                    <a:pt x="1014" y="161"/>
                    <a:pt x="1523" y="173"/>
                  </a:cubicBezTo>
                  <a:lnTo>
                    <a:pt x="1523" y="173"/>
                  </a:lnTo>
                  <a:cubicBezTo>
                    <a:pt x="1016" y="161"/>
                    <a:pt x="507" y="140"/>
                    <a:pt x="2" y="101"/>
                  </a:cubicBezTo>
                  <a:close/>
                  <a:moveTo>
                    <a:pt x="4984" y="123"/>
                  </a:moveTo>
                  <a:lnTo>
                    <a:pt x="4984" y="123"/>
                  </a:lnTo>
                  <a:cubicBezTo>
                    <a:pt x="4427" y="154"/>
                    <a:pt x="3877" y="166"/>
                    <a:pt x="3321" y="183"/>
                  </a:cubicBezTo>
                  <a:cubicBezTo>
                    <a:pt x="3320" y="183"/>
                    <a:pt x="3319" y="183"/>
                    <a:pt x="3319" y="183"/>
                  </a:cubicBezTo>
                  <a:lnTo>
                    <a:pt x="3319" y="183"/>
                  </a:lnTo>
                  <a:cubicBezTo>
                    <a:pt x="3320" y="183"/>
                    <a:pt x="3321" y="183"/>
                    <a:pt x="3323" y="183"/>
                  </a:cubicBezTo>
                  <a:cubicBezTo>
                    <a:pt x="3873" y="166"/>
                    <a:pt x="4429" y="156"/>
                    <a:pt x="4984" y="123"/>
                  </a:cubicBezTo>
                  <a:close/>
                  <a:moveTo>
                    <a:pt x="1523" y="173"/>
                  </a:moveTo>
                  <a:cubicBezTo>
                    <a:pt x="1568" y="174"/>
                    <a:pt x="1614" y="175"/>
                    <a:pt x="1659" y="176"/>
                  </a:cubicBezTo>
                  <a:cubicBezTo>
                    <a:pt x="1972" y="183"/>
                    <a:pt x="2285" y="186"/>
                    <a:pt x="2598" y="186"/>
                  </a:cubicBezTo>
                  <a:cubicBezTo>
                    <a:pt x="2838" y="186"/>
                    <a:pt x="3078" y="184"/>
                    <a:pt x="3319" y="183"/>
                  </a:cubicBezTo>
                  <a:lnTo>
                    <a:pt x="3319" y="183"/>
                  </a:lnTo>
                  <a:cubicBezTo>
                    <a:pt x="3064" y="184"/>
                    <a:pt x="2810" y="185"/>
                    <a:pt x="2555" y="185"/>
                  </a:cubicBezTo>
                  <a:cubicBezTo>
                    <a:pt x="2257" y="185"/>
                    <a:pt x="1959" y="183"/>
                    <a:pt x="1661" y="176"/>
                  </a:cubicBezTo>
                  <a:cubicBezTo>
                    <a:pt x="1615" y="175"/>
                    <a:pt x="1569" y="174"/>
                    <a:pt x="1523" y="173"/>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7"/>
            <p:cNvSpPr/>
            <p:nvPr/>
          </p:nvSpPr>
          <p:spPr>
            <a:xfrm>
              <a:off x="1985775" y="4292575"/>
              <a:ext cx="1900" cy="125"/>
            </a:xfrm>
            <a:custGeom>
              <a:avLst/>
              <a:gdLst/>
              <a:ahLst/>
              <a:cxnLst/>
              <a:rect l="l" t="t" r="r" b="b"/>
              <a:pathLst>
                <a:path w="76" h="5" extrusionOk="0">
                  <a:moveTo>
                    <a:pt x="0" y="1"/>
                  </a:moveTo>
                  <a:cubicBezTo>
                    <a:pt x="6" y="1"/>
                    <a:pt x="12" y="1"/>
                    <a:pt x="17" y="2"/>
                  </a:cubicBezTo>
                  <a:lnTo>
                    <a:pt x="17" y="2"/>
                  </a:lnTo>
                  <a:cubicBezTo>
                    <a:pt x="13" y="1"/>
                    <a:pt x="9" y="1"/>
                    <a:pt x="4" y="1"/>
                  </a:cubicBezTo>
                  <a:close/>
                  <a:moveTo>
                    <a:pt x="17" y="2"/>
                  </a:moveTo>
                  <a:cubicBezTo>
                    <a:pt x="34" y="3"/>
                    <a:pt x="52" y="5"/>
                    <a:pt x="72" y="5"/>
                  </a:cubicBezTo>
                  <a:lnTo>
                    <a:pt x="72" y="5"/>
                  </a:lnTo>
                  <a:cubicBezTo>
                    <a:pt x="53" y="3"/>
                    <a:pt x="35" y="3"/>
                    <a:pt x="17" y="2"/>
                  </a:cubicBezTo>
                  <a:close/>
                  <a:moveTo>
                    <a:pt x="72" y="5"/>
                  </a:moveTo>
                  <a:cubicBezTo>
                    <a:pt x="72" y="5"/>
                    <a:pt x="72" y="5"/>
                    <a:pt x="72" y="5"/>
                  </a:cubicBezTo>
                  <a:lnTo>
                    <a:pt x="76" y="5"/>
                  </a:lnTo>
                  <a:cubicBezTo>
                    <a:pt x="74" y="5"/>
                    <a:pt x="73" y="5"/>
                    <a:pt x="72" y="5"/>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7"/>
            <p:cNvSpPr/>
            <p:nvPr/>
          </p:nvSpPr>
          <p:spPr>
            <a:xfrm>
              <a:off x="2105975" y="4300975"/>
              <a:ext cx="1700" cy="175"/>
            </a:xfrm>
            <a:custGeom>
              <a:avLst/>
              <a:gdLst/>
              <a:ahLst/>
              <a:cxnLst/>
              <a:rect l="l" t="t" r="r" b="b"/>
              <a:pathLst>
                <a:path w="68" h="7" extrusionOk="0">
                  <a:moveTo>
                    <a:pt x="68" y="0"/>
                  </a:moveTo>
                  <a:cubicBezTo>
                    <a:pt x="48" y="0"/>
                    <a:pt x="28" y="2"/>
                    <a:pt x="5" y="6"/>
                  </a:cubicBezTo>
                  <a:lnTo>
                    <a:pt x="5" y="6"/>
                  </a:lnTo>
                  <a:cubicBezTo>
                    <a:pt x="24" y="4"/>
                    <a:pt x="45" y="2"/>
                    <a:pt x="68" y="0"/>
                  </a:cubicBezTo>
                  <a:close/>
                  <a:moveTo>
                    <a:pt x="5" y="6"/>
                  </a:moveTo>
                  <a:cubicBezTo>
                    <a:pt x="4" y="6"/>
                    <a:pt x="2" y="6"/>
                    <a:pt x="0" y="6"/>
                  </a:cubicBezTo>
                  <a:lnTo>
                    <a:pt x="2" y="6"/>
                  </a:lnTo>
                  <a:cubicBezTo>
                    <a:pt x="3" y="6"/>
                    <a:pt x="4" y="6"/>
                    <a:pt x="5" y="6"/>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7"/>
            <p:cNvSpPr/>
            <p:nvPr/>
          </p:nvSpPr>
          <p:spPr>
            <a:xfrm>
              <a:off x="2183300" y="4347400"/>
              <a:ext cx="3500" cy="17925"/>
            </a:xfrm>
            <a:custGeom>
              <a:avLst/>
              <a:gdLst/>
              <a:ahLst/>
              <a:cxnLst/>
              <a:rect l="l" t="t" r="r" b="b"/>
              <a:pathLst>
                <a:path w="140" h="717" extrusionOk="0">
                  <a:moveTo>
                    <a:pt x="1" y="1"/>
                  </a:moveTo>
                  <a:lnTo>
                    <a:pt x="1" y="7"/>
                  </a:lnTo>
                  <a:cubicBezTo>
                    <a:pt x="48" y="244"/>
                    <a:pt x="97" y="480"/>
                    <a:pt x="140" y="717"/>
                  </a:cubicBezTo>
                  <a:lnTo>
                    <a:pt x="140" y="715"/>
                  </a:lnTo>
                  <a:cubicBezTo>
                    <a:pt x="99" y="478"/>
                    <a:pt x="48" y="240"/>
                    <a:pt x="1"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7"/>
            <p:cNvSpPr/>
            <p:nvPr/>
          </p:nvSpPr>
          <p:spPr>
            <a:xfrm>
              <a:off x="2107650" y="4293200"/>
              <a:ext cx="80850" cy="71975"/>
            </a:xfrm>
            <a:custGeom>
              <a:avLst/>
              <a:gdLst/>
              <a:ahLst/>
              <a:cxnLst/>
              <a:rect l="l" t="t" r="r" b="b"/>
              <a:pathLst>
                <a:path w="3234" h="2879" extrusionOk="0">
                  <a:moveTo>
                    <a:pt x="2595" y="0"/>
                  </a:moveTo>
                  <a:lnTo>
                    <a:pt x="2595" y="0"/>
                  </a:lnTo>
                  <a:cubicBezTo>
                    <a:pt x="2493" y="4"/>
                    <a:pt x="2388" y="8"/>
                    <a:pt x="2278" y="10"/>
                  </a:cubicBezTo>
                  <a:cubicBezTo>
                    <a:pt x="2388" y="8"/>
                    <a:pt x="2497" y="4"/>
                    <a:pt x="2595" y="0"/>
                  </a:cubicBezTo>
                  <a:close/>
                  <a:moveTo>
                    <a:pt x="2278" y="10"/>
                  </a:moveTo>
                  <a:cubicBezTo>
                    <a:pt x="2265" y="12"/>
                    <a:pt x="2255" y="12"/>
                    <a:pt x="2243" y="17"/>
                  </a:cubicBezTo>
                  <a:cubicBezTo>
                    <a:pt x="2255" y="14"/>
                    <a:pt x="2265" y="14"/>
                    <a:pt x="2278" y="10"/>
                  </a:cubicBezTo>
                  <a:close/>
                  <a:moveTo>
                    <a:pt x="2214" y="17"/>
                  </a:moveTo>
                  <a:lnTo>
                    <a:pt x="2214" y="17"/>
                  </a:lnTo>
                  <a:cubicBezTo>
                    <a:pt x="1879" y="70"/>
                    <a:pt x="1541" y="121"/>
                    <a:pt x="1204" y="170"/>
                  </a:cubicBezTo>
                  <a:cubicBezTo>
                    <a:pt x="1541" y="121"/>
                    <a:pt x="1879" y="72"/>
                    <a:pt x="2214" y="17"/>
                  </a:cubicBezTo>
                  <a:close/>
                  <a:moveTo>
                    <a:pt x="1203" y="170"/>
                  </a:moveTo>
                  <a:lnTo>
                    <a:pt x="1203" y="170"/>
                  </a:lnTo>
                  <a:cubicBezTo>
                    <a:pt x="901" y="211"/>
                    <a:pt x="594" y="246"/>
                    <a:pt x="287" y="280"/>
                  </a:cubicBezTo>
                  <a:cubicBezTo>
                    <a:pt x="594" y="250"/>
                    <a:pt x="901" y="211"/>
                    <a:pt x="1203" y="170"/>
                  </a:cubicBezTo>
                  <a:close/>
                  <a:moveTo>
                    <a:pt x="287" y="280"/>
                  </a:moveTo>
                  <a:cubicBezTo>
                    <a:pt x="191" y="289"/>
                    <a:pt x="95" y="297"/>
                    <a:pt x="1" y="307"/>
                  </a:cubicBezTo>
                  <a:lnTo>
                    <a:pt x="3" y="307"/>
                  </a:lnTo>
                  <a:cubicBezTo>
                    <a:pt x="97" y="301"/>
                    <a:pt x="191" y="291"/>
                    <a:pt x="287" y="280"/>
                  </a:cubicBezTo>
                  <a:close/>
                  <a:moveTo>
                    <a:pt x="2601" y="17"/>
                  </a:moveTo>
                  <a:lnTo>
                    <a:pt x="2601" y="17"/>
                  </a:lnTo>
                  <a:cubicBezTo>
                    <a:pt x="2677" y="331"/>
                    <a:pt x="2753" y="648"/>
                    <a:pt x="2826" y="964"/>
                  </a:cubicBezTo>
                  <a:lnTo>
                    <a:pt x="2826" y="964"/>
                  </a:lnTo>
                  <a:cubicBezTo>
                    <a:pt x="2753" y="648"/>
                    <a:pt x="2678" y="332"/>
                    <a:pt x="2601" y="17"/>
                  </a:cubicBezTo>
                  <a:close/>
                  <a:moveTo>
                    <a:pt x="2826" y="964"/>
                  </a:moveTo>
                  <a:cubicBezTo>
                    <a:pt x="2863" y="1124"/>
                    <a:pt x="2900" y="1283"/>
                    <a:pt x="2937" y="1443"/>
                  </a:cubicBezTo>
                  <a:lnTo>
                    <a:pt x="3092" y="2159"/>
                  </a:lnTo>
                  <a:cubicBezTo>
                    <a:pt x="3093" y="2166"/>
                    <a:pt x="3095" y="2173"/>
                    <a:pt x="3096" y="2180"/>
                  </a:cubicBezTo>
                  <a:lnTo>
                    <a:pt x="3096" y="2180"/>
                  </a:lnTo>
                  <a:cubicBezTo>
                    <a:pt x="3095" y="2172"/>
                    <a:pt x="3093" y="2165"/>
                    <a:pt x="3092" y="2157"/>
                  </a:cubicBezTo>
                  <a:lnTo>
                    <a:pt x="2937" y="1440"/>
                  </a:lnTo>
                  <a:cubicBezTo>
                    <a:pt x="2900" y="1282"/>
                    <a:pt x="2864" y="1123"/>
                    <a:pt x="2826" y="964"/>
                  </a:cubicBezTo>
                  <a:close/>
                  <a:moveTo>
                    <a:pt x="3096" y="2180"/>
                  </a:moveTo>
                  <a:lnTo>
                    <a:pt x="3096" y="2180"/>
                  </a:lnTo>
                  <a:cubicBezTo>
                    <a:pt x="3140" y="2414"/>
                    <a:pt x="3190" y="2645"/>
                    <a:pt x="3233" y="2879"/>
                  </a:cubicBezTo>
                  <a:lnTo>
                    <a:pt x="3233" y="2875"/>
                  </a:lnTo>
                  <a:cubicBezTo>
                    <a:pt x="3190" y="2643"/>
                    <a:pt x="3144" y="2412"/>
                    <a:pt x="3096" y="218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7"/>
            <p:cNvSpPr/>
            <p:nvPr/>
          </p:nvSpPr>
          <p:spPr>
            <a:xfrm>
              <a:off x="2027050" y="4317700"/>
              <a:ext cx="1300" cy="1550"/>
            </a:xfrm>
            <a:custGeom>
              <a:avLst/>
              <a:gdLst/>
              <a:ahLst/>
              <a:cxnLst/>
              <a:rect l="l" t="t" r="r" b="b"/>
              <a:pathLst>
                <a:path w="52" h="62" extrusionOk="0">
                  <a:moveTo>
                    <a:pt x="0" y="0"/>
                  </a:moveTo>
                  <a:cubicBezTo>
                    <a:pt x="0" y="0"/>
                    <a:pt x="0" y="0"/>
                    <a:pt x="0" y="0"/>
                  </a:cubicBezTo>
                  <a:cubicBezTo>
                    <a:pt x="2" y="2"/>
                    <a:pt x="16" y="26"/>
                    <a:pt x="50" y="60"/>
                  </a:cubicBezTo>
                  <a:lnTo>
                    <a:pt x="50" y="60"/>
                  </a:lnTo>
                  <a:cubicBezTo>
                    <a:pt x="50" y="60"/>
                    <a:pt x="50" y="60"/>
                    <a:pt x="50" y="60"/>
                  </a:cubicBezTo>
                  <a:lnTo>
                    <a:pt x="50" y="60"/>
                  </a:lnTo>
                  <a:cubicBezTo>
                    <a:pt x="16" y="22"/>
                    <a:pt x="1" y="0"/>
                    <a:pt x="0" y="0"/>
                  </a:cubicBezTo>
                  <a:close/>
                  <a:moveTo>
                    <a:pt x="50" y="60"/>
                  </a:moveTo>
                  <a:cubicBezTo>
                    <a:pt x="49" y="60"/>
                    <a:pt x="49" y="61"/>
                    <a:pt x="51" y="62"/>
                  </a:cubicBezTo>
                  <a:cubicBezTo>
                    <a:pt x="51" y="61"/>
                    <a:pt x="50" y="61"/>
                    <a:pt x="50" y="60"/>
                  </a:cubicBezTo>
                  <a:lnTo>
                    <a:pt x="50" y="60"/>
                  </a:lnTo>
                  <a:cubicBezTo>
                    <a:pt x="50" y="60"/>
                    <a:pt x="50" y="60"/>
                    <a:pt x="50" y="60"/>
                  </a:cubicBezTo>
                  <a:close/>
                  <a:moveTo>
                    <a:pt x="50" y="60"/>
                  </a:moveTo>
                  <a:cubicBezTo>
                    <a:pt x="50" y="61"/>
                    <a:pt x="51" y="61"/>
                    <a:pt x="51" y="62"/>
                  </a:cubicBezTo>
                  <a:cubicBezTo>
                    <a:pt x="51" y="61"/>
                    <a:pt x="51" y="60"/>
                    <a:pt x="50" y="6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7"/>
            <p:cNvSpPr/>
            <p:nvPr/>
          </p:nvSpPr>
          <p:spPr>
            <a:xfrm>
              <a:off x="2127450" y="4223225"/>
              <a:ext cx="2025" cy="1450"/>
            </a:xfrm>
            <a:custGeom>
              <a:avLst/>
              <a:gdLst/>
              <a:ahLst/>
              <a:cxnLst/>
              <a:rect l="l" t="t" r="r" b="b"/>
              <a:pathLst>
                <a:path w="81" h="58" extrusionOk="0">
                  <a:moveTo>
                    <a:pt x="0" y="0"/>
                  </a:moveTo>
                  <a:lnTo>
                    <a:pt x="0" y="0"/>
                  </a:lnTo>
                  <a:cubicBezTo>
                    <a:pt x="27" y="17"/>
                    <a:pt x="54" y="37"/>
                    <a:pt x="80" y="58"/>
                  </a:cubicBezTo>
                  <a:cubicBezTo>
                    <a:pt x="56" y="37"/>
                    <a:pt x="29" y="17"/>
                    <a:pt x="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7"/>
            <p:cNvSpPr/>
            <p:nvPr/>
          </p:nvSpPr>
          <p:spPr>
            <a:xfrm>
              <a:off x="2178500" y="4209225"/>
              <a:ext cx="51100" cy="50175"/>
            </a:xfrm>
            <a:custGeom>
              <a:avLst/>
              <a:gdLst/>
              <a:ahLst/>
              <a:cxnLst/>
              <a:rect l="l" t="t" r="r" b="b"/>
              <a:pathLst>
                <a:path w="2044" h="2007" extrusionOk="0">
                  <a:moveTo>
                    <a:pt x="2044" y="0"/>
                  </a:moveTo>
                  <a:cubicBezTo>
                    <a:pt x="1862" y="164"/>
                    <a:pt x="1686" y="331"/>
                    <a:pt x="1508" y="501"/>
                  </a:cubicBezTo>
                  <a:lnTo>
                    <a:pt x="984" y="1012"/>
                  </a:lnTo>
                  <a:cubicBezTo>
                    <a:pt x="863" y="1132"/>
                    <a:pt x="742" y="1253"/>
                    <a:pt x="622" y="1374"/>
                  </a:cubicBezTo>
                  <a:lnTo>
                    <a:pt x="622" y="1374"/>
                  </a:lnTo>
                  <a:cubicBezTo>
                    <a:pt x="742" y="1253"/>
                    <a:pt x="863" y="1133"/>
                    <a:pt x="984" y="1015"/>
                  </a:cubicBezTo>
                  <a:lnTo>
                    <a:pt x="1508" y="503"/>
                  </a:lnTo>
                  <a:cubicBezTo>
                    <a:pt x="1686" y="335"/>
                    <a:pt x="1862" y="164"/>
                    <a:pt x="2044" y="0"/>
                  </a:cubicBezTo>
                  <a:close/>
                  <a:moveTo>
                    <a:pt x="622" y="1374"/>
                  </a:moveTo>
                  <a:cubicBezTo>
                    <a:pt x="413" y="1583"/>
                    <a:pt x="205" y="1794"/>
                    <a:pt x="0" y="2007"/>
                  </a:cubicBezTo>
                  <a:cubicBezTo>
                    <a:pt x="206" y="1794"/>
                    <a:pt x="414" y="1583"/>
                    <a:pt x="622" y="1374"/>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7"/>
            <p:cNvSpPr/>
            <p:nvPr/>
          </p:nvSpPr>
          <p:spPr>
            <a:xfrm>
              <a:off x="2179975" y="4262250"/>
              <a:ext cx="75" cy="125"/>
            </a:xfrm>
            <a:custGeom>
              <a:avLst/>
              <a:gdLst/>
              <a:ahLst/>
              <a:cxnLst/>
              <a:rect l="l" t="t" r="r" b="b"/>
              <a:pathLst>
                <a:path w="3" h="5" extrusionOk="0">
                  <a:moveTo>
                    <a:pt x="1" y="0"/>
                  </a:moveTo>
                  <a:lnTo>
                    <a:pt x="3" y="4"/>
                  </a:lnTo>
                  <a:lnTo>
                    <a:pt x="3" y="4"/>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7"/>
            <p:cNvSpPr/>
            <p:nvPr/>
          </p:nvSpPr>
          <p:spPr>
            <a:xfrm>
              <a:off x="2127225" y="4223350"/>
              <a:ext cx="52525" cy="39125"/>
            </a:xfrm>
            <a:custGeom>
              <a:avLst/>
              <a:gdLst/>
              <a:ahLst/>
              <a:cxnLst/>
              <a:rect l="l" t="t" r="r" b="b"/>
              <a:pathLst>
                <a:path w="2101" h="1565" extrusionOk="0">
                  <a:moveTo>
                    <a:pt x="0" y="0"/>
                  </a:moveTo>
                  <a:cubicBezTo>
                    <a:pt x="348" y="252"/>
                    <a:pt x="685" y="507"/>
                    <a:pt x="1020" y="769"/>
                  </a:cubicBezTo>
                  <a:cubicBezTo>
                    <a:pt x="687" y="507"/>
                    <a:pt x="348" y="252"/>
                    <a:pt x="0" y="0"/>
                  </a:cubicBezTo>
                  <a:close/>
                  <a:moveTo>
                    <a:pt x="1020" y="769"/>
                  </a:moveTo>
                  <a:lnTo>
                    <a:pt x="1020" y="769"/>
                  </a:lnTo>
                  <a:cubicBezTo>
                    <a:pt x="1225" y="936"/>
                    <a:pt x="1431" y="1102"/>
                    <a:pt x="1634" y="1268"/>
                  </a:cubicBezTo>
                  <a:cubicBezTo>
                    <a:pt x="1431" y="1102"/>
                    <a:pt x="1227" y="936"/>
                    <a:pt x="1020" y="769"/>
                  </a:cubicBezTo>
                  <a:close/>
                  <a:moveTo>
                    <a:pt x="1634" y="1268"/>
                  </a:moveTo>
                  <a:cubicBezTo>
                    <a:pt x="1800" y="1372"/>
                    <a:pt x="1955" y="1473"/>
                    <a:pt x="2100" y="1565"/>
                  </a:cubicBezTo>
                  <a:cubicBezTo>
                    <a:pt x="1957" y="1473"/>
                    <a:pt x="1800" y="1372"/>
                    <a:pt x="1634" y="1268"/>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7"/>
            <p:cNvSpPr/>
            <p:nvPr/>
          </p:nvSpPr>
          <p:spPr>
            <a:xfrm>
              <a:off x="2229225" y="4209000"/>
              <a:ext cx="550" cy="550"/>
            </a:xfrm>
            <a:custGeom>
              <a:avLst/>
              <a:gdLst/>
              <a:ahLst/>
              <a:cxnLst/>
              <a:rect l="l" t="t" r="r" b="b"/>
              <a:pathLst>
                <a:path w="22" h="22" extrusionOk="0">
                  <a:moveTo>
                    <a:pt x="21" y="1"/>
                  </a:moveTo>
                  <a:cubicBezTo>
                    <a:pt x="15" y="7"/>
                    <a:pt x="9" y="11"/>
                    <a:pt x="1" y="21"/>
                  </a:cubicBezTo>
                  <a:lnTo>
                    <a:pt x="5" y="19"/>
                  </a:lnTo>
                  <a:cubicBezTo>
                    <a:pt x="9" y="11"/>
                    <a:pt x="17" y="7"/>
                    <a:pt x="21"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7"/>
            <p:cNvSpPr/>
            <p:nvPr/>
          </p:nvSpPr>
          <p:spPr>
            <a:xfrm>
              <a:off x="2071175" y="4248550"/>
              <a:ext cx="172100" cy="46975"/>
            </a:xfrm>
            <a:custGeom>
              <a:avLst/>
              <a:gdLst/>
              <a:ahLst/>
              <a:cxnLst/>
              <a:rect l="l" t="t" r="r" b="b"/>
              <a:pathLst>
                <a:path w="6884" h="1879" extrusionOk="0">
                  <a:moveTo>
                    <a:pt x="1" y="0"/>
                  </a:moveTo>
                  <a:cubicBezTo>
                    <a:pt x="570" y="180"/>
                    <a:pt x="1140" y="350"/>
                    <a:pt x="1709" y="516"/>
                  </a:cubicBezTo>
                  <a:cubicBezTo>
                    <a:pt x="1140" y="350"/>
                    <a:pt x="570" y="180"/>
                    <a:pt x="5" y="0"/>
                  </a:cubicBezTo>
                  <a:close/>
                  <a:moveTo>
                    <a:pt x="1711" y="516"/>
                  </a:moveTo>
                  <a:cubicBezTo>
                    <a:pt x="2281" y="682"/>
                    <a:pt x="2854" y="839"/>
                    <a:pt x="3426" y="998"/>
                  </a:cubicBezTo>
                  <a:cubicBezTo>
                    <a:pt x="2856" y="839"/>
                    <a:pt x="2281" y="682"/>
                    <a:pt x="1711" y="516"/>
                  </a:cubicBezTo>
                  <a:close/>
                  <a:moveTo>
                    <a:pt x="3428" y="999"/>
                  </a:moveTo>
                  <a:lnTo>
                    <a:pt x="3428" y="999"/>
                  </a:lnTo>
                  <a:cubicBezTo>
                    <a:pt x="4000" y="1152"/>
                    <a:pt x="4572" y="1310"/>
                    <a:pt x="5150" y="1457"/>
                  </a:cubicBezTo>
                  <a:cubicBezTo>
                    <a:pt x="4574" y="1310"/>
                    <a:pt x="4000" y="1152"/>
                    <a:pt x="3428" y="999"/>
                  </a:cubicBezTo>
                  <a:close/>
                  <a:moveTo>
                    <a:pt x="6014" y="1674"/>
                  </a:moveTo>
                  <a:lnTo>
                    <a:pt x="6014" y="1674"/>
                  </a:lnTo>
                  <a:cubicBezTo>
                    <a:pt x="6240" y="1728"/>
                    <a:pt x="6467" y="1784"/>
                    <a:pt x="6694" y="1836"/>
                  </a:cubicBezTo>
                  <a:lnTo>
                    <a:pt x="6694" y="1836"/>
                  </a:lnTo>
                  <a:cubicBezTo>
                    <a:pt x="6467" y="1783"/>
                    <a:pt x="6240" y="1727"/>
                    <a:pt x="6014" y="1674"/>
                  </a:cubicBezTo>
                  <a:close/>
                  <a:moveTo>
                    <a:pt x="6694" y="1836"/>
                  </a:moveTo>
                  <a:cubicBezTo>
                    <a:pt x="6756" y="1850"/>
                    <a:pt x="6819" y="1864"/>
                    <a:pt x="6881" y="1878"/>
                  </a:cubicBezTo>
                  <a:lnTo>
                    <a:pt x="6883" y="1878"/>
                  </a:lnTo>
                  <a:cubicBezTo>
                    <a:pt x="6820" y="1864"/>
                    <a:pt x="6757" y="1850"/>
                    <a:pt x="6694" y="1836"/>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7"/>
            <p:cNvSpPr/>
            <p:nvPr/>
          </p:nvSpPr>
          <p:spPr>
            <a:xfrm>
              <a:off x="2071400" y="4248375"/>
              <a:ext cx="2525" cy="800"/>
            </a:xfrm>
            <a:custGeom>
              <a:avLst/>
              <a:gdLst/>
              <a:ahLst/>
              <a:cxnLst/>
              <a:rect l="l" t="t" r="r" b="b"/>
              <a:pathLst>
                <a:path w="101" h="32" extrusionOk="0">
                  <a:moveTo>
                    <a:pt x="0" y="1"/>
                  </a:moveTo>
                  <a:lnTo>
                    <a:pt x="0" y="1"/>
                  </a:lnTo>
                  <a:cubicBezTo>
                    <a:pt x="31" y="11"/>
                    <a:pt x="63" y="21"/>
                    <a:pt x="98" y="32"/>
                  </a:cubicBezTo>
                  <a:lnTo>
                    <a:pt x="100" y="32"/>
                  </a:lnTo>
                  <a:lnTo>
                    <a:pt x="0" y="1"/>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7"/>
            <p:cNvSpPr/>
            <p:nvPr/>
          </p:nvSpPr>
          <p:spPr>
            <a:xfrm>
              <a:off x="2240850" y="4294825"/>
              <a:ext cx="2675" cy="650"/>
            </a:xfrm>
            <a:custGeom>
              <a:avLst/>
              <a:gdLst/>
              <a:ahLst/>
              <a:cxnLst/>
              <a:rect l="l" t="t" r="r" b="b"/>
              <a:pathLst>
                <a:path w="107" h="26" extrusionOk="0">
                  <a:moveTo>
                    <a:pt x="0" y="1"/>
                  </a:moveTo>
                  <a:cubicBezTo>
                    <a:pt x="33" y="7"/>
                    <a:pt x="68" y="15"/>
                    <a:pt x="105" y="25"/>
                  </a:cubicBezTo>
                  <a:lnTo>
                    <a:pt x="107" y="25"/>
                  </a:lnTo>
                  <a:cubicBezTo>
                    <a:pt x="72" y="15"/>
                    <a:pt x="35" y="7"/>
                    <a:pt x="0"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7"/>
            <p:cNvSpPr/>
            <p:nvPr/>
          </p:nvSpPr>
          <p:spPr>
            <a:xfrm>
              <a:off x="2045775" y="4332775"/>
              <a:ext cx="30950" cy="14000"/>
            </a:xfrm>
            <a:custGeom>
              <a:avLst/>
              <a:gdLst/>
              <a:ahLst/>
              <a:cxnLst/>
              <a:rect l="l" t="t" r="r" b="b"/>
              <a:pathLst>
                <a:path w="1238" h="560" extrusionOk="0">
                  <a:moveTo>
                    <a:pt x="0" y="1"/>
                  </a:moveTo>
                  <a:lnTo>
                    <a:pt x="0" y="1"/>
                  </a:lnTo>
                  <a:cubicBezTo>
                    <a:pt x="1" y="1"/>
                    <a:pt x="1" y="2"/>
                    <a:pt x="2" y="2"/>
                  </a:cubicBezTo>
                  <a:lnTo>
                    <a:pt x="2" y="2"/>
                  </a:lnTo>
                  <a:cubicBezTo>
                    <a:pt x="1" y="2"/>
                    <a:pt x="1" y="1"/>
                    <a:pt x="0" y="1"/>
                  </a:cubicBezTo>
                  <a:close/>
                  <a:moveTo>
                    <a:pt x="2" y="2"/>
                  </a:moveTo>
                  <a:cubicBezTo>
                    <a:pt x="5" y="3"/>
                    <a:pt x="7" y="5"/>
                    <a:pt x="10" y="7"/>
                  </a:cubicBezTo>
                  <a:lnTo>
                    <a:pt x="10" y="7"/>
                  </a:lnTo>
                  <a:cubicBezTo>
                    <a:pt x="8" y="4"/>
                    <a:pt x="5" y="3"/>
                    <a:pt x="2" y="2"/>
                  </a:cubicBezTo>
                  <a:close/>
                  <a:moveTo>
                    <a:pt x="10" y="7"/>
                  </a:moveTo>
                  <a:cubicBezTo>
                    <a:pt x="10" y="7"/>
                    <a:pt x="10" y="7"/>
                    <a:pt x="10" y="7"/>
                  </a:cubicBezTo>
                  <a:cubicBezTo>
                    <a:pt x="155" y="90"/>
                    <a:pt x="325" y="179"/>
                    <a:pt x="523" y="270"/>
                  </a:cubicBezTo>
                  <a:lnTo>
                    <a:pt x="523" y="270"/>
                  </a:lnTo>
                  <a:cubicBezTo>
                    <a:pt x="325" y="179"/>
                    <a:pt x="155" y="90"/>
                    <a:pt x="10" y="7"/>
                  </a:cubicBezTo>
                  <a:close/>
                  <a:moveTo>
                    <a:pt x="523" y="270"/>
                  </a:moveTo>
                  <a:cubicBezTo>
                    <a:pt x="729" y="365"/>
                    <a:pt x="966" y="462"/>
                    <a:pt x="1238" y="559"/>
                  </a:cubicBezTo>
                  <a:cubicBezTo>
                    <a:pt x="1226" y="553"/>
                    <a:pt x="1211" y="549"/>
                    <a:pt x="1195" y="543"/>
                  </a:cubicBezTo>
                  <a:cubicBezTo>
                    <a:pt x="941" y="452"/>
                    <a:pt x="719" y="360"/>
                    <a:pt x="523" y="27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7"/>
            <p:cNvSpPr/>
            <p:nvPr/>
          </p:nvSpPr>
          <p:spPr>
            <a:xfrm>
              <a:off x="2026825" y="4317900"/>
              <a:ext cx="1275" cy="1500"/>
            </a:xfrm>
            <a:custGeom>
              <a:avLst/>
              <a:gdLst/>
              <a:ahLst/>
              <a:cxnLst/>
              <a:rect l="l" t="t" r="r" b="b"/>
              <a:pathLst>
                <a:path w="51" h="60" extrusionOk="0">
                  <a:moveTo>
                    <a:pt x="1" y="0"/>
                  </a:moveTo>
                  <a:cubicBezTo>
                    <a:pt x="0" y="0"/>
                    <a:pt x="12" y="18"/>
                    <a:pt x="39" y="48"/>
                  </a:cubicBezTo>
                  <a:lnTo>
                    <a:pt x="39" y="48"/>
                  </a:lnTo>
                  <a:cubicBezTo>
                    <a:pt x="18" y="22"/>
                    <a:pt x="5" y="4"/>
                    <a:pt x="1" y="0"/>
                  </a:cubicBezTo>
                  <a:cubicBezTo>
                    <a:pt x="1" y="0"/>
                    <a:pt x="1" y="0"/>
                    <a:pt x="1" y="0"/>
                  </a:cubicBezTo>
                  <a:close/>
                  <a:moveTo>
                    <a:pt x="39" y="48"/>
                  </a:moveTo>
                  <a:cubicBezTo>
                    <a:pt x="41" y="50"/>
                    <a:pt x="42" y="52"/>
                    <a:pt x="44" y="54"/>
                  </a:cubicBezTo>
                  <a:lnTo>
                    <a:pt x="50" y="60"/>
                  </a:lnTo>
                  <a:cubicBezTo>
                    <a:pt x="46" y="56"/>
                    <a:pt x="43" y="52"/>
                    <a:pt x="39" y="48"/>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7"/>
            <p:cNvSpPr/>
            <p:nvPr/>
          </p:nvSpPr>
          <p:spPr>
            <a:xfrm>
              <a:off x="2076700" y="4346750"/>
              <a:ext cx="250" cy="75"/>
            </a:xfrm>
            <a:custGeom>
              <a:avLst/>
              <a:gdLst/>
              <a:ahLst/>
              <a:cxnLst/>
              <a:rect l="l" t="t" r="r" b="b"/>
              <a:pathLst>
                <a:path w="10" h="3" extrusionOk="0">
                  <a:moveTo>
                    <a:pt x="1" y="0"/>
                  </a:moveTo>
                  <a:cubicBezTo>
                    <a:pt x="3" y="0"/>
                    <a:pt x="5" y="2"/>
                    <a:pt x="9" y="2"/>
                  </a:cubicBezTo>
                  <a:cubicBezTo>
                    <a:pt x="5" y="2"/>
                    <a:pt x="3" y="0"/>
                    <a:pt x="1"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7"/>
            <p:cNvSpPr/>
            <p:nvPr/>
          </p:nvSpPr>
          <p:spPr>
            <a:xfrm>
              <a:off x="2011300" y="4300050"/>
              <a:ext cx="80875" cy="12850"/>
            </a:xfrm>
            <a:custGeom>
              <a:avLst/>
              <a:gdLst/>
              <a:ahLst/>
              <a:cxnLst/>
              <a:rect l="l" t="t" r="r" b="b"/>
              <a:pathLst>
                <a:path w="3235" h="514" extrusionOk="0">
                  <a:moveTo>
                    <a:pt x="3223" y="0"/>
                  </a:moveTo>
                  <a:cubicBezTo>
                    <a:pt x="3224" y="0"/>
                    <a:pt x="3224" y="0"/>
                    <a:pt x="3224" y="0"/>
                  </a:cubicBezTo>
                  <a:lnTo>
                    <a:pt x="3235" y="0"/>
                  </a:lnTo>
                  <a:cubicBezTo>
                    <a:pt x="3235" y="0"/>
                    <a:pt x="3231" y="0"/>
                    <a:pt x="3223" y="0"/>
                  </a:cubicBezTo>
                  <a:close/>
                  <a:moveTo>
                    <a:pt x="3182" y="0"/>
                  </a:moveTo>
                  <a:cubicBezTo>
                    <a:pt x="2961" y="0"/>
                    <a:pt x="2069" y="9"/>
                    <a:pt x="1285" y="91"/>
                  </a:cubicBezTo>
                  <a:lnTo>
                    <a:pt x="1285" y="91"/>
                  </a:lnTo>
                  <a:cubicBezTo>
                    <a:pt x="2128" y="3"/>
                    <a:pt x="3097" y="0"/>
                    <a:pt x="3221" y="0"/>
                  </a:cubicBezTo>
                  <a:cubicBezTo>
                    <a:pt x="3222" y="0"/>
                    <a:pt x="3223" y="0"/>
                    <a:pt x="3223" y="0"/>
                  </a:cubicBezTo>
                  <a:lnTo>
                    <a:pt x="3223" y="0"/>
                  </a:lnTo>
                  <a:cubicBezTo>
                    <a:pt x="3214" y="0"/>
                    <a:pt x="3201" y="0"/>
                    <a:pt x="3182" y="0"/>
                  </a:cubicBezTo>
                  <a:close/>
                  <a:moveTo>
                    <a:pt x="1285" y="91"/>
                  </a:moveTo>
                  <a:cubicBezTo>
                    <a:pt x="604" y="162"/>
                    <a:pt x="5" y="288"/>
                    <a:pt x="0" y="514"/>
                  </a:cubicBezTo>
                  <a:cubicBezTo>
                    <a:pt x="5" y="289"/>
                    <a:pt x="604" y="162"/>
                    <a:pt x="1285" y="9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47"/>
            <p:cNvSpPr/>
            <p:nvPr/>
          </p:nvSpPr>
          <p:spPr>
            <a:xfrm>
              <a:off x="1985250" y="4300050"/>
              <a:ext cx="171125" cy="70000"/>
            </a:xfrm>
            <a:custGeom>
              <a:avLst/>
              <a:gdLst/>
              <a:ahLst/>
              <a:cxnLst/>
              <a:rect l="l" t="t" r="r" b="b"/>
              <a:pathLst>
                <a:path w="6845" h="2800" extrusionOk="0">
                  <a:moveTo>
                    <a:pt x="0" y="0"/>
                  </a:moveTo>
                  <a:cubicBezTo>
                    <a:pt x="926" y="1117"/>
                    <a:pt x="1155" y="1936"/>
                    <a:pt x="1662" y="2138"/>
                  </a:cubicBezTo>
                  <a:cubicBezTo>
                    <a:pt x="1155" y="1934"/>
                    <a:pt x="926" y="1117"/>
                    <a:pt x="0" y="0"/>
                  </a:cubicBezTo>
                  <a:close/>
                  <a:moveTo>
                    <a:pt x="1662" y="2138"/>
                  </a:moveTo>
                  <a:lnTo>
                    <a:pt x="1662" y="2138"/>
                  </a:lnTo>
                  <a:cubicBezTo>
                    <a:pt x="2167" y="2343"/>
                    <a:pt x="6844" y="2799"/>
                    <a:pt x="6844" y="2799"/>
                  </a:cubicBezTo>
                  <a:cubicBezTo>
                    <a:pt x="6797" y="2793"/>
                    <a:pt x="2165" y="2341"/>
                    <a:pt x="1662" y="2138"/>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47"/>
            <p:cNvSpPr/>
            <p:nvPr/>
          </p:nvSpPr>
          <p:spPr>
            <a:xfrm>
              <a:off x="2076925" y="4346800"/>
              <a:ext cx="675" cy="225"/>
            </a:xfrm>
            <a:custGeom>
              <a:avLst/>
              <a:gdLst/>
              <a:ahLst/>
              <a:cxnLst/>
              <a:rect l="l" t="t" r="r" b="b"/>
              <a:pathLst>
                <a:path w="27" h="9" extrusionOk="0">
                  <a:moveTo>
                    <a:pt x="0" y="0"/>
                  </a:moveTo>
                  <a:lnTo>
                    <a:pt x="0" y="0"/>
                  </a:lnTo>
                  <a:cubicBezTo>
                    <a:pt x="5" y="2"/>
                    <a:pt x="10" y="4"/>
                    <a:pt x="13" y="5"/>
                  </a:cubicBezTo>
                  <a:lnTo>
                    <a:pt x="13" y="5"/>
                  </a:lnTo>
                  <a:cubicBezTo>
                    <a:pt x="9" y="3"/>
                    <a:pt x="5" y="1"/>
                    <a:pt x="0" y="0"/>
                  </a:cubicBezTo>
                  <a:close/>
                  <a:moveTo>
                    <a:pt x="13" y="5"/>
                  </a:moveTo>
                  <a:lnTo>
                    <a:pt x="13" y="5"/>
                  </a:lnTo>
                  <a:cubicBezTo>
                    <a:pt x="16" y="6"/>
                    <a:pt x="18" y="7"/>
                    <a:pt x="21" y="8"/>
                  </a:cubicBezTo>
                  <a:lnTo>
                    <a:pt x="21" y="8"/>
                  </a:lnTo>
                  <a:cubicBezTo>
                    <a:pt x="19" y="7"/>
                    <a:pt x="16" y="6"/>
                    <a:pt x="13" y="5"/>
                  </a:cubicBezTo>
                  <a:close/>
                  <a:moveTo>
                    <a:pt x="21" y="8"/>
                  </a:moveTo>
                  <a:cubicBezTo>
                    <a:pt x="22" y="8"/>
                    <a:pt x="24" y="8"/>
                    <a:pt x="25" y="8"/>
                  </a:cubicBezTo>
                  <a:lnTo>
                    <a:pt x="27" y="8"/>
                  </a:lnTo>
                  <a:cubicBezTo>
                    <a:pt x="25" y="8"/>
                    <a:pt x="23" y="8"/>
                    <a:pt x="21" y="8"/>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47"/>
            <p:cNvSpPr/>
            <p:nvPr/>
          </p:nvSpPr>
          <p:spPr>
            <a:xfrm>
              <a:off x="2027975" y="4319375"/>
              <a:ext cx="17775" cy="13425"/>
            </a:xfrm>
            <a:custGeom>
              <a:avLst/>
              <a:gdLst/>
              <a:ahLst/>
              <a:cxnLst/>
              <a:rect l="l" t="t" r="r" b="b"/>
              <a:pathLst>
                <a:path w="711" h="537" extrusionOk="0">
                  <a:moveTo>
                    <a:pt x="0" y="1"/>
                  </a:moveTo>
                  <a:lnTo>
                    <a:pt x="0" y="1"/>
                  </a:lnTo>
                  <a:cubicBezTo>
                    <a:pt x="155" y="190"/>
                    <a:pt x="420" y="373"/>
                    <a:pt x="704" y="533"/>
                  </a:cubicBezTo>
                  <a:lnTo>
                    <a:pt x="704" y="533"/>
                  </a:lnTo>
                  <a:cubicBezTo>
                    <a:pt x="702" y="532"/>
                    <a:pt x="701" y="531"/>
                    <a:pt x="700" y="529"/>
                  </a:cubicBezTo>
                  <a:cubicBezTo>
                    <a:pt x="419" y="373"/>
                    <a:pt x="162" y="191"/>
                    <a:pt x="6" y="5"/>
                  </a:cubicBezTo>
                  <a:lnTo>
                    <a:pt x="0" y="1"/>
                  </a:lnTo>
                  <a:close/>
                  <a:moveTo>
                    <a:pt x="704" y="533"/>
                  </a:moveTo>
                  <a:lnTo>
                    <a:pt x="704" y="533"/>
                  </a:lnTo>
                  <a:cubicBezTo>
                    <a:pt x="706" y="535"/>
                    <a:pt x="708" y="536"/>
                    <a:pt x="710" y="537"/>
                  </a:cubicBezTo>
                  <a:cubicBezTo>
                    <a:pt x="708" y="536"/>
                    <a:pt x="706" y="534"/>
                    <a:pt x="704" y="533"/>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47"/>
            <p:cNvSpPr/>
            <p:nvPr/>
          </p:nvSpPr>
          <p:spPr>
            <a:xfrm>
              <a:off x="1629625" y="4059450"/>
              <a:ext cx="22675" cy="15925"/>
            </a:xfrm>
            <a:custGeom>
              <a:avLst/>
              <a:gdLst/>
              <a:ahLst/>
              <a:cxnLst/>
              <a:rect l="l" t="t" r="r" b="b"/>
              <a:pathLst>
                <a:path w="907" h="637" extrusionOk="0">
                  <a:moveTo>
                    <a:pt x="0" y="0"/>
                  </a:moveTo>
                  <a:cubicBezTo>
                    <a:pt x="655" y="353"/>
                    <a:pt x="903" y="637"/>
                    <a:pt x="907" y="637"/>
                  </a:cubicBezTo>
                  <a:cubicBezTo>
                    <a:pt x="907" y="637"/>
                    <a:pt x="907" y="637"/>
                    <a:pt x="907" y="637"/>
                  </a:cubicBezTo>
                  <a:cubicBezTo>
                    <a:pt x="907" y="637"/>
                    <a:pt x="659" y="354"/>
                    <a:pt x="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7"/>
            <p:cNvSpPr/>
            <p:nvPr/>
          </p:nvSpPr>
          <p:spPr>
            <a:xfrm>
              <a:off x="1732750" y="4069325"/>
              <a:ext cx="125" cy="25"/>
            </a:xfrm>
            <a:custGeom>
              <a:avLst/>
              <a:gdLst/>
              <a:ahLst/>
              <a:cxnLst/>
              <a:rect l="l" t="t" r="r" b="b"/>
              <a:pathLst>
                <a:path w="5" h="1" extrusionOk="0">
                  <a:moveTo>
                    <a:pt x="4" y="0"/>
                  </a:moveTo>
                  <a:lnTo>
                    <a:pt x="4" y="0"/>
                  </a:lnTo>
                  <a:lnTo>
                    <a:pt x="0"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7"/>
            <p:cNvSpPr/>
            <p:nvPr/>
          </p:nvSpPr>
          <p:spPr>
            <a:xfrm>
              <a:off x="1702150" y="4085225"/>
              <a:ext cx="43600" cy="159300"/>
            </a:xfrm>
            <a:custGeom>
              <a:avLst/>
              <a:gdLst/>
              <a:ahLst/>
              <a:cxnLst/>
              <a:rect l="l" t="t" r="r" b="b"/>
              <a:pathLst>
                <a:path w="1744" h="6372" extrusionOk="0">
                  <a:moveTo>
                    <a:pt x="1744" y="0"/>
                  </a:moveTo>
                  <a:lnTo>
                    <a:pt x="1" y="6369"/>
                  </a:lnTo>
                  <a:lnTo>
                    <a:pt x="1" y="6371"/>
                  </a:lnTo>
                  <a:lnTo>
                    <a:pt x="1744"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7"/>
            <p:cNvSpPr/>
            <p:nvPr/>
          </p:nvSpPr>
          <p:spPr>
            <a:xfrm>
              <a:off x="1751250" y="4057475"/>
              <a:ext cx="17425" cy="5775"/>
            </a:xfrm>
            <a:custGeom>
              <a:avLst/>
              <a:gdLst/>
              <a:ahLst/>
              <a:cxnLst/>
              <a:rect l="l" t="t" r="r" b="b"/>
              <a:pathLst>
                <a:path w="697" h="231" extrusionOk="0">
                  <a:moveTo>
                    <a:pt x="473" y="0"/>
                  </a:moveTo>
                  <a:cubicBezTo>
                    <a:pt x="387" y="0"/>
                    <a:pt x="313" y="18"/>
                    <a:pt x="249" y="44"/>
                  </a:cubicBezTo>
                  <a:lnTo>
                    <a:pt x="249" y="44"/>
                  </a:lnTo>
                  <a:cubicBezTo>
                    <a:pt x="313" y="18"/>
                    <a:pt x="387" y="1"/>
                    <a:pt x="473" y="1"/>
                  </a:cubicBezTo>
                  <a:cubicBezTo>
                    <a:pt x="541" y="1"/>
                    <a:pt x="615" y="12"/>
                    <a:pt x="696" y="38"/>
                  </a:cubicBezTo>
                  <a:cubicBezTo>
                    <a:pt x="615" y="11"/>
                    <a:pt x="541" y="0"/>
                    <a:pt x="473" y="0"/>
                  </a:cubicBezTo>
                  <a:close/>
                  <a:moveTo>
                    <a:pt x="249" y="44"/>
                  </a:moveTo>
                  <a:cubicBezTo>
                    <a:pt x="86" y="111"/>
                    <a:pt x="1" y="231"/>
                    <a:pt x="1" y="231"/>
                  </a:cubicBezTo>
                  <a:cubicBezTo>
                    <a:pt x="2" y="229"/>
                    <a:pt x="87" y="111"/>
                    <a:pt x="249" y="44"/>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7"/>
            <p:cNvSpPr/>
            <p:nvPr/>
          </p:nvSpPr>
          <p:spPr>
            <a:xfrm>
              <a:off x="1740150" y="4060325"/>
              <a:ext cx="2900" cy="625"/>
            </a:xfrm>
            <a:custGeom>
              <a:avLst/>
              <a:gdLst/>
              <a:ahLst/>
              <a:cxnLst/>
              <a:rect l="l" t="t" r="r" b="b"/>
              <a:pathLst>
                <a:path w="116" h="25" extrusionOk="0">
                  <a:moveTo>
                    <a:pt x="1" y="0"/>
                  </a:moveTo>
                  <a:cubicBezTo>
                    <a:pt x="35" y="6"/>
                    <a:pt x="72" y="16"/>
                    <a:pt x="111" y="25"/>
                  </a:cubicBezTo>
                  <a:lnTo>
                    <a:pt x="115" y="25"/>
                  </a:lnTo>
                  <a:cubicBezTo>
                    <a:pt x="80" y="16"/>
                    <a:pt x="44" y="6"/>
                    <a:pt x="5"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7"/>
            <p:cNvSpPr/>
            <p:nvPr/>
          </p:nvSpPr>
          <p:spPr>
            <a:xfrm>
              <a:off x="2042550" y="4192800"/>
              <a:ext cx="33625" cy="19050"/>
            </a:xfrm>
            <a:custGeom>
              <a:avLst/>
              <a:gdLst/>
              <a:ahLst/>
              <a:cxnLst/>
              <a:rect l="l" t="t" r="r" b="b"/>
              <a:pathLst>
                <a:path w="1345" h="762" extrusionOk="0">
                  <a:moveTo>
                    <a:pt x="0" y="0"/>
                  </a:moveTo>
                  <a:lnTo>
                    <a:pt x="0" y="0"/>
                  </a:lnTo>
                  <a:cubicBezTo>
                    <a:pt x="450" y="250"/>
                    <a:pt x="898" y="503"/>
                    <a:pt x="1344" y="761"/>
                  </a:cubicBezTo>
                  <a:cubicBezTo>
                    <a:pt x="898" y="503"/>
                    <a:pt x="450" y="248"/>
                    <a:pt x="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7"/>
            <p:cNvSpPr/>
            <p:nvPr/>
          </p:nvSpPr>
          <p:spPr>
            <a:xfrm>
              <a:off x="1962725" y="4151125"/>
              <a:ext cx="65825" cy="34075"/>
            </a:xfrm>
            <a:custGeom>
              <a:avLst/>
              <a:gdLst/>
              <a:ahLst/>
              <a:cxnLst/>
              <a:rect l="l" t="t" r="r" b="b"/>
              <a:pathLst>
                <a:path w="2633" h="1363" extrusionOk="0">
                  <a:moveTo>
                    <a:pt x="1" y="0"/>
                  </a:moveTo>
                  <a:lnTo>
                    <a:pt x="1" y="0"/>
                  </a:lnTo>
                  <a:cubicBezTo>
                    <a:pt x="307" y="149"/>
                    <a:pt x="614" y="303"/>
                    <a:pt x="918" y="462"/>
                  </a:cubicBezTo>
                  <a:cubicBezTo>
                    <a:pt x="616" y="303"/>
                    <a:pt x="307" y="149"/>
                    <a:pt x="1" y="0"/>
                  </a:cubicBezTo>
                  <a:close/>
                  <a:moveTo>
                    <a:pt x="918" y="462"/>
                  </a:moveTo>
                  <a:cubicBezTo>
                    <a:pt x="1115" y="561"/>
                    <a:pt x="1311" y="662"/>
                    <a:pt x="1507" y="764"/>
                  </a:cubicBezTo>
                  <a:lnTo>
                    <a:pt x="1507" y="764"/>
                  </a:lnTo>
                  <a:cubicBezTo>
                    <a:pt x="1312" y="662"/>
                    <a:pt x="1115" y="561"/>
                    <a:pt x="918" y="462"/>
                  </a:cubicBezTo>
                  <a:close/>
                  <a:moveTo>
                    <a:pt x="1507" y="764"/>
                  </a:moveTo>
                  <a:cubicBezTo>
                    <a:pt x="1885" y="960"/>
                    <a:pt x="2259" y="1160"/>
                    <a:pt x="2633" y="1362"/>
                  </a:cubicBezTo>
                  <a:cubicBezTo>
                    <a:pt x="2260" y="1159"/>
                    <a:pt x="1884" y="959"/>
                    <a:pt x="1507" y="764"/>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7"/>
            <p:cNvSpPr/>
            <p:nvPr/>
          </p:nvSpPr>
          <p:spPr>
            <a:xfrm>
              <a:off x="1892625" y="4118725"/>
              <a:ext cx="23550" cy="10450"/>
            </a:xfrm>
            <a:custGeom>
              <a:avLst/>
              <a:gdLst/>
              <a:ahLst/>
              <a:cxnLst/>
              <a:rect l="l" t="t" r="r" b="b"/>
              <a:pathLst>
                <a:path w="942" h="418" extrusionOk="0">
                  <a:moveTo>
                    <a:pt x="1" y="1"/>
                  </a:moveTo>
                  <a:lnTo>
                    <a:pt x="1" y="1"/>
                  </a:lnTo>
                  <a:cubicBezTo>
                    <a:pt x="123" y="52"/>
                    <a:pt x="245" y="104"/>
                    <a:pt x="366" y="158"/>
                  </a:cubicBezTo>
                  <a:lnTo>
                    <a:pt x="366" y="158"/>
                  </a:lnTo>
                  <a:cubicBezTo>
                    <a:pt x="245" y="104"/>
                    <a:pt x="123" y="51"/>
                    <a:pt x="1" y="1"/>
                  </a:cubicBezTo>
                  <a:close/>
                  <a:moveTo>
                    <a:pt x="366" y="158"/>
                  </a:moveTo>
                  <a:lnTo>
                    <a:pt x="366" y="158"/>
                  </a:lnTo>
                  <a:cubicBezTo>
                    <a:pt x="558" y="243"/>
                    <a:pt x="749" y="330"/>
                    <a:pt x="942" y="418"/>
                  </a:cubicBezTo>
                  <a:cubicBezTo>
                    <a:pt x="751" y="330"/>
                    <a:pt x="559" y="243"/>
                    <a:pt x="366" y="158"/>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7"/>
            <p:cNvSpPr/>
            <p:nvPr/>
          </p:nvSpPr>
          <p:spPr>
            <a:xfrm>
              <a:off x="1796675" y="4081375"/>
              <a:ext cx="24275" cy="8725"/>
            </a:xfrm>
            <a:custGeom>
              <a:avLst/>
              <a:gdLst/>
              <a:ahLst/>
              <a:cxnLst/>
              <a:rect l="l" t="t" r="r" b="b"/>
              <a:pathLst>
                <a:path w="971" h="349" extrusionOk="0">
                  <a:moveTo>
                    <a:pt x="0" y="1"/>
                  </a:moveTo>
                  <a:lnTo>
                    <a:pt x="970" y="349"/>
                  </a:lnTo>
                  <a:lnTo>
                    <a:pt x="5" y="1"/>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7"/>
            <p:cNvSpPr/>
            <p:nvPr/>
          </p:nvSpPr>
          <p:spPr>
            <a:xfrm>
              <a:off x="2031250" y="4186550"/>
              <a:ext cx="11050" cy="6100"/>
            </a:xfrm>
            <a:custGeom>
              <a:avLst/>
              <a:gdLst/>
              <a:ahLst/>
              <a:cxnLst/>
              <a:rect l="l" t="t" r="r" b="b"/>
              <a:pathLst>
                <a:path w="442" h="244" extrusionOk="0">
                  <a:moveTo>
                    <a:pt x="0" y="0"/>
                  </a:moveTo>
                  <a:lnTo>
                    <a:pt x="0" y="0"/>
                  </a:lnTo>
                  <a:cubicBezTo>
                    <a:pt x="96" y="53"/>
                    <a:pt x="191" y="105"/>
                    <a:pt x="285" y="157"/>
                  </a:cubicBezTo>
                  <a:lnTo>
                    <a:pt x="285" y="157"/>
                  </a:lnTo>
                  <a:cubicBezTo>
                    <a:pt x="191" y="104"/>
                    <a:pt x="96" y="52"/>
                    <a:pt x="0" y="0"/>
                  </a:cubicBezTo>
                  <a:close/>
                  <a:moveTo>
                    <a:pt x="285" y="157"/>
                  </a:moveTo>
                  <a:cubicBezTo>
                    <a:pt x="337" y="186"/>
                    <a:pt x="390" y="215"/>
                    <a:pt x="442" y="244"/>
                  </a:cubicBezTo>
                  <a:cubicBezTo>
                    <a:pt x="390" y="215"/>
                    <a:pt x="338" y="186"/>
                    <a:pt x="285" y="157"/>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7"/>
            <p:cNvSpPr/>
            <p:nvPr/>
          </p:nvSpPr>
          <p:spPr>
            <a:xfrm>
              <a:off x="1583175" y="4060975"/>
              <a:ext cx="1700" cy="1200"/>
            </a:xfrm>
            <a:custGeom>
              <a:avLst/>
              <a:gdLst/>
              <a:ahLst/>
              <a:cxnLst/>
              <a:rect l="l" t="t" r="r" b="b"/>
              <a:pathLst>
                <a:path w="68" h="48" extrusionOk="0">
                  <a:moveTo>
                    <a:pt x="68" y="1"/>
                  </a:moveTo>
                  <a:cubicBezTo>
                    <a:pt x="54" y="11"/>
                    <a:pt x="39" y="19"/>
                    <a:pt x="23" y="27"/>
                  </a:cubicBezTo>
                  <a:cubicBezTo>
                    <a:pt x="23" y="27"/>
                    <a:pt x="23" y="27"/>
                    <a:pt x="23" y="27"/>
                  </a:cubicBezTo>
                  <a:lnTo>
                    <a:pt x="23" y="27"/>
                  </a:lnTo>
                  <a:cubicBezTo>
                    <a:pt x="21" y="31"/>
                    <a:pt x="18" y="35"/>
                    <a:pt x="14" y="39"/>
                  </a:cubicBezTo>
                  <a:lnTo>
                    <a:pt x="14" y="39"/>
                  </a:lnTo>
                  <a:cubicBezTo>
                    <a:pt x="19" y="36"/>
                    <a:pt x="23" y="32"/>
                    <a:pt x="27" y="29"/>
                  </a:cubicBezTo>
                  <a:cubicBezTo>
                    <a:pt x="39" y="19"/>
                    <a:pt x="54" y="11"/>
                    <a:pt x="68" y="1"/>
                  </a:cubicBezTo>
                  <a:close/>
                  <a:moveTo>
                    <a:pt x="14" y="39"/>
                  </a:moveTo>
                  <a:lnTo>
                    <a:pt x="14" y="39"/>
                  </a:lnTo>
                  <a:cubicBezTo>
                    <a:pt x="9" y="42"/>
                    <a:pt x="5" y="45"/>
                    <a:pt x="1" y="48"/>
                  </a:cubicBezTo>
                  <a:cubicBezTo>
                    <a:pt x="6" y="45"/>
                    <a:pt x="10" y="42"/>
                    <a:pt x="14" y="39"/>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7"/>
            <p:cNvSpPr/>
            <p:nvPr/>
          </p:nvSpPr>
          <p:spPr>
            <a:xfrm>
              <a:off x="1581850" y="4061700"/>
              <a:ext cx="2025" cy="1350"/>
            </a:xfrm>
            <a:custGeom>
              <a:avLst/>
              <a:gdLst/>
              <a:ahLst/>
              <a:cxnLst/>
              <a:rect l="l" t="t" r="r" b="b"/>
              <a:pathLst>
                <a:path w="81" h="54" extrusionOk="0">
                  <a:moveTo>
                    <a:pt x="80" y="0"/>
                  </a:moveTo>
                  <a:cubicBezTo>
                    <a:pt x="60" y="14"/>
                    <a:pt x="40" y="27"/>
                    <a:pt x="21" y="41"/>
                  </a:cubicBezTo>
                  <a:lnTo>
                    <a:pt x="21" y="41"/>
                  </a:lnTo>
                  <a:cubicBezTo>
                    <a:pt x="33" y="34"/>
                    <a:pt x="44" y="27"/>
                    <a:pt x="54" y="19"/>
                  </a:cubicBezTo>
                  <a:cubicBezTo>
                    <a:pt x="62" y="13"/>
                    <a:pt x="72" y="6"/>
                    <a:pt x="80" y="0"/>
                  </a:cubicBezTo>
                  <a:close/>
                  <a:moveTo>
                    <a:pt x="21" y="41"/>
                  </a:moveTo>
                  <a:cubicBezTo>
                    <a:pt x="15" y="45"/>
                    <a:pt x="8" y="49"/>
                    <a:pt x="1" y="53"/>
                  </a:cubicBezTo>
                  <a:cubicBezTo>
                    <a:pt x="5" y="53"/>
                    <a:pt x="9" y="51"/>
                    <a:pt x="11" y="49"/>
                  </a:cubicBezTo>
                  <a:cubicBezTo>
                    <a:pt x="14" y="47"/>
                    <a:pt x="18" y="44"/>
                    <a:pt x="21" y="4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7"/>
            <p:cNvSpPr/>
            <p:nvPr/>
          </p:nvSpPr>
          <p:spPr>
            <a:xfrm>
              <a:off x="1730175" y="4164300"/>
              <a:ext cx="1575" cy="2825"/>
            </a:xfrm>
            <a:custGeom>
              <a:avLst/>
              <a:gdLst/>
              <a:ahLst/>
              <a:cxnLst/>
              <a:rect l="l" t="t" r="r" b="b"/>
              <a:pathLst>
                <a:path w="63" h="113" extrusionOk="0">
                  <a:moveTo>
                    <a:pt x="62" y="0"/>
                  </a:moveTo>
                  <a:cubicBezTo>
                    <a:pt x="44" y="29"/>
                    <a:pt x="23" y="66"/>
                    <a:pt x="1" y="111"/>
                  </a:cubicBezTo>
                  <a:lnTo>
                    <a:pt x="1" y="113"/>
                  </a:lnTo>
                  <a:cubicBezTo>
                    <a:pt x="21" y="68"/>
                    <a:pt x="44" y="31"/>
                    <a:pt x="62"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7"/>
            <p:cNvSpPr/>
            <p:nvPr/>
          </p:nvSpPr>
          <p:spPr>
            <a:xfrm>
              <a:off x="1717200" y="4167100"/>
              <a:ext cx="12950" cy="34400"/>
            </a:xfrm>
            <a:custGeom>
              <a:avLst/>
              <a:gdLst/>
              <a:ahLst/>
              <a:cxnLst/>
              <a:rect l="l" t="t" r="r" b="b"/>
              <a:pathLst>
                <a:path w="518" h="1376" extrusionOk="0">
                  <a:moveTo>
                    <a:pt x="518" y="1"/>
                  </a:moveTo>
                  <a:cubicBezTo>
                    <a:pt x="462" y="143"/>
                    <a:pt x="407" y="282"/>
                    <a:pt x="355" y="417"/>
                  </a:cubicBezTo>
                  <a:lnTo>
                    <a:pt x="355" y="417"/>
                  </a:lnTo>
                  <a:cubicBezTo>
                    <a:pt x="407" y="282"/>
                    <a:pt x="462" y="143"/>
                    <a:pt x="518" y="1"/>
                  </a:cubicBezTo>
                  <a:close/>
                  <a:moveTo>
                    <a:pt x="355" y="417"/>
                  </a:moveTo>
                  <a:cubicBezTo>
                    <a:pt x="219" y="767"/>
                    <a:pt x="97" y="1092"/>
                    <a:pt x="0" y="1376"/>
                  </a:cubicBezTo>
                  <a:cubicBezTo>
                    <a:pt x="99" y="1093"/>
                    <a:pt x="220" y="767"/>
                    <a:pt x="355" y="417"/>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7"/>
            <p:cNvSpPr/>
            <p:nvPr/>
          </p:nvSpPr>
          <p:spPr>
            <a:xfrm>
              <a:off x="1731725" y="4164250"/>
              <a:ext cx="25" cy="75"/>
            </a:xfrm>
            <a:custGeom>
              <a:avLst/>
              <a:gdLst/>
              <a:ahLst/>
              <a:cxnLst/>
              <a:rect l="l" t="t" r="r" b="b"/>
              <a:pathLst>
                <a:path w="1" h="3" extrusionOk="0">
                  <a:moveTo>
                    <a:pt x="0" y="0"/>
                  </a:moveTo>
                  <a:cubicBezTo>
                    <a:pt x="0" y="0"/>
                    <a:pt x="0" y="2"/>
                    <a:pt x="0" y="0"/>
                  </a:cubicBezTo>
                  <a:cubicBezTo>
                    <a:pt x="0" y="2"/>
                    <a:pt x="0" y="2"/>
                    <a:pt x="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7"/>
            <p:cNvSpPr/>
            <p:nvPr/>
          </p:nvSpPr>
          <p:spPr>
            <a:xfrm>
              <a:off x="1731725" y="4164250"/>
              <a:ext cx="25" cy="25"/>
            </a:xfrm>
            <a:custGeom>
              <a:avLst/>
              <a:gdLst/>
              <a:ahLst/>
              <a:cxnLst/>
              <a:rect l="l" t="t" r="r" b="b"/>
              <a:pathLst>
                <a:path w="1" h="1" extrusionOk="0">
                  <a:moveTo>
                    <a:pt x="0" y="0"/>
                  </a:moveTo>
                  <a:lnTo>
                    <a:pt x="0" y="0"/>
                  </a:lnTo>
                  <a:lnTo>
                    <a:pt x="0" y="0"/>
                  </a:lnTo>
                  <a:lnTo>
                    <a:pt x="0"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7"/>
            <p:cNvSpPr/>
            <p:nvPr/>
          </p:nvSpPr>
          <p:spPr>
            <a:xfrm>
              <a:off x="1731725" y="4164250"/>
              <a:ext cx="75" cy="75"/>
            </a:xfrm>
            <a:custGeom>
              <a:avLst/>
              <a:gdLst/>
              <a:ahLst/>
              <a:cxnLst/>
              <a:rect l="l" t="t" r="r" b="b"/>
              <a:pathLst>
                <a:path w="3" h="3" extrusionOk="0">
                  <a:moveTo>
                    <a:pt x="0" y="0"/>
                  </a:moveTo>
                  <a:lnTo>
                    <a:pt x="0" y="0"/>
                  </a:lnTo>
                  <a:lnTo>
                    <a:pt x="0" y="0"/>
                  </a:lnTo>
                  <a:lnTo>
                    <a:pt x="0" y="0"/>
                  </a:lnTo>
                  <a:lnTo>
                    <a:pt x="0" y="0"/>
                  </a:lnTo>
                  <a:lnTo>
                    <a:pt x="0" y="0"/>
                  </a:lnTo>
                  <a:cubicBezTo>
                    <a:pt x="0" y="2"/>
                    <a:pt x="0" y="0"/>
                    <a:pt x="0" y="0"/>
                  </a:cubicBezTo>
                  <a:cubicBezTo>
                    <a:pt x="2" y="0"/>
                    <a:pt x="0" y="0"/>
                    <a:pt x="0"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7"/>
            <p:cNvSpPr/>
            <p:nvPr/>
          </p:nvSpPr>
          <p:spPr>
            <a:xfrm>
              <a:off x="1731725" y="4164200"/>
              <a:ext cx="75" cy="75"/>
            </a:xfrm>
            <a:custGeom>
              <a:avLst/>
              <a:gdLst/>
              <a:ahLst/>
              <a:cxnLst/>
              <a:rect l="l" t="t" r="r" b="b"/>
              <a:pathLst>
                <a:path w="3" h="3" extrusionOk="0">
                  <a:moveTo>
                    <a:pt x="2" y="0"/>
                  </a:moveTo>
                  <a:lnTo>
                    <a:pt x="0" y="2"/>
                  </a:lnTo>
                  <a:cubicBezTo>
                    <a:pt x="2" y="2"/>
                    <a:pt x="2" y="2"/>
                    <a:pt x="2"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7"/>
            <p:cNvSpPr/>
            <p:nvPr/>
          </p:nvSpPr>
          <p:spPr>
            <a:xfrm>
              <a:off x="1731725" y="4164200"/>
              <a:ext cx="75" cy="75"/>
            </a:xfrm>
            <a:custGeom>
              <a:avLst/>
              <a:gdLst/>
              <a:ahLst/>
              <a:cxnLst/>
              <a:rect l="l" t="t" r="r" b="b"/>
              <a:pathLst>
                <a:path w="3" h="3" extrusionOk="0">
                  <a:moveTo>
                    <a:pt x="2" y="0"/>
                  </a:moveTo>
                  <a:cubicBezTo>
                    <a:pt x="2" y="0"/>
                    <a:pt x="0" y="0"/>
                    <a:pt x="0" y="2"/>
                  </a:cubicBezTo>
                  <a:cubicBezTo>
                    <a:pt x="2" y="2"/>
                    <a:pt x="2" y="2"/>
                    <a:pt x="2"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7"/>
            <p:cNvSpPr/>
            <p:nvPr/>
          </p:nvSpPr>
          <p:spPr>
            <a:xfrm>
              <a:off x="1731725" y="4164250"/>
              <a:ext cx="25" cy="25"/>
            </a:xfrm>
            <a:custGeom>
              <a:avLst/>
              <a:gdLst/>
              <a:ahLst/>
              <a:cxnLst/>
              <a:rect l="l" t="t" r="r" b="b"/>
              <a:pathLst>
                <a:path w="1" h="1" extrusionOk="0">
                  <a:moveTo>
                    <a:pt x="0" y="0"/>
                  </a:move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47"/>
            <p:cNvSpPr/>
            <p:nvPr/>
          </p:nvSpPr>
          <p:spPr>
            <a:xfrm>
              <a:off x="1731725" y="4164250"/>
              <a:ext cx="25" cy="25"/>
            </a:xfrm>
            <a:custGeom>
              <a:avLst/>
              <a:gdLst/>
              <a:ahLst/>
              <a:cxnLst/>
              <a:rect l="l" t="t" r="r" b="b"/>
              <a:pathLst>
                <a:path w="1" h="1" extrusionOk="0">
                  <a:moveTo>
                    <a:pt x="0" y="0"/>
                  </a:move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7"/>
            <p:cNvSpPr/>
            <p:nvPr/>
          </p:nvSpPr>
          <p:spPr>
            <a:xfrm>
              <a:off x="1731725" y="4103675"/>
              <a:ext cx="29625" cy="60600"/>
            </a:xfrm>
            <a:custGeom>
              <a:avLst/>
              <a:gdLst/>
              <a:ahLst/>
              <a:cxnLst/>
              <a:rect l="l" t="t" r="r" b="b"/>
              <a:pathLst>
                <a:path w="1185" h="2424" extrusionOk="0">
                  <a:moveTo>
                    <a:pt x="1183" y="1"/>
                  </a:moveTo>
                  <a:cubicBezTo>
                    <a:pt x="1161" y="1"/>
                    <a:pt x="907" y="58"/>
                    <a:pt x="0" y="2423"/>
                  </a:cubicBezTo>
                  <a:cubicBezTo>
                    <a:pt x="438" y="1347"/>
                    <a:pt x="988" y="71"/>
                    <a:pt x="1185" y="1"/>
                  </a:cubicBezTo>
                  <a:cubicBezTo>
                    <a:pt x="1185" y="1"/>
                    <a:pt x="1184" y="1"/>
                    <a:pt x="1183"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7"/>
            <p:cNvSpPr/>
            <p:nvPr/>
          </p:nvSpPr>
          <p:spPr>
            <a:xfrm>
              <a:off x="1731725" y="4164250"/>
              <a:ext cx="25" cy="25"/>
            </a:xfrm>
            <a:custGeom>
              <a:avLst/>
              <a:gdLst/>
              <a:ahLst/>
              <a:cxnLst/>
              <a:rect l="l" t="t" r="r" b="b"/>
              <a:pathLst>
                <a:path w="1" h="1" extrusionOk="0">
                  <a:moveTo>
                    <a:pt x="0" y="0"/>
                  </a:move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7"/>
            <p:cNvSpPr/>
            <p:nvPr/>
          </p:nvSpPr>
          <p:spPr>
            <a:xfrm>
              <a:off x="1731725" y="4164250"/>
              <a:ext cx="25" cy="25"/>
            </a:xfrm>
            <a:custGeom>
              <a:avLst/>
              <a:gdLst/>
              <a:ahLst/>
              <a:cxnLst/>
              <a:rect l="l" t="t" r="r" b="b"/>
              <a:pathLst>
                <a:path w="1" h="1" extrusionOk="0">
                  <a:moveTo>
                    <a:pt x="0" y="0"/>
                  </a:moveTo>
                  <a:lnTo>
                    <a:pt x="0" y="0"/>
                  </a:lnTo>
                  <a:lnTo>
                    <a:pt x="0"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7"/>
            <p:cNvSpPr/>
            <p:nvPr/>
          </p:nvSpPr>
          <p:spPr>
            <a:xfrm>
              <a:off x="1731725" y="4164250"/>
              <a:ext cx="25" cy="25"/>
            </a:xfrm>
            <a:custGeom>
              <a:avLst/>
              <a:gdLst/>
              <a:ahLst/>
              <a:cxnLst/>
              <a:rect l="l" t="t" r="r" b="b"/>
              <a:pathLst>
                <a:path w="1" h="1" extrusionOk="0">
                  <a:moveTo>
                    <a:pt x="0" y="0"/>
                  </a:moveTo>
                  <a:lnTo>
                    <a:pt x="0"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47"/>
            <p:cNvSpPr/>
            <p:nvPr/>
          </p:nvSpPr>
          <p:spPr>
            <a:xfrm>
              <a:off x="1716575" y="4147675"/>
              <a:ext cx="2075" cy="400"/>
            </a:xfrm>
            <a:custGeom>
              <a:avLst/>
              <a:gdLst/>
              <a:ahLst/>
              <a:cxnLst/>
              <a:rect l="l" t="t" r="r" b="b"/>
              <a:pathLst>
                <a:path w="83" h="16" extrusionOk="0">
                  <a:moveTo>
                    <a:pt x="1" y="0"/>
                  </a:moveTo>
                  <a:lnTo>
                    <a:pt x="1" y="0"/>
                  </a:lnTo>
                  <a:cubicBezTo>
                    <a:pt x="21" y="11"/>
                    <a:pt x="39" y="15"/>
                    <a:pt x="55" y="15"/>
                  </a:cubicBezTo>
                  <a:cubicBezTo>
                    <a:pt x="65" y="15"/>
                    <a:pt x="74" y="14"/>
                    <a:pt x="82" y="11"/>
                  </a:cubicBezTo>
                  <a:cubicBezTo>
                    <a:pt x="54" y="9"/>
                    <a:pt x="27" y="5"/>
                    <a:pt x="1"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7"/>
            <p:cNvSpPr/>
            <p:nvPr/>
          </p:nvSpPr>
          <p:spPr>
            <a:xfrm>
              <a:off x="1734625" y="4170650"/>
              <a:ext cx="25" cy="25"/>
            </a:xfrm>
            <a:custGeom>
              <a:avLst/>
              <a:gdLst/>
              <a:ahLst/>
              <a:cxnLst/>
              <a:rect l="l" t="t" r="r" b="b"/>
              <a:pathLst>
                <a:path w="1" h="1" extrusionOk="0">
                  <a:moveTo>
                    <a:pt x="1" y="0"/>
                  </a:moveTo>
                  <a:lnTo>
                    <a:pt x="1" y="0"/>
                  </a:lnTo>
                  <a:lnTo>
                    <a:pt x="1" y="0"/>
                  </a:lnTo>
                  <a:lnTo>
                    <a:pt x="1"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47"/>
            <p:cNvSpPr/>
            <p:nvPr/>
          </p:nvSpPr>
          <p:spPr>
            <a:xfrm>
              <a:off x="1731725" y="4162075"/>
              <a:ext cx="3400" cy="8600"/>
            </a:xfrm>
            <a:custGeom>
              <a:avLst/>
              <a:gdLst/>
              <a:ahLst/>
              <a:cxnLst/>
              <a:rect l="l" t="t" r="r" b="b"/>
              <a:pathLst>
                <a:path w="136" h="344" extrusionOk="0">
                  <a:moveTo>
                    <a:pt x="8" y="75"/>
                  </a:moveTo>
                  <a:cubicBezTo>
                    <a:pt x="8" y="76"/>
                    <a:pt x="7" y="76"/>
                    <a:pt x="7" y="77"/>
                  </a:cubicBezTo>
                  <a:lnTo>
                    <a:pt x="7" y="77"/>
                  </a:lnTo>
                  <a:cubicBezTo>
                    <a:pt x="8" y="76"/>
                    <a:pt x="8" y="76"/>
                    <a:pt x="8" y="75"/>
                  </a:cubicBezTo>
                  <a:close/>
                  <a:moveTo>
                    <a:pt x="87" y="1"/>
                  </a:moveTo>
                  <a:cubicBezTo>
                    <a:pt x="66" y="1"/>
                    <a:pt x="39" y="27"/>
                    <a:pt x="4" y="83"/>
                  </a:cubicBezTo>
                  <a:lnTo>
                    <a:pt x="4" y="83"/>
                  </a:lnTo>
                  <a:cubicBezTo>
                    <a:pt x="4" y="81"/>
                    <a:pt x="5" y="79"/>
                    <a:pt x="7" y="77"/>
                  </a:cubicBezTo>
                  <a:lnTo>
                    <a:pt x="7" y="77"/>
                  </a:lnTo>
                  <a:cubicBezTo>
                    <a:pt x="6" y="78"/>
                    <a:pt x="4" y="78"/>
                    <a:pt x="4" y="79"/>
                  </a:cubicBezTo>
                  <a:cubicBezTo>
                    <a:pt x="4" y="83"/>
                    <a:pt x="2" y="85"/>
                    <a:pt x="0" y="87"/>
                  </a:cubicBezTo>
                  <a:cubicBezTo>
                    <a:pt x="0" y="87"/>
                    <a:pt x="104" y="231"/>
                    <a:pt x="115" y="343"/>
                  </a:cubicBezTo>
                  <a:cubicBezTo>
                    <a:pt x="135" y="161"/>
                    <a:pt x="133" y="44"/>
                    <a:pt x="106" y="12"/>
                  </a:cubicBezTo>
                  <a:cubicBezTo>
                    <a:pt x="101" y="4"/>
                    <a:pt x="94" y="1"/>
                    <a:pt x="87" y="1"/>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7"/>
            <p:cNvSpPr/>
            <p:nvPr/>
          </p:nvSpPr>
          <p:spPr>
            <a:xfrm>
              <a:off x="1731825" y="4162075"/>
              <a:ext cx="2675" cy="2150"/>
            </a:xfrm>
            <a:custGeom>
              <a:avLst/>
              <a:gdLst/>
              <a:ahLst/>
              <a:cxnLst/>
              <a:rect l="l" t="t" r="r" b="b"/>
              <a:pathLst>
                <a:path w="107" h="86" extrusionOk="0">
                  <a:moveTo>
                    <a:pt x="87" y="0"/>
                  </a:moveTo>
                  <a:cubicBezTo>
                    <a:pt x="84" y="0"/>
                    <a:pt x="82" y="1"/>
                    <a:pt x="80" y="1"/>
                  </a:cubicBezTo>
                  <a:lnTo>
                    <a:pt x="80" y="1"/>
                  </a:lnTo>
                  <a:cubicBezTo>
                    <a:pt x="82" y="1"/>
                    <a:pt x="84" y="1"/>
                    <a:pt x="86" y="1"/>
                  </a:cubicBezTo>
                  <a:cubicBezTo>
                    <a:pt x="94" y="1"/>
                    <a:pt x="101" y="4"/>
                    <a:pt x="107" y="12"/>
                  </a:cubicBezTo>
                  <a:cubicBezTo>
                    <a:pt x="101" y="4"/>
                    <a:pt x="94" y="0"/>
                    <a:pt x="87" y="0"/>
                  </a:cubicBezTo>
                  <a:close/>
                  <a:moveTo>
                    <a:pt x="80" y="1"/>
                  </a:moveTo>
                  <a:cubicBezTo>
                    <a:pt x="61" y="6"/>
                    <a:pt x="38" y="28"/>
                    <a:pt x="10" y="70"/>
                  </a:cubicBezTo>
                  <a:lnTo>
                    <a:pt x="10" y="70"/>
                  </a:lnTo>
                  <a:cubicBezTo>
                    <a:pt x="39" y="29"/>
                    <a:pt x="62" y="6"/>
                    <a:pt x="80" y="1"/>
                  </a:cubicBezTo>
                  <a:close/>
                  <a:moveTo>
                    <a:pt x="10" y="70"/>
                  </a:moveTo>
                  <a:cubicBezTo>
                    <a:pt x="9" y="72"/>
                    <a:pt x="8" y="73"/>
                    <a:pt x="6" y="75"/>
                  </a:cubicBezTo>
                  <a:cubicBezTo>
                    <a:pt x="4" y="79"/>
                    <a:pt x="0" y="83"/>
                    <a:pt x="0" y="85"/>
                  </a:cubicBezTo>
                  <a:cubicBezTo>
                    <a:pt x="3" y="80"/>
                    <a:pt x="7" y="75"/>
                    <a:pt x="10" y="7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7"/>
            <p:cNvSpPr/>
            <p:nvPr/>
          </p:nvSpPr>
          <p:spPr>
            <a:xfrm>
              <a:off x="1731725" y="4164050"/>
              <a:ext cx="125" cy="225"/>
            </a:xfrm>
            <a:custGeom>
              <a:avLst/>
              <a:gdLst/>
              <a:ahLst/>
              <a:cxnLst/>
              <a:rect l="l" t="t" r="r" b="b"/>
              <a:pathLst>
                <a:path w="5" h="9" extrusionOk="0">
                  <a:moveTo>
                    <a:pt x="4" y="0"/>
                  </a:moveTo>
                  <a:cubicBezTo>
                    <a:pt x="2" y="4"/>
                    <a:pt x="2" y="6"/>
                    <a:pt x="0" y="8"/>
                  </a:cubicBezTo>
                  <a:lnTo>
                    <a:pt x="2" y="6"/>
                  </a:lnTo>
                  <a:cubicBezTo>
                    <a:pt x="4" y="4"/>
                    <a:pt x="4" y="4"/>
                    <a:pt x="4"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7"/>
            <p:cNvSpPr/>
            <p:nvPr/>
          </p:nvSpPr>
          <p:spPr>
            <a:xfrm>
              <a:off x="1734575" y="4170650"/>
              <a:ext cx="75" cy="25"/>
            </a:xfrm>
            <a:custGeom>
              <a:avLst/>
              <a:gdLst/>
              <a:ahLst/>
              <a:cxnLst/>
              <a:rect l="l" t="t" r="r" b="b"/>
              <a:pathLst>
                <a:path w="3" h="1" extrusionOk="0">
                  <a:moveTo>
                    <a:pt x="1" y="0"/>
                  </a:moveTo>
                  <a:lnTo>
                    <a:pt x="1" y="0"/>
                  </a:lnTo>
                  <a:cubicBezTo>
                    <a:pt x="3" y="0"/>
                    <a:pt x="3" y="0"/>
                    <a:pt x="1" y="0"/>
                  </a:cubicBez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7"/>
            <p:cNvSpPr/>
            <p:nvPr/>
          </p:nvSpPr>
          <p:spPr>
            <a:xfrm>
              <a:off x="1731775" y="4164200"/>
              <a:ext cx="25" cy="25"/>
            </a:xfrm>
            <a:custGeom>
              <a:avLst/>
              <a:gdLst/>
              <a:ahLst/>
              <a:cxnLst/>
              <a:rect l="l" t="t" r="r" b="b"/>
              <a:pathLst>
                <a:path w="1" h="1" extrusionOk="0">
                  <a:moveTo>
                    <a:pt x="0" y="0"/>
                  </a:moveTo>
                  <a:lnTo>
                    <a:pt x="0" y="0"/>
                  </a:lnTo>
                  <a:close/>
                </a:path>
              </a:pathLst>
            </a:custGeom>
            <a:solidFill>
              <a:srgbClr val="0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7"/>
            <p:cNvSpPr/>
            <p:nvPr/>
          </p:nvSpPr>
          <p:spPr>
            <a:xfrm>
              <a:off x="1585675" y="4046625"/>
              <a:ext cx="157375" cy="14275"/>
            </a:xfrm>
            <a:custGeom>
              <a:avLst/>
              <a:gdLst/>
              <a:ahLst/>
              <a:cxnLst/>
              <a:rect l="l" t="t" r="r" b="b"/>
              <a:pathLst>
                <a:path w="6295" h="571" extrusionOk="0">
                  <a:moveTo>
                    <a:pt x="2391" y="1"/>
                  </a:moveTo>
                  <a:cubicBezTo>
                    <a:pt x="2220" y="1"/>
                    <a:pt x="2048" y="6"/>
                    <a:pt x="1875" y="18"/>
                  </a:cubicBezTo>
                  <a:cubicBezTo>
                    <a:pt x="1503" y="47"/>
                    <a:pt x="1128" y="104"/>
                    <a:pt x="766" y="217"/>
                  </a:cubicBezTo>
                  <a:cubicBezTo>
                    <a:pt x="500" y="296"/>
                    <a:pt x="238" y="409"/>
                    <a:pt x="1" y="558"/>
                  </a:cubicBezTo>
                  <a:cubicBezTo>
                    <a:pt x="236" y="411"/>
                    <a:pt x="492" y="305"/>
                    <a:pt x="756" y="225"/>
                  </a:cubicBezTo>
                  <a:cubicBezTo>
                    <a:pt x="1116" y="114"/>
                    <a:pt x="1488" y="57"/>
                    <a:pt x="1865" y="26"/>
                  </a:cubicBezTo>
                  <a:cubicBezTo>
                    <a:pt x="2037" y="14"/>
                    <a:pt x="2208" y="9"/>
                    <a:pt x="2380" y="9"/>
                  </a:cubicBezTo>
                  <a:cubicBezTo>
                    <a:pt x="2583" y="9"/>
                    <a:pt x="2785" y="16"/>
                    <a:pt x="2988" y="28"/>
                  </a:cubicBezTo>
                  <a:cubicBezTo>
                    <a:pt x="3360" y="51"/>
                    <a:pt x="3733" y="84"/>
                    <a:pt x="4101" y="143"/>
                  </a:cubicBezTo>
                  <a:cubicBezTo>
                    <a:pt x="4801" y="243"/>
                    <a:pt x="5492" y="384"/>
                    <a:pt x="6178" y="550"/>
                  </a:cubicBezTo>
                  <a:cubicBezTo>
                    <a:pt x="6214" y="558"/>
                    <a:pt x="6255" y="562"/>
                    <a:pt x="6294" y="571"/>
                  </a:cubicBezTo>
                  <a:cubicBezTo>
                    <a:pt x="5574" y="391"/>
                    <a:pt x="4844" y="243"/>
                    <a:pt x="4107" y="135"/>
                  </a:cubicBezTo>
                  <a:cubicBezTo>
                    <a:pt x="3745" y="77"/>
                    <a:pt x="3371" y="43"/>
                    <a:pt x="2998" y="20"/>
                  </a:cubicBezTo>
                  <a:cubicBezTo>
                    <a:pt x="2796" y="8"/>
                    <a:pt x="2594" y="1"/>
                    <a:pt x="2391" y="1"/>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7"/>
            <p:cNvSpPr/>
            <p:nvPr/>
          </p:nvSpPr>
          <p:spPr>
            <a:xfrm>
              <a:off x="1740150" y="4060325"/>
              <a:ext cx="25" cy="25"/>
            </a:xfrm>
            <a:custGeom>
              <a:avLst/>
              <a:gdLst/>
              <a:ahLst/>
              <a:cxnLst/>
              <a:rect l="l" t="t" r="r" b="b"/>
              <a:pathLst>
                <a:path w="1" h="1" extrusionOk="0">
                  <a:moveTo>
                    <a:pt x="1" y="0"/>
                  </a:moveTo>
                  <a:lnTo>
                    <a:pt x="1" y="0"/>
                  </a:lnTo>
                  <a:lnTo>
                    <a:pt x="1" y="0"/>
                  </a:lnTo>
                  <a:lnTo>
                    <a:pt x="1" y="0"/>
                  </a:ln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7"/>
            <p:cNvSpPr/>
            <p:nvPr/>
          </p:nvSpPr>
          <p:spPr>
            <a:xfrm>
              <a:off x="1584775" y="4047175"/>
              <a:ext cx="155400" cy="13975"/>
            </a:xfrm>
            <a:custGeom>
              <a:avLst/>
              <a:gdLst/>
              <a:ahLst/>
              <a:cxnLst/>
              <a:rect l="l" t="t" r="r" b="b"/>
              <a:pathLst>
                <a:path w="6216" h="559" extrusionOk="0">
                  <a:moveTo>
                    <a:pt x="1903" y="0"/>
                  </a:moveTo>
                  <a:lnTo>
                    <a:pt x="1903" y="0"/>
                  </a:lnTo>
                  <a:cubicBezTo>
                    <a:pt x="1868" y="3"/>
                    <a:pt x="1833" y="6"/>
                    <a:pt x="1799" y="9"/>
                  </a:cubicBezTo>
                  <a:lnTo>
                    <a:pt x="1799" y="9"/>
                  </a:lnTo>
                  <a:cubicBezTo>
                    <a:pt x="1833" y="6"/>
                    <a:pt x="1868" y="3"/>
                    <a:pt x="1903" y="0"/>
                  </a:cubicBezTo>
                  <a:close/>
                  <a:moveTo>
                    <a:pt x="3026" y="4"/>
                  </a:moveTo>
                  <a:lnTo>
                    <a:pt x="3026" y="4"/>
                  </a:lnTo>
                  <a:cubicBezTo>
                    <a:pt x="3396" y="29"/>
                    <a:pt x="3771" y="62"/>
                    <a:pt x="4139" y="119"/>
                  </a:cubicBezTo>
                  <a:cubicBezTo>
                    <a:pt x="3771" y="60"/>
                    <a:pt x="3400" y="27"/>
                    <a:pt x="3026" y="4"/>
                  </a:cubicBezTo>
                  <a:close/>
                  <a:moveTo>
                    <a:pt x="1799" y="9"/>
                  </a:moveTo>
                  <a:cubicBezTo>
                    <a:pt x="1461" y="40"/>
                    <a:pt x="1122" y="99"/>
                    <a:pt x="794" y="201"/>
                  </a:cubicBezTo>
                  <a:cubicBezTo>
                    <a:pt x="1121" y="101"/>
                    <a:pt x="1459" y="41"/>
                    <a:pt x="1799" y="9"/>
                  </a:cubicBezTo>
                  <a:close/>
                  <a:moveTo>
                    <a:pt x="4164" y="122"/>
                  </a:moveTo>
                  <a:cubicBezTo>
                    <a:pt x="4853" y="222"/>
                    <a:pt x="5538" y="360"/>
                    <a:pt x="6212" y="526"/>
                  </a:cubicBezTo>
                  <a:lnTo>
                    <a:pt x="6216" y="526"/>
                  </a:lnTo>
                  <a:cubicBezTo>
                    <a:pt x="5538" y="360"/>
                    <a:pt x="4853" y="222"/>
                    <a:pt x="4164" y="122"/>
                  </a:cubicBezTo>
                  <a:close/>
                  <a:moveTo>
                    <a:pt x="794" y="201"/>
                  </a:moveTo>
                  <a:cubicBezTo>
                    <a:pt x="530" y="281"/>
                    <a:pt x="274" y="389"/>
                    <a:pt x="39" y="532"/>
                  </a:cubicBezTo>
                  <a:cubicBezTo>
                    <a:pt x="30" y="538"/>
                    <a:pt x="22" y="545"/>
                    <a:pt x="12" y="551"/>
                  </a:cubicBezTo>
                  <a:lnTo>
                    <a:pt x="12" y="551"/>
                  </a:lnTo>
                  <a:cubicBezTo>
                    <a:pt x="255" y="399"/>
                    <a:pt x="522" y="283"/>
                    <a:pt x="794" y="201"/>
                  </a:cubicBezTo>
                  <a:close/>
                  <a:moveTo>
                    <a:pt x="12" y="551"/>
                  </a:moveTo>
                  <a:lnTo>
                    <a:pt x="12" y="551"/>
                  </a:lnTo>
                  <a:cubicBezTo>
                    <a:pt x="8" y="554"/>
                    <a:pt x="4" y="556"/>
                    <a:pt x="0" y="559"/>
                  </a:cubicBezTo>
                  <a:cubicBezTo>
                    <a:pt x="4" y="556"/>
                    <a:pt x="9" y="554"/>
                    <a:pt x="12" y="551"/>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7"/>
            <p:cNvSpPr/>
            <p:nvPr/>
          </p:nvSpPr>
          <p:spPr>
            <a:xfrm>
              <a:off x="1584925" y="4046575"/>
              <a:ext cx="158375" cy="14425"/>
            </a:xfrm>
            <a:custGeom>
              <a:avLst/>
              <a:gdLst/>
              <a:ahLst/>
              <a:cxnLst/>
              <a:rect l="l" t="t" r="r" b="b"/>
              <a:pathLst>
                <a:path w="6335" h="577" extrusionOk="0">
                  <a:moveTo>
                    <a:pt x="2423" y="1"/>
                  </a:moveTo>
                  <a:cubicBezTo>
                    <a:pt x="2251" y="1"/>
                    <a:pt x="2079" y="6"/>
                    <a:pt x="1907" y="18"/>
                  </a:cubicBezTo>
                  <a:cubicBezTo>
                    <a:pt x="2080" y="6"/>
                    <a:pt x="2252" y="1"/>
                    <a:pt x="2424" y="1"/>
                  </a:cubicBezTo>
                  <a:lnTo>
                    <a:pt x="2424" y="1"/>
                  </a:lnTo>
                  <a:cubicBezTo>
                    <a:pt x="2424" y="1"/>
                    <a:pt x="2423" y="1"/>
                    <a:pt x="2423" y="1"/>
                  </a:cubicBezTo>
                  <a:close/>
                  <a:moveTo>
                    <a:pt x="2424" y="1"/>
                  </a:moveTo>
                  <a:cubicBezTo>
                    <a:pt x="2424" y="1"/>
                    <a:pt x="2424" y="1"/>
                    <a:pt x="2424" y="1"/>
                  </a:cubicBezTo>
                  <a:lnTo>
                    <a:pt x="2424" y="1"/>
                  </a:lnTo>
                  <a:cubicBezTo>
                    <a:pt x="2626" y="1"/>
                    <a:pt x="2829" y="8"/>
                    <a:pt x="3030" y="20"/>
                  </a:cubicBezTo>
                  <a:cubicBezTo>
                    <a:pt x="2829" y="8"/>
                    <a:pt x="2627" y="1"/>
                    <a:pt x="2424" y="1"/>
                  </a:cubicBezTo>
                  <a:close/>
                  <a:moveTo>
                    <a:pt x="3030" y="20"/>
                  </a:moveTo>
                  <a:lnTo>
                    <a:pt x="3030" y="20"/>
                  </a:lnTo>
                  <a:cubicBezTo>
                    <a:pt x="3401" y="45"/>
                    <a:pt x="3775" y="79"/>
                    <a:pt x="4143" y="135"/>
                  </a:cubicBezTo>
                  <a:cubicBezTo>
                    <a:pt x="3775" y="75"/>
                    <a:pt x="3405" y="43"/>
                    <a:pt x="3030" y="20"/>
                  </a:cubicBezTo>
                  <a:close/>
                  <a:moveTo>
                    <a:pt x="798" y="217"/>
                  </a:moveTo>
                  <a:cubicBezTo>
                    <a:pt x="598" y="277"/>
                    <a:pt x="401" y="355"/>
                    <a:pt x="214" y="453"/>
                  </a:cubicBezTo>
                  <a:lnTo>
                    <a:pt x="214" y="453"/>
                  </a:lnTo>
                  <a:cubicBezTo>
                    <a:pt x="400" y="356"/>
                    <a:pt x="598" y="278"/>
                    <a:pt x="798" y="217"/>
                  </a:cubicBezTo>
                  <a:close/>
                  <a:moveTo>
                    <a:pt x="214" y="453"/>
                  </a:moveTo>
                  <a:cubicBezTo>
                    <a:pt x="159" y="482"/>
                    <a:pt x="106" y="512"/>
                    <a:pt x="53" y="544"/>
                  </a:cubicBezTo>
                  <a:lnTo>
                    <a:pt x="53" y="544"/>
                  </a:lnTo>
                  <a:cubicBezTo>
                    <a:pt x="106" y="512"/>
                    <a:pt x="159" y="482"/>
                    <a:pt x="214" y="453"/>
                  </a:cubicBezTo>
                  <a:close/>
                  <a:moveTo>
                    <a:pt x="4143" y="135"/>
                  </a:moveTo>
                  <a:cubicBezTo>
                    <a:pt x="4880" y="239"/>
                    <a:pt x="5608" y="390"/>
                    <a:pt x="6330" y="571"/>
                  </a:cubicBezTo>
                  <a:lnTo>
                    <a:pt x="6334" y="571"/>
                  </a:lnTo>
                  <a:cubicBezTo>
                    <a:pt x="5614" y="390"/>
                    <a:pt x="4882" y="239"/>
                    <a:pt x="4143" y="135"/>
                  </a:cubicBezTo>
                  <a:close/>
                  <a:moveTo>
                    <a:pt x="53" y="544"/>
                  </a:moveTo>
                  <a:cubicBezTo>
                    <a:pt x="35" y="555"/>
                    <a:pt x="18" y="566"/>
                    <a:pt x="0" y="577"/>
                  </a:cubicBezTo>
                  <a:cubicBezTo>
                    <a:pt x="11" y="571"/>
                    <a:pt x="23" y="562"/>
                    <a:pt x="33" y="556"/>
                  </a:cubicBezTo>
                  <a:cubicBezTo>
                    <a:pt x="40" y="552"/>
                    <a:pt x="46" y="548"/>
                    <a:pt x="53" y="544"/>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7"/>
            <p:cNvSpPr/>
            <p:nvPr/>
          </p:nvSpPr>
          <p:spPr>
            <a:xfrm>
              <a:off x="1583900" y="4060475"/>
              <a:ext cx="1875" cy="1250"/>
            </a:xfrm>
            <a:custGeom>
              <a:avLst/>
              <a:gdLst/>
              <a:ahLst/>
              <a:cxnLst/>
              <a:rect l="l" t="t" r="r" b="b"/>
              <a:pathLst>
                <a:path w="75" h="50" extrusionOk="0">
                  <a:moveTo>
                    <a:pt x="74" y="0"/>
                  </a:moveTo>
                  <a:lnTo>
                    <a:pt x="74" y="0"/>
                  </a:lnTo>
                  <a:cubicBezTo>
                    <a:pt x="70" y="3"/>
                    <a:pt x="67" y="5"/>
                    <a:pt x="63" y="8"/>
                  </a:cubicBezTo>
                  <a:lnTo>
                    <a:pt x="63" y="8"/>
                  </a:lnTo>
                  <a:cubicBezTo>
                    <a:pt x="67" y="6"/>
                    <a:pt x="71" y="3"/>
                    <a:pt x="74" y="0"/>
                  </a:cubicBezTo>
                  <a:close/>
                  <a:moveTo>
                    <a:pt x="63" y="8"/>
                  </a:moveTo>
                  <a:cubicBezTo>
                    <a:pt x="56" y="13"/>
                    <a:pt x="48" y="17"/>
                    <a:pt x="41" y="21"/>
                  </a:cubicBezTo>
                  <a:cubicBezTo>
                    <a:pt x="29" y="31"/>
                    <a:pt x="13" y="39"/>
                    <a:pt x="0" y="49"/>
                  </a:cubicBezTo>
                  <a:cubicBezTo>
                    <a:pt x="13" y="41"/>
                    <a:pt x="23" y="35"/>
                    <a:pt x="35" y="27"/>
                  </a:cubicBezTo>
                  <a:cubicBezTo>
                    <a:pt x="45" y="21"/>
                    <a:pt x="54" y="14"/>
                    <a:pt x="63" y="8"/>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7"/>
            <p:cNvSpPr/>
            <p:nvPr/>
          </p:nvSpPr>
          <p:spPr>
            <a:xfrm>
              <a:off x="1629875" y="4058775"/>
              <a:ext cx="103200" cy="10350"/>
            </a:xfrm>
            <a:custGeom>
              <a:avLst/>
              <a:gdLst/>
              <a:ahLst/>
              <a:cxnLst/>
              <a:rect l="l" t="t" r="r" b="b"/>
              <a:pathLst>
                <a:path w="4128" h="414" extrusionOk="0">
                  <a:moveTo>
                    <a:pt x="563" y="0"/>
                  </a:moveTo>
                  <a:cubicBezTo>
                    <a:pt x="202" y="0"/>
                    <a:pt x="9" y="20"/>
                    <a:pt x="1" y="21"/>
                  </a:cubicBezTo>
                  <a:cubicBezTo>
                    <a:pt x="3" y="23"/>
                    <a:pt x="5" y="25"/>
                    <a:pt x="7" y="25"/>
                  </a:cubicBezTo>
                  <a:cubicBezTo>
                    <a:pt x="64" y="21"/>
                    <a:pt x="249" y="7"/>
                    <a:pt x="552" y="7"/>
                  </a:cubicBezTo>
                  <a:cubicBezTo>
                    <a:pt x="1201" y="7"/>
                    <a:pt x="2394" y="68"/>
                    <a:pt x="4045" y="406"/>
                  </a:cubicBezTo>
                  <a:lnTo>
                    <a:pt x="4048" y="406"/>
                  </a:lnTo>
                  <a:cubicBezTo>
                    <a:pt x="4088" y="412"/>
                    <a:pt x="4117" y="414"/>
                    <a:pt x="4127" y="414"/>
                  </a:cubicBezTo>
                  <a:cubicBezTo>
                    <a:pt x="2439" y="64"/>
                    <a:pt x="1221" y="0"/>
                    <a:pt x="563" y="0"/>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7"/>
            <p:cNvSpPr/>
            <p:nvPr/>
          </p:nvSpPr>
          <p:spPr>
            <a:xfrm>
              <a:off x="1731000" y="4068900"/>
              <a:ext cx="75" cy="25"/>
            </a:xfrm>
            <a:custGeom>
              <a:avLst/>
              <a:gdLst/>
              <a:ahLst/>
              <a:cxnLst/>
              <a:rect l="l" t="t" r="r" b="b"/>
              <a:pathLst>
                <a:path w="3" h="1" extrusionOk="0">
                  <a:moveTo>
                    <a:pt x="0" y="1"/>
                  </a:moveTo>
                  <a:cubicBezTo>
                    <a:pt x="0" y="1"/>
                    <a:pt x="3" y="1"/>
                    <a:pt x="0" y="1"/>
                  </a:cubicBezTo>
                  <a:cubicBezTo>
                    <a:pt x="3" y="1"/>
                    <a:pt x="3" y="1"/>
                    <a:pt x="0" y="1"/>
                  </a:cubicBezTo>
                  <a:cubicBezTo>
                    <a:pt x="3" y="1"/>
                    <a:pt x="3" y="1"/>
                    <a:pt x="0" y="1"/>
                  </a:cubicBezTo>
                  <a:cubicBezTo>
                    <a:pt x="3" y="1"/>
                    <a:pt x="0" y="1"/>
                    <a:pt x="0" y="1"/>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7"/>
            <p:cNvSpPr/>
            <p:nvPr/>
          </p:nvSpPr>
          <p:spPr>
            <a:xfrm>
              <a:off x="1630025" y="4059400"/>
              <a:ext cx="25" cy="25"/>
            </a:xfrm>
            <a:custGeom>
              <a:avLst/>
              <a:gdLst/>
              <a:ahLst/>
              <a:cxnLst/>
              <a:rect l="l" t="t" r="r" b="b"/>
              <a:pathLst>
                <a:path w="1" h="1" extrusionOk="0">
                  <a:moveTo>
                    <a:pt x="1" y="0"/>
                  </a:moveTo>
                  <a:lnTo>
                    <a:pt x="1" y="0"/>
                  </a:ln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7"/>
            <p:cNvSpPr/>
            <p:nvPr/>
          </p:nvSpPr>
          <p:spPr>
            <a:xfrm>
              <a:off x="1629775" y="4059300"/>
              <a:ext cx="125" cy="25"/>
            </a:xfrm>
            <a:custGeom>
              <a:avLst/>
              <a:gdLst/>
              <a:ahLst/>
              <a:cxnLst/>
              <a:rect l="l" t="t" r="r" b="b"/>
              <a:pathLst>
                <a:path w="5" h="1" extrusionOk="0">
                  <a:moveTo>
                    <a:pt x="1" y="0"/>
                  </a:moveTo>
                  <a:lnTo>
                    <a:pt x="5" y="0"/>
                  </a:ln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47"/>
            <p:cNvSpPr/>
            <p:nvPr/>
          </p:nvSpPr>
          <p:spPr>
            <a:xfrm>
              <a:off x="1731050" y="4068900"/>
              <a:ext cx="2075" cy="225"/>
            </a:xfrm>
            <a:custGeom>
              <a:avLst/>
              <a:gdLst/>
              <a:ahLst/>
              <a:cxnLst/>
              <a:rect l="l" t="t" r="r" b="b"/>
              <a:pathLst>
                <a:path w="83" h="9" extrusionOk="0">
                  <a:moveTo>
                    <a:pt x="1" y="1"/>
                  </a:moveTo>
                  <a:cubicBezTo>
                    <a:pt x="6" y="1"/>
                    <a:pt x="10" y="2"/>
                    <a:pt x="15" y="2"/>
                  </a:cubicBezTo>
                  <a:lnTo>
                    <a:pt x="15" y="2"/>
                  </a:lnTo>
                  <a:cubicBezTo>
                    <a:pt x="12" y="2"/>
                    <a:pt x="8" y="1"/>
                    <a:pt x="5" y="1"/>
                  </a:cubicBezTo>
                  <a:close/>
                  <a:moveTo>
                    <a:pt x="15" y="2"/>
                  </a:moveTo>
                  <a:cubicBezTo>
                    <a:pt x="36" y="5"/>
                    <a:pt x="53" y="7"/>
                    <a:pt x="65" y="8"/>
                  </a:cubicBezTo>
                  <a:lnTo>
                    <a:pt x="65" y="8"/>
                  </a:lnTo>
                  <a:cubicBezTo>
                    <a:pt x="54" y="6"/>
                    <a:pt x="37" y="4"/>
                    <a:pt x="15" y="2"/>
                  </a:cubicBezTo>
                  <a:close/>
                  <a:moveTo>
                    <a:pt x="65" y="8"/>
                  </a:moveTo>
                  <a:cubicBezTo>
                    <a:pt x="72" y="9"/>
                    <a:pt x="77" y="9"/>
                    <a:pt x="80" y="9"/>
                  </a:cubicBezTo>
                  <a:lnTo>
                    <a:pt x="82" y="9"/>
                  </a:lnTo>
                  <a:cubicBezTo>
                    <a:pt x="81" y="9"/>
                    <a:pt x="75" y="9"/>
                    <a:pt x="65" y="8"/>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7"/>
            <p:cNvSpPr/>
            <p:nvPr/>
          </p:nvSpPr>
          <p:spPr>
            <a:xfrm>
              <a:off x="1629875" y="4059300"/>
              <a:ext cx="175" cy="125"/>
            </a:xfrm>
            <a:custGeom>
              <a:avLst/>
              <a:gdLst/>
              <a:ahLst/>
              <a:cxnLst/>
              <a:rect l="l" t="t" r="r" b="b"/>
              <a:pathLst>
                <a:path w="7" h="5" extrusionOk="0">
                  <a:moveTo>
                    <a:pt x="1" y="0"/>
                  </a:moveTo>
                  <a:lnTo>
                    <a:pt x="1" y="0"/>
                  </a:lnTo>
                  <a:cubicBezTo>
                    <a:pt x="3" y="2"/>
                    <a:pt x="5" y="4"/>
                    <a:pt x="7" y="4"/>
                  </a:cubicBezTo>
                  <a:cubicBezTo>
                    <a:pt x="5" y="2"/>
                    <a:pt x="3" y="2"/>
                    <a:pt x="1" y="0"/>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7"/>
            <p:cNvSpPr/>
            <p:nvPr/>
          </p:nvSpPr>
          <p:spPr>
            <a:xfrm>
              <a:off x="1630025" y="4059400"/>
              <a:ext cx="25" cy="25"/>
            </a:xfrm>
            <a:custGeom>
              <a:avLst/>
              <a:gdLst/>
              <a:ahLst/>
              <a:cxnLst/>
              <a:rect l="l" t="t" r="r" b="b"/>
              <a:pathLst>
                <a:path w="1" h="1" extrusionOk="0">
                  <a:moveTo>
                    <a:pt x="1" y="0"/>
                  </a:moveTo>
                  <a:lnTo>
                    <a:pt x="1" y="0"/>
                  </a:ln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7"/>
            <p:cNvSpPr/>
            <p:nvPr/>
          </p:nvSpPr>
          <p:spPr>
            <a:xfrm>
              <a:off x="1796975" y="4081125"/>
              <a:ext cx="366450" cy="184425"/>
            </a:xfrm>
            <a:custGeom>
              <a:avLst/>
              <a:gdLst/>
              <a:ahLst/>
              <a:cxnLst/>
              <a:rect l="l" t="t" r="r" b="b"/>
              <a:pathLst>
                <a:path w="14658" h="7377" extrusionOk="0">
                  <a:moveTo>
                    <a:pt x="1" y="1"/>
                  </a:moveTo>
                  <a:lnTo>
                    <a:pt x="230" y="85"/>
                  </a:lnTo>
                  <a:cubicBezTo>
                    <a:pt x="234" y="89"/>
                    <a:pt x="234" y="89"/>
                    <a:pt x="236" y="89"/>
                  </a:cubicBezTo>
                  <a:lnTo>
                    <a:pt x="232" y="85"/>
                  </a:lnTo>
                  <a:lnTo>
                    <a:pt x="232" y="85"/>
                  </a:lnTo>
                  <a:cubicBezTo>
                    <a:pt x="1459" y="479"/>
                    <a:pt x="2677" y="909"/>
                    <a:pt x="3863" y="1414"/>
                  </a:cubicBezTo>
                  <a:cubicBezTo>
                    <a:pt x="5132" y="1944"/>
                    <a:pt x="6378" y="2525"/>
                    <a:pt x="7603" y="3149"/>
                  </a:cubicBezTo>
                  <a:cubicBezTo>
                    <a:pt x="8827" y="3778"/>
                    <a:pt x="10034" y="4438"/>
                    <a:pt x="11212" y="5146"/>
                  </a:cubicBezTo>
                  <a:cubicBezTo>
                    <a:pt x="12300" y="5800"/>
                    <a:pt x="13371" y="6481"/>
                    <a:pt x="14409" y="7213"/>
                  </a:cubicBezTo>
                  <a:lnTo>
                    <a:pt x="14409" y="7213"/>
                  </a:lnTo>
                  <a:cubicBezTo>
                    <a:pt x="14409" y="7213"/>
                    <a:pt x="14408" y="7213"/>
                    <a:pt x="14408" y="7213"/>
                  </a:cubicBezTo>
                  <a:lnTo>
                    <a:pt x="14408" y="7213"/>
                  </a:lnTo>
                  <a:cubicBezTo>
                    <a:pt x="14408" y="7215"/>
                    <a:pt x="14412" y="7215"/>
                    <a:pt x="14412" y="7215"/>
                  </a:cubicBezTo>
                  <a:cubicBezTo>
                    <a:pt x="14411" y="7214"/>
                    <a:pt x="14410" y="7213"/>
                    <a:pt x="14409" y="7213"/>
                  </a:cubicBezTo>
                  <a:lnTo>
                    <a:pt x="14409" y="7213"/>
                  </a:lnTo>
                  <a:cubicBezTo>
                    <a:pt x="14411" y="7213"/>
                    <a:pt x="14412" y="7213"/>
                    <a:pt x="14412" y="7215"/>
                  </a:cubicBezTo>
                  <a:cubicBezTo>
                    <a:pt x="14412" y="7215"/>
                    <a:pt x="14412" y="7215"/>
                    <a:pt x="14412" y="7215"/>
                  </a:cubicBezTo>
                  <a:lnTo>
                    <a:pt x="14412" y="7215"/>
                  </a:lnTo>
                  <a:lnTo>
                    <a:pt x="14412" y="7215"/>
                  </a:lnTo>
                  <a:lnTo>
                    <a:pt x="14412" y="7215"/>
                  </a:lnTo>
                  <a:cubicBezTo>
                    <a:pt x="14412" y="7215"/>
                    <a:pt x="14413" y="7215"/>
                    <a:pt x="14414" y="7216"/>
                  </a:cubicBezTo>
                  <a:lnTo>
                    <a:pt x="14414" y="7216"/>
                  </a:lnTo>
                  <a:cubicBezTo>
                    <a:pt x="14413" y="7215"/>
                    <a:pt x="14413" y="7215"/>
                    <a:pt x="14412" y="7215"/>
                  </a:cubicBezTo>
                  <a:lnTo>
                    <a:pt x="14412" y="7215"/>
                  </a:lnTo>
                  <a:lnTo>
                    <a:pt x="14414" y="7219"/>
                  </a:lnTo>
                  <a:cubicBezTo>
                    <a:pt x="14414" y="7217"/>
                    <a:pt x="14414" y="7216"/>
                    <a:pt x="14414" y="7216"/>
                  </a:cubicBezTo>
                  <a:lnTo>
                    <a:pt x="14414" y="7216"/>
                  </a:lnTo>
                  <a:cubicBezTo>
                    <a:pt x="14495" y="7271"/>
                    <a:pt x="14572" y="7323"/>
                    <a:pt x="14654" y="7376"/>
                  </a:cubicBezTo>
                  <a:lnTo>
                    <a:pt x="14658" y="7376"/>
                  </a:lnTo>
                  <a:cubicBezTo>
                    <a:pt x="13547" y="6578"/>
                    <a:pt x="12393" y="5844"/>
                    <a:pt x="11223" y="5138"/>
                  </a:cubicBezTo>
                  <a:cubicBezTo>
                    <a:pt x="10044" y="4430"/>
                    <a:pt x="8837" y="3773"/>
                    <a:pt x="7614" y="3141"/>
                  </a:cubicBezTo>
                  <a:cubicBezTo>
                    <a:pt x="6388" y="2517"/>
                    <a:pt x="5140" y="1936"/>
                    <a:pt x="3872" y="1406"/>
                  </a:cubicBezTo>
                  <a:cubicBezTo>
                    <a:pt x="2609" y="868"/>
                    <a:pt x="1308" y="418"/>
                    <a:pt x="1" y="1"/>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47"/>
            <p:cNvSpPr/>
            <p:nvPr/>
          </p:nvSpPr>
          <p:spPr>
            <a:xfrm>
              <a:off x="1802800" y="4083225"/>
              <a:ext cx="354550" cy="178275"/>
            </a:xfrm>
            <a:custGeom>
              <a:avLst/>
              <a:gdLst/>
              <a:ahLst/>
              <a:cxnLst/>
              <a:rect l="l" t="t" r="r" b="b"/>
              <a:pathLst>
                <a:path w="14182" h="7131" extrusionOk="0">
                  <a:moveTo>
                    <a:pt x="1" y="1"/>
                  </a:moveTo>
                  <a:lnTo>
                    <a:pt x="5" y="5"/>
                  </a:lnTo>
                  <a:cubicBezTo>
                    <a:pt x="1231" y="398"/>
                    <a:pt x="2448" y="827"/>
                    <a:pt x="3632" y="1330"/>
                  </a:cubicBezTo>
                  <a:cubicBezTo>
                    <a:pt x="2446" y="825"/>
                    <a:pt x="1228" y="395"/>
                    <a:pt x="1" y="1"/>
                  </a:cubicBezTo>
                  <a:close/>
                  <a:moveTo>
                    <a:pt x="3691" y="1355"/>
                  </a:moveTo>
                  <a:cubicBezTo>
                    <a:pt x="4940" y="1878"/>
                    <a:pt x="6168" y="2451"/>
                    <a:pt x="7372" y="3065"/>
                  </a:cubicBezTo>
                  <a:cubicBezTo>
                    <a:pt x="7470" y="3116"/>
                    <a:pt x="7568" y="3166"/>
                    <a:pt x="7666" y="3217"/>
                  </a:cubicBezTo>
                  <a:lnTo>
                    <a:pt x="7666" y="3217"/>
                  </a:lnTo>
                  <a:cubicBezTo>
                    <a:pt x="7569" y="3166"/>
                    <a:pt x="7472" y="3116"/>
                    <a:pt x="7374" y="3065"/>
                  </a:cubicBezTo>
                  <a:cubicBezTo>
                    <a:pt x="6168" y="2451"/>
                    <a:pt x="4940" y="1878"/>
                    <a:pt x="3691" y="1355"/>
                  </a:cubicBezTo>
                  <a:close/>
                  <a:moveTo>
                    <a:pt x="7666" y="3217"/>
                  </a:moveTo>
                  <a:lnTo>
                    <a:pt x="7666" y="3217"/>
                  </a:lnTo>
                  <a:cubicBezTo>
                    <a:pt x="8788" y="3802"/>
                    <a:pt x="9897" y="4411"/>
                    <a:pt x="10981" y="5062"/>
                  </a:cubicBezTo>
                  <a:cubicBezTo>
                    <a:pt x="9897" y="4411"/>
                    <a:pt x="8789" y="3800"/>
                    <a:pt x="7666" y="3217"/>
                  </a:cubicBezTo>
                  <a:close/>
                  <a:moveTo>
                    <a:pt x="10981" y="5062"/>
                  </a:moveTo>
                  <a:cubicBezTo>
                    <a:pt x="11801" y="5554"/>
                    <a:pt x="12611" y="6062"/>
                    <a:pt x="13402" y="6594"/>
                  </a:cubicBezTo>
                  <a:lnTo>
                    <a:pt x="13402" y="6594"/>
                  </a:lnTo>
                  <a:cubicBezTo>
                    <a:pt x="12610" y="6061"/>
                    <a:pt x="11801" y="5553"/>
                    <a:pt x="10981" y="5062"/>
                  </a:cubicBezTo>
                  <a:close/>
                  <a:moveTo>
                    <a:pt x="13402" y="6594"/>
                  </a:moveTo>
                  <a:cubicBezTo>
                    <a:pt x="13664" y="6770"/>
                    <a:pt x="13924" y="6949"/>
                    <a:pt x="14181" y="7131"/>
                  </a:cubicBezTo>
                  <a:cubicBezTo>
                    <a:pt x="14181" y="7129"/>
                    <a:pt x="14179" y="7129"/>
                    <a:pt x="14179" y="7129"/>
                  </a:cubicBezTo>
                  <a:cubicBezTo>
                    <a:pt x="13922" y="6947"/>
                    <a:pt x="13663" y="6769"/>
                    <a:pt x="13402" y="6594"/>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47"/>
            <p:cNvSpPr/>
            <p:nvPr/>
          </p:nvSpPr>
          <p:spPr>
            <a:xfrm>
              <a:off x="2157325" y="4261475"/>
              <a:ext cx="6100" cy="4075"/>
            </a:xfrm>
            <a:custGeom>
              <a:avLst/>
              <a:gdLst/>
              <a:ahLst/>
              <a:cxnLst/>
              <a:rect l="l" t="t" r="r" b="b"/>
              <a:pathLst>
                <a:path w="244" h="163" extrusionOk="0">
                  <a:moveTo>
                    <a:pt x="0" y="1"/>
                  </a:moveTo>
                  <a:lnTo>
                    <a:pt x="2" y="5"/>
                  </a:lnTo>
                  <a:cubicBezTo>
                    <a:pt x="82" y="58"/>
                    <a:pt x="164" y="109"/>
                    <a:pt x="244" y="162"/>
                  </a:cubicBezTo>
                  <a:cubicBezTo>
                    <a:pt x="162" y="107"/>
                    <a:pt x="80" y="52"/>
                    <a:pt x="0" y="1"/>
                  </a:cubicBez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47"/>
            <p:cNvSpPr/>
            <p:nvPr/>
          </p:nvSpPr>
          <p:spPr>
            <a:xfrm>
              <a:off x="1796925" y="4081175"/>
              <a:ext cx="5850" cy="2175"/>
            </a:xfrm>
            <a:custGeom>
              <a:avLst/>
              <a:gdLst/>
              <a:ahLst/>
              <a:cxnLst/>
              <a:rect l="l" t="t" r="r" b="b"/>
              <a:pathLst>
                <a:path w="234" h="87" extrusionOk="0">
                  <a:moveTo>
                    <a:pt x="1" y="1"/>
                  </a:moveTo>
                  <a:lnTo>
                    <a:pt x="230" y="87"/>
                  </a:lnTo>
                  <a:lnTo>
                    <a:pt x="234" y="87"/>
                  </a:lnTo>
                  <a:lnTo>
                    <a:pt x="3" y="1"/>
                  </a:lnTo>
                  <a:close/>
                </a:path>
              </a:pathLst>
            </a:custGeom>
            <a:solidFill>
              <a:srgbClr val="37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30"/>
        <p:cNvGrpSpPr/>
        <p:nvPr/>
      </p:nvGrpSpPr>
      <p:grpSpPr>
        <a:xfrm>
          <a:off x="0" y="0"/>
          <a:ext cx="0" cy="0"/>
          <a:chOff x="0" y="0"/>
          <a:chExt cx="0" cy="0"/>
        </a:xfrm>
      </p:grpSpPr>
      <p:sp>
        <p:nvSpPr>
          <p:cNvPr id="2431" name="Google Shape;2431;p50"/>
          <p:cNvSpPr txBox="1">
            <a:spLocks noGrp="1"/>
          </p:cNvSpPr>
          <p:nvPr>
            <p:ph type="title"/>
          </p:nvPr>
        </p:nvSpPr>
        <p:spPr>
          <a:xfrm>
            <a:off x="1179150" y="535000"/>
            <a:ext cx="6785700" cy="60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Who?</a:t>
            </a:r>
            <a:endParaRPr dirty="0"/>
          </a:p>
        </p:txBody>
      </p:sp>
      <p:sp>
        <p:nvSpPr>
          <p:cNvPr id="2432" name="Google Shape;2432;p50"/>
          <p:cNvSpPr txBox="1">
            <a:spLocks noGrp="1"/>
          </p:cNvSpPr>
          <p:nvPr>
            <p:ph type="subTitle" idx="3"/>
          </p:nvPr>
        </p:nvSpPr>
        <p:spPr>
          <a:xfrm>
            <a:off x="543200" y="1798230"/>
            <a:ext cx="2613300" cy="943200"/>
          </a:xfrm>
          <a:prstGeom prst="rect">
            <a:avLst/>
          </a:prstGeom>
        </p:spPr>
        <p:txBody>
          <a:bodyPr spcFirstLastPara="1" wrap="square" lIns="91425" tIns="91425" rIns="91425" bIns="91425" anchor="t" anchorCtr="0">
            <a:noAutofit/>
          </a:bodyPr>
          <a:lstStyle/>
          <a:p>
            <a:pPr marL="0" lvl="0" indent="0"/>
            <a:r>
              <a:rPr lang="en-AU" dirty="0">
                <a:solidFill>
                  <a:srgbClr val="FFFF00"/>
                </a:solidFill>
              </a:rPr>
              <a:t>Benito Mussolini was an Italian political leader who became the fascist dictator of Italy from 1925 to 1945. Mussolini's main goal </a:t>
            </a:r>
          </a:p>
          <a:p>
            <a:pPr marL="0" lvl="0" indent="0"/>
            <a:r>
              <a:rPr lang="en-AU" dirty="0">
                <a:solidFill>
                  <a:srgbClr val="FFFF00"/>
                </a:solidFill>
              </a:rPr>
              <a:t>was to rule an empire that was the heir of the Roman Empire. </a:t>
            </a:r>
            <a:endParaRPr dirty="0">
              <a:solidFill>
                <a:srgbClr val="FFFF00"/>
              </a:solidFill>
            </a:endParaRPr>
          </a:p>
        </p:txBody>
      </p:sp>
      <p:sp>
        <p:nvSpPr>
          <p:cNvPr id="2433" name="Google Shape;2433;p50"/>
          <p:cNvSpPr txBox="1">
            <a:spLocks noGrp="1"/>
          </p:cNvSpPr>
          <p:nvPr>
            <p:ph type="subTitle" idx="1"/>
          </p:nvPr>
        </p:nvSpPr>
        <p:spPr>
          <a:xfrm>
            <a:off x="315375" y="838478"/>
            <a:ext cx="2613300" cy="86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FFFF00"/>
                </a:solidFill>
              </a:rPr>
              <a:t>Benito </a:t>
            </a:r>
          </a:p>
          <a:p>
            <a:pPr marL="0" lvl="0" indent="0" algn="ctr" rtl="0">
              <a:spcBef>
                <a:spcPts val="0"/>
              </a:spcBef>
              <a:spcAft>
                <a:spcPts val="0"/>
              </a:spcAft>
              <a:buNone/>
            </a:pPr>
            <a:r>
              <a:rPr lang="en" dirty="0" err="1">
                <a:solidFill>
                  <a:srgbClr val="FFFF00"/>
                </a:solidFill>
              </a:rPr>
              <a:t>Mussolin</a:t>
            </a:r>
            <a:endParaRPr dirty="0">
              <a:solidFill>
                <a:srgbClr val="FFFF00"/>
              </a:solidFill>
            </a:endParaRPr>
          </a:p>
        </p:txBody>
      </p:sp>
      <p:sp>
        <p:nvSpPr>
          <p:cNvPr id="2434" name="Google Shape;2434;p50"/>
          <p:cNvSpPr txBox="1">
            <a:spLocks noGrp="1"/>
          </p:cNvSpPr>
          <p:nvPr>
            <p:ph type="subTitle" idx="2"/>
          </p:nvPr>
        </p:nvSpPr>
        <p:spPr>
          <a:xfrm>
            <a:off x="6111501" y="935130"/>
            <a:ext cx="2551800" cy="86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FFFF00"/>
                </a:solidFill>
              </a:rPr>
              <a:t>Adolf </a:t>
            </a:r>
          </a:p>
          <a:p>
            <a:pPr marL="0" lvl="0" indent="0" algn="ctr" rtl="0">
              <a:spcBef>
                <a:spcPts val="0"/>
              </a:spcBef>
              <a:spcAft>
                <a:spcPts val="0"/>
              </a:spcAft>
              <a:buNone/>
            </a:pPr>
            <a:r>
              <a:rPr lang="en" dirty="0">
                <a:solidFill>
                  <a:srgbClr val="FFFF00"/>
                </a:solidFill>
              </a:rPr>
              <a:t>Hitler</a:t>
            </a:r>
            <a:endParaRPr dirty="0">
              <a:solidFill>
                <a:srgbClr val="FFFF00"/>
              </a:solidFill>
            </a:endParaRPr>
          </a:p>
        </p:txBody>
      </p:sp>
      <p:sp>
        <p:nvSpPr>
          <p:cNvPr id="2435" name="Google Shape;2435;p50"/>
          <p:cNvSpPr txBox="1">
            <a:spLocks noGrp="1"/>
          </p:cNvSpPr>
          <p:nvPr>
            <p:ph type="subTitle" idx="4"/>
          </p:nvPr>
        </p:nvSpPr>
        <p:spPr>
          <a:xfrm>
            <a:off x="6111501" y="1798230"/>
            <a:ext cx="2551800" cy="943200"/>
          </a:xfrm>
          <a:prstGeom prst="rect">
            <a:avLst/>
          </a:prstGeom>
        </p:spPr>
        <p:txBody>
          <a:bodyPr spcFirstLastPara="1" wrap="square" lIns="91425" tIns="91425" rIns="91425" bIns="91425" anchor="t" anchorCtr="0">
            <a:noAutofit/>
          </a:bodyPr>
          <a:lstStyle/>
          <a:p>
            <a:pPr marL="0" lvl="0" indent="0"/>
            <a:r>
              <a:rPr lang="en-AU" dirty="0">
                <a:solidFill>
                  <a:srgbClr val="FFFF00"/>
                </a:solidFill>
              </a:rPr>
              <a:t>Adolf Hitler was an Austrian-born German politician who was the dictator of Germany from 1933 until his death in 1945. He rose to power as the leader of the Nazi Party. Aimed to eliminate Europe's Jews and other perceived enemies of Nazi Germany.</a:t>
            </a:r>
            <a:endParaRPr dirty="0">
              <a:solidFill>
                <a:srgbClr val="FFFF00"/>
              </a:solidFill>
            </a:endParaRPr>
          </a:p>
        </p:txBody>
      </p:sp>
      <p:pic>
        <p:nvPicPr>
          <p:cNvPr id="1028" name="Picture 4">
            <a:extLst>
              <a:ext uri="{FF2B5EF4-FFF2-40B4-BE49-F238E27FC236}">
                <a16:creationId xmlns:a16="http://schemas.microsoft.com/office/drawing/2014/main" id="{43EC10F5-F244-6AD5-B70B-BC3BD2FAF0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4325" y="1166579"/>
            <a:ext cx="2375350" cy="34419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AC1813-35F6-49C7-9E83-F6E14B035854}"/>
              </a:ext>
            </a:extLst>
          </p:cNvPr>
          <p:cNvSpPr txBox="1"/>
          <p:nvPr/>
        </p:nvSpPr>
        <p:spPr>
          <a:xfrm>
            <a:off x="730813" y="1034519"/>
            <a:ext cx="5721993" cy="2677656"/>
          </a:xfrm>
          <a:prstGeom prst="rect">
            <a:avLst/>
          </a:prstGeom>
          <a:noFill/>
        </p:spPr>
        <p:txBody>
          <a:bodyPr wrap="square">
            <a:spAutoFit/>
          </a:bodyPr>
          <a:lstStyle/>
          <a:p>
            <a:r>
              <a:rPr lang="en-AU" sz="2400" b="1" i="0" dirty="0">
                <a:solidFill>
                  <a:srgbClr val="FFFF00"/>
                </a:solidFill>
                <a:effectLst/>
                <a:latin typeface="arial" panose="020B0604020202020204" pitchFamily="34" charset="0"/>
              </a:rPr>
              <a:t>Hirohito – Emperor of Japan</a:t>
            </a:r>
          </a:p>
          <a:p>
            <a:endParaRPr lang="en-AU" sz="2400" b="1" dirty="0">
              <a:solidFill>
                <a:srgbClr val="202124"/>
              </a:solidFill>
              <a:latin typeface="arial" panose="020B0604020202020204" pitchFamily="34" charset="0"/>
            </a:endParaRPr>
          </a:p>
          <a:p>
            <a:r>
              <a:rPr lang="en-AU" sz="2400" i="0" dirty="0">
                <a:solidFill>
                  <a:srgbClr val="FFFF00"/>
                </a:solidFill>
                <a:effectLst/>
                <a:latin typeface="arial" panose="020B0604020202020204" pitchFamily="34" charset="0"/>
              </a:rPr>
              <a:t>The face of a military dictatorship.</a:t>
            </a:r>
          </a:p>
          <a:p>
            <a:r>
              <a:rPr lang="en-AU" sz="2400" i="0" dirty="0">
                <a:solidFill>
                  <a:srgbClr val="FFFF00"/>
                </a:solidFill>
                <a:effectLst/>
                <a:latin typeface="arial" panose="020B0604020202020204" pitchFamily="34" charset="0"/>
              </a:rPr>
              <a:t>Hirohito presided over the invasion of China, the bombing of Pearl Harbor, and eventually, the Japanese surrender to the Allies. </a:t>
            </a:r>
            <a:endParaRPr lang="en-AU" sz="2400" dirty="0">
              <a:solidFill>
                <a:srgbClr val="FFFF00"/>
              </a:solidFill>
              <a:latin typeface="arial" panose="020B0604020202020204" pitchFamily="34" charset="0"/>
            </a:endParaRPr>
          </a:p>
        </p:txBody>
      </p:sp>
      <p:pic>
        <p:nvPicPr>
          <p:cNvPr id="1026" name="Picture 2" descr="Aide's Diary Suggests Hirohito Agonized Over His War Responsibility - The  New York Times">
            <a:extLst>
              <a:ext uri="{FF2B5EF4-FFF2-40B4-BE49-F238E27FC236}">
                <a16:creationId xmlns:a16="http://schemas.microsoft.com/office/drawing/2014/main" id="{82F923DF-FFDA-4E2A-ABFD-12874C8EF6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7640" y="936264"/>
            <a:ext cx="1757007" cy="23397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4A54433-5521-41A1-BD0E-F141DBA3D061}"/>
              </a:ext>
            </a:extLst>
          </p:cNvPr>
          <p:cNvPicPr>
            <a:picLocks noChangeAspect="1"/>
          </p:cNvPicPr>
          <p:nvPr/>
        </p:nvPicPr>
        <p:blipFill>
          <a:blip r:embed="rId3"/>
          <a:stretch>
            <a:fillRect/>
          </a:stretch>
        </p:blipFill>
        <p:spPr>
          <a:xfrm>
            <a:off x="1176233" y="119329"/>
            <a:ext cx="6791533" cy="816935"/>
          </a:xfrm>
          <a:prstGeom prst="rect">
            <a:avLst/>
          </a:prstGeom>
        </p:spPr>
      </p:pic>
    </p:spTree>
    <p:extLst>
      <p:ext uri="{BB962C8B-B14F-4D97-AF65-F5344CB8AC3E}">
        <p14:creationId xmlns:p14="http://schemas.microsoft.com/office/powerpoint/2010/main" val="3739750252"/>
      </p:ext>
    </p:extLst>
  </p:cSld>
  <p:clrMapOvr>
    <a:masterClrMapping/>
  </p:clrMapOvr>
</p:sld>
</file>

<file path=ppt/theme/theme1.xml><?xml version="1.0" encoding="utf-8"?>
<a:theme xmlns:a="http://schemas.openxmlformats.org/drawingml/2006/main" name="Social Studies Subject for High School - 11th Grade: Imperialism and the Great War by Slidesgo">
  <a:themeElements>
    <a:clrScheme name="Simple Light">
      <a:dk1>
        <a:srgbClr val="090A0A"/>
      </a:dk1>
      <a:lt1>
        <a:srgbClr val="FFFFFF"/>
      </a:lt1>
      <a:dk2>
        <a:srgbClr val="FFFFFF"/>
      </a:dk2>
      <a:lt2>
        <a:srgbClr val="FFFFFF"/>
      </a:lt2>
      <a:accent1>
        <a:srgbClr val="ECD8C3"/>
      </a:accent1>
      <a:accent2>
        <a:srgbClr val="D6B594"/>
      </a:accent2>
      <a:accent3>
        <a:srgbClr val="AD3432"/>
      </a:accent3>
      <a:accent4>
        <a:srgbClr val="FFFFFF"/>
      </a:accent4>
      <a:accent5>
        <a:srgbClr val="FFFFFF"/>
      </a:accent5>
      <a:accent6>
        <a:srgbClr val="FFFFFF"/>
      </a:accent6>
      <a:hlink>
        <a:srgbClr val="090A0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543</Words>
  <Application>Microsoft Office PowerPoint</Application>
  <PresentationFormat>On-screen Show (16:9)</PresentationFormat>
  <Paragraphs>46</Paragraphs>
  <Slides>14</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Raleway</vt:lpstr>
      <vt:lpstr>Arial</vt:lpstr>
      <vt:lpstr>Raleway ExtraBold</vt:lpstr>
      <vt:lpstr>Arial</vt:lpstr>
      <vt:lpstr>Roboto</vt:lpstr>
      <vt:lpstr>Bebas Neue</vt:lpstr>
      <vt:lpstr>Social Studies Subject for High School - 11th Grade: Imperialism and the Great War by Slidesgo</vt:lpstr>
      <vt:lpstr>The Rise of Dictators</vt:lpstr>
      <vt:lpstr>What?</vt:lpstr>
      <vt:lpstr>What?</vt:lpstr>
      <vt:lpstr>Where?</vt:lpstr>
      <vt:lpstr>Where?</vt:lpstr>
      <vt:lpstr>Why?</vt:lpstr>
      <vt:lpstr>Causes</vt:lpstr>
      <vt:lpstr>Who?</vt:lpstr>
      <vt:lpstr>PowerPoint Presentation</vt:lpstr>
      <vt:lpstr>PowerPoint Presentation</vt:lpstr>
      <vt:lpstr>https://www.youtube.com/watch?v=KsBG34TSJJ4 </vt:lpstr>
      <vt:lpstr>Effect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Rise of Dictators</dc:title>
  <dc:creator>RINTOUL Brooke</dc:creator>
  <cp:lastModifiedBy>RINTOUL Brooke [Narrogin Senior High School]</cp:lastModifiedBy>
  <cp:revision>10</cp:revision>
  <dcterms:modified xsi:type="dcterms:W3CDTF">2024-07-18T05:20:30Z</dcterms:modified>
</cp:coreProperties>
</file>