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61" r:id="rId2"/>
    <p:sldId id="256" r:id="rId3"/>
    <p:sldId id="257" r:id="rId4"/>
    <p:sldId id="259" r:id="rId5"/>
    <p:sldId id="260" r:id="rId6"/>
    <p:sldId id="264" r:id="rId7"/>
    <p:sldId id="263" r:id="rId8"/>
    <p:sldId id="266" r:id="rId9"/>
    <p:sldId id="270" r:id="rId10"/>
    <p:sldId id="273" r:id="rId11"/>
    <p:sldId id="274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81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1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461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9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62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762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8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7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83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68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341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8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40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5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8A64-56EF-4F12-A544-D9665455A7AC}" type="datetimeFigureOut">
              <a:rPr lang="en-AU" smtClean="0"/>
              <a:t>28/06/2016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1620BF-A96E-4EE5-8B8E-8BE9D12E25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3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LYECIjmn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Tod1moy8VZM&amp;feature=related" TargetMode="External"/><Relationship Id="rId2" Type="http://schemas.openxmlformats.org/officeDocument/2006/relationships/hyperlink" Target="http://dictionary.reference.com/browse/entrepreneu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arey.jhu.edu/one/2010/fall/the-mind-of-the-entrepreneur/" TargetMode="External"/><Relationship Id="rId4" Type="http://schemas.openxmlformats.org/officeDocument/2006/relationships/hyperlink" Target="http://andysacker.com/the-top-3-rules-on-becoming-a-rebel-entrepreneu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eg"/><Relationship Id="rId3" Type="http://schemas.openxmlformats.org/officeDocument/2006/relationships/image" Target="../media/image3.jp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gif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g"/><Relationship Id="rId10" Type="http://schemas.openxmlformats.org/officeDocument/2006/relationships/image" Target="../media/image10.jpg"/><Relationship Id="rId19" Type="http://schemas.openxmlformats.org/officeDocument/2006/relationships/image" Target="../media/image19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Relationship Id="rId14" Type="http://schemas.openxmlformats.org/officeDocument/2006/relationships/image" Target="../media/image14.jpg"/><Relationship Id="rId22" Type="http://schemas.openxmlformats.org/officeDocument/2006/relationships/image" Target="../media/image2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eg"/><Relationship Id="rId3" Type="http://schemas.openxmlformats.org/officeDocument/2006/relationships/image" Target="../media/image3.jp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7.jpeg"/><Relationship Id="rId25" Type="http://schemas.openxmlformats.org/officeDocument/2006/relationships/image" Target="../media/image25.jpe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gif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g"/><Relationship Id="rId10" Type="http://schemas.openxmlformats.org/officeDocument/2006/relationships/image" Target="../media/image10.jpg"/><Relationship Id="rId19" Type="http://schemas.openxmlformats.org/officeDocument/2006/relationships/image" Target="../media/image19.jpeg"/><Relationship Id="rId4" Type="http://schemas.openxmlformats.org/officeDocument/2006/relationships/image" Target="../media/image4.jpg"/><Relationship Id="rId9" Type="http://schemas.openxmlformats.org/officeDocument/2006/relationships/image" Target="../media/image9.jpeg"/><Relationship Id="rId14" Type="http://schemas.openxmlformats.org/officeDocument/2006/relationships/image" Target="../media/image14.jpg"/><Relationship Id="rId22" Type="http://schemas.openxmlformats.org/officeDocument/2006/relationships/image" Target="../media/image2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od1moy8VZM&amp;feature=rela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1" y="1047482"/>
            <a:ext cx="7153022" cy="3112394"/>
          </a:xfrm>
        </p:spPr>
        <p:txBody>
          <a:bodyPr>
            <a:noAutofit/>
          </a:bodyPr>
          <a:lstStyle/>
          <a:p>
            <a:r>
              <a:rPr lang="en-AU" sz="4400" dirty="0" smtClean="0"/>
              <a:t>Entrepreneur’s and their Characteristics!</a:t>
            </a:r>
            <a:endParaRPr lang="en-AU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5" y="3286845"/>
            <a:ext cx="5415785" cy="357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2" y="437882"/>
            <a:ext cx="8069251" cy="6051939"/>
          </a:xfrm>
        </p:spPr>
      </p:pic>
    </p:spTree>
    <p:extLst>
      <p:ext uri="{BB962C8B-B14F-4D97-AF65-F5344CB8AC3E}">
        <p14:creationId xmlns:p14="http://schemas.microsoft.com/office/powerpoint/2010/main" val="41603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7" y="325781"/>
            <a:ext cx="5434885" cy="6128700"/>
          </a:xfrm>
        </p:spPr>
      </p:pic>
    </p:spTree>
    <p:extLst>
      <p:ext uri="{BB962C8B-B14F-4D97-AF65-F5344CB8AC3E}">
        <p14:creationId xmlns:p14="http://schemas.microsoft.com/office/powerpoint/2010/main" val="9618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Famous Failures!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www.youtube.com/watch?v=zLYECIjmnQs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Dictionary.com. 2014. Entrepreneur. Retrieved from</a:t>
            </a:r>
            <a:r>
              <a:rPr lang="en-AU" dirty="0"/>
              <a:t> </a:t>
            </a:r>
            <a:r>
              <a:rPr lang="en-AU" u="sng" dirty="0">
                <a:hlinkClick r:id="rId2"/>
              </a:rPr>
              <a:t>http://</a:t>
            </a:r>
            <a:r>
              <a:rPr lang="en-AU" u="sng" dirty="0" smtClean="0">
                <a:hlinkClick r:id="rId2"/>
              </a:rPr>
              <a:t>dictionary.reference.com/browse/entrepreneur</a:t>
            </a:r>
            <a:endParaRPr lang="en-AU" u="sng" dirty="0" smtClean="0"/>
          </a:p>
          <a:p>
            <a:r>
              <a:rPr lang="en-AU" dirty="0" smtClean="0"/>
              <a:t>Jones, P [</a:t>
            </a:r>
            <a:r>
              <a:rPr lang="en-AU" dirty="0" err="1" smtClean="0"/>
              <a:t>ThisisPJTV</a:t>
            </a:r>
            <a:r>
              <a:rPr lang="en-AU" dirty="0" smtClean="0"/>
              <a:t>]. (2008, January 8). </a:t>
            </a:r>
            <a:r>
              <a:rPr lang="en-AU" i="1" dirty="0" smtClean="0"/>
              <a:t>Peter Jones’s ten rules for entrepreneurial success. </a:t>
            </a:r>
            <a:r>
              <a:rPr lang="en-AU" dirty="0" smtClean="0"/>
              <a:t>[Video file]. Retrieved from </a:t>
            </a:r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</a:t>
            </a:r>
            <a:r>
              <a:rPr lang="en-AU" dirty="0" smtClean="0">
                <a:hlinkClick r:id="rId3"/>
              </a:rPr>
              <a:t>www.youtube.com/watch?v=Tod1moy8VZM&amp;feature=related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Image Credits:</a:t>
            </a:r>
            <a:endParaRPr lang="en-AU" dirty="0"/>
          </a:p>
          <a:p>
            <a:r>
              <a:rPr lang="en-AU" dirty="0">
                <a:hlinkClick r:id="rId4"/>
              </a:rPr>
              <a:t>http://andysacker.com/the-top-3-rules-on-becoming-a-rebel-entrepreneur</a:t>
            </a:r>
            <a:r>
              <a:rPr lang="en-AU" dirty="0" smtClean="0">
                <a:hlinkClick r:id="rId4"/>
              </a:rPr>
              <a:t>/</a:t>
            </a:r>
            <a:endParaRPr lang="en-AU" dirty="0"/>
          </a:p>
          <a:p>
            <a:r>
              <a:rPr lang="en-AU" dirty="0">
                <a:hlinkClick r:id="rId5"/>
              </a:rPr>
              <a:t>http://carey.jhu.edu/one/2010/fall/the-mind-of-the-entrepreneur</a:t>
            </a:r>
            <a:r>
              <a:rPr lang="en-AU" dirty="0" smtClean="0">
                <a:hlinkClick r:id="rId5"/>
              </a:rPr>
              <a:t>/</a:t>
            </a: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7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55917"/>
            <a:ext cx="1541780" cy="11626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55" y="355917"/>
            <a:ext cx="1009650" cy="13462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-1" r="10338" b="732"/>
          <a:stretch/>
        </p:blipFill>
        <p:spPr bwMode="auto">
          <a:xfrm>
            <a:off x="3656330" y="355917"/>
            <a:ext cx="1516380" cy="1377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1" y="1947545"/>
            <a:ext cx="1185230" cy="141287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8" y="1883411"/>
            <a:ext cx="1214438" cy="147701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95" y="1883410"/>
            <a:ext cx="1316672" cy="147701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9100"/>
          <a:stretch/>
        </p:blipFill>
        <p:spPr bwMode="auto">
          <a:xfrm>
            <a:off x="172322" y="3636964"/>
            <a:ext cx="1514475" cy="136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b="4044"/>
          <a:stretch/>
        </p:blipFill>
        <p:spPr bwMode="auto">
          <a:xfrm>
            <a:off x="1834832" y="3704274"/>
            <a:ext cx="180149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6" y="3509964"/>
            <a:ext cx="1068070" cy="148717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2" y="5065396"/>
            <a:ext cx="1473835" cy="147383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8"/>
          <a:stretch/>
        </p:blipFill>
        <p:spPr bwMode="auto">
          <a:xfrm>
            <a:off x="1873409" y="5320665"/>
            <a:ext cx="1519555" cy="114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97" y="5184140"/>
            <a:ext cx="1106170" cy="1418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5499" y="991673"/>
            <a:ext cx="4018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Can you match these famous faces to the logo they are famous for?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1125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55917"/>
            <a:ext cx="1541780" cy="11626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55" y="355917"/>
            <a:ext cx="1009650" cy="13462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-1" r="10338" b="732"/>
          <a:stretch/>
        </p:blipFill>
        <p:spPr bwMode="auto">
          <a:xfrm>
            <a:off x="3656330" y="355917"/>
            <a:ext cx="1516380" cy="1377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1" y="1947545"/>
            <a:ext cx="1185230" cy="141287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8" y="1883411"/>
            <a:ext cx="1214438" cy="147701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95" y="1883410"/>
            <a:ext cx="1316672" cy="147701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9100"/>
          <a:stretch/>
        </p:blipFill>
        <p:spPr bwMode="auto">
          <a:xfrm>
            <a:off x="172322" y="3636964"/>
            <a:ext cx="1514475" cy="136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b="4044"/>
          <a:stretch/>
        </p:blipFill>
        <p:spPr bwMode="auto">
          <a:xfrm>
            <a:off x="1834832" y="3704274"/>
            <a:ext cx="180149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6" y="3509964"/>
            <a:ext cx="1068070" cy="148717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2" y="5065396"/>
            <a:ext cx="1473835" cy="147383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8"/>
          <a:stretch/>
        </p:blipFill>
        <p:spPr bwMode="auto">
          <a:xfrm>
            <a:off x="1873409" y="5320665"/>
            <a:ext cx="1519555" cy="114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97" y="5184140"/>
            <a:ext cx="1106170" cy="141859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70" y="363771"/>
            <a:ext cx="1682021" cy="1154831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39" y="2039372"/>
            <a:ext cx="833755" cy="97472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58" y="540959"/>
            <a:ext cx="2277208" cy="568952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01" y="493246"/>
            <a:ext cx="1333500" cy="887730"/>
          </a:xfrm>
          <a:prstGeom prst="rect">
            <a:avLst/>
          </a:prstGeom>
        </p:spPr>
      </p:pic>
      <p:pic>
        <p:nvPicPr>
          <p:cNvPr id="54" name="Picture 53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48" y="2039372"/>
            <a:ext cx="1436370" cy="1076960"/>
          </a:xfrm>
          <a:prstGeom prst="rect">
            <a:avLst/>
          </a:prstGeom>
        </p:spPr>
      </p:pic>
      <p:pic>
        <p:nvPicPr>
          <p:cNvPr id="55" name="Picture 54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84" y="3763665"/>
            <a:ext cx="1660049" cy="1301731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42" y="3696701"/>
            <a:ext cx="1761093" cy="1036116"/>
          </a:xfrm>
          <a:prstGeom prst="rect">
            <a:avLst/>
          </a:prstGeom>
        </p:spPr>
      </p:pic>
      <p:pic>
        <p:nvPicPr>
          <p:cNvPr id="57" name="Picture 56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74" y="5143500"/>
            <a:ext cx="1499870" cy="1499870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53" y="3749949"/>
            <a:ext cx="1087120" cy="1087120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7" y="5602055"/>
            <a:ext cx="1889704" cy="58276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063" y="1953647"/>
            <a:ext cx="1248410" cy="1248410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23" y="5210810"/>
            <a:ext cx="1637665" cy="118300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9397" y="1128100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060718" y="1149166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78435" y="1280500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 smtClean="0"/>
              <a:t>3</a:t>
            </a:r>
            <a:endParaRPr lang="en-AU" sz="2000" dirty="0"/>
          </a:p>
        </p:txBody>
      </p:sp>
      <p:sp>
        <p:nvSpPr>
          <p:cNvPr id="76" name="Rectangle 75"/>
          <p:cNvSpPr/>
          <p:nvPr/>
        </p:nvSpPr>
        <p:spPr>
          <a:xfrm>
            <a:off x="98475" y="2833296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73409" y="2859681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648343" y="2788424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748031" y="4518507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90032" y="443718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7313" y="4544564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7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70309" y="6132204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832098" y="6101310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798516" y="618481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16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55917"/>
            <a:ext cx="1541780" cy="11626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50" y="298451"/>
            <a:ext cx="1009650" cy="13462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-1" r="10338" b="732"/>
          <a:stretch/>
        </p:blipFill>
        <p:spPr bwMode="auto">
          <a:xfrm>
            <a:off x="7926465" y="406535"/>
            <a:ext cx="1516380" cy="1377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4" y="1915477"/>
            <a:ext cx="1185230" cy="141287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69" y="1983934"/>
            <a:ext cx="1214438" cy="147701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1" y="2017162"/>
            <a:ext cx="1316672" cy="147701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9100"/>
          <a:stretch/>
        </p:blipFill>
        <p:spPr bwMode="auto">
          <a:xfrm>
            <a:off x="172322" y="3636964"/>
            <a:ext cx="1514475" cy="136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b="4044"/>
          <a:stretch/>
        </p:blipFill>
        <p:spPr bwMode="auto">
          <a:xfrm>
            <a:off x="3718609" y="3704274"/>
            <a:ext cx="180149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65" y="3746749"/>
            <a:ext cx="1068070" cy="148717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2" y="5065396"/>
            <a:ext cx="1473835" cy="147383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8"/>
          <a:stretch/>
        </p:blipFill>
        <p:spPr bwMode="auto">
          <a:xfrm>
            <a:off x="3869841" y="5393691"/>
            <a:ext cx="1519555" cy="114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65" y="5257166"/>
            <a:ext cx="1106170" cy="1418590"/>
          </a:xfrm>
          <a:prstGeom prst="rect">
            <a:avLst/>
          </a:prstGeom>
        </p:spPr>
      </p:pic>
      <p:pic>
        <p:nvPicPr>
          <p:cNvPr id="50" name="Picture 49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97" y="3819311"/>
            <a:ext cx="1682021" cy="1154831"/>
          </a:xfrm>
          <a:prstGeom prst="rect">
            <a:avLst/>
          </a:prstGeom>
        </p:spPr>
      </p:pic>
      <p:pic>
        <p:nvPicPr>
          <p:cNvPr id="51" name="Picture 50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74" y="2052797"/>
            <a:ext cx="833755" cy="974725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100" y="811034"/>
            <a:ext cx="2277208" cy="568952"/>
          </a:xfrm>
          <a:prstGeom prst="rect">
            <a:avLst/>
          </a:prstGeom>
        </p:spPr>
      </p:pic>
      <p:pic>
        <p:nvPicPr>
          <p:cNvPr id="53" name="Picture 52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18" y="5651501"/>
            <a:ext cx="1333500" cy="887730"/>
          </a:xfrm>
          <a:prstGeom prst="rect">
            <a:avLst/>
          </a:prstGeom>
        </p:spPr>
      </p:pic>
      <p:pic>
        <p:nvPicPr>
          <p:cNvPr id="54" name="Picture 53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31" y="2160676"/>
            <a:ext cx="1436370" cy="1076960"/>
          </a:xfrm>
          <a:prstGeom prst="rect">
            <a:avLst/>
          </a:prstGeom>
        </p:spPr>
      </p:pic>
      <p:pic>
        <p:nvPicPr>
          <p:cNvPr id="55" name="Picture 54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984" y="3763665"/>
            <a:ext cx="1660049" cy="1301731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19" y="2228723"/>
            <a:ext cx="1761093" cy="1036116"/>
          </a:xfrm>
          <a:prstGeom prst="rect">
            <a:avLst/>
          </a:prstGeom>
        </p:spPr>
      </p:pic>
      <p:pic>
        <p:nvPicPr>
          <p:cNvPr id="57" name="Picture 56"/>
          <p:cNvPicPr/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04" y="221616"/>
            <a:ext cx="1499870" cy="1499870"/>
          </a:xfrm>
          <a:prstGeom prst="rect">
            <a:avLst/>
          </a:prstGeom>
        </p:spPr>
      </p:pic>
      <p:pic>
        <p:nvPicPr>
          <p:cNvPr id="58" name="Picture 57"/>
          <p:cNvPicPr/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84" y="3910014"/>
            <a:ext cx="1087120" cy="1087120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94" y="5599478"/>
            <a:ext cx="1889704" cy="58276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8" y="355917"/>
            <a:ext cx="1127262" cy="1153601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61" y="5348370"/>
            <a:ext cx="1637665" cy="1183005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229408" y="1136476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41564" y="1257920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898735" y="119947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83470" y="2882963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063162" y="2997599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5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678654" y="298351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6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7706384" y="4660533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9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686503" y="4590696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8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8508" y="458111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dirty="0"/>
              <a:t>7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72322" y="6044795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783704" y="6246726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654572" y="6193771"/>
            <a:ext cx="440162" cy="5850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386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an Entrepreneur?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930401"/>
            <a:ext cx="10535084" cy="4110962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3600" dirty="0" smtClean="0">
              <a:latin typeface="Century Gothic" panose="020B0502020202020204" pitchFamily="34" charset="0"/>
              <a:ea typeface="ＭＳ Ｐゴシック" panose="020B0600070205080204" pitchFamily="34" charset="-128"/>
            </a:endParaRPr>
          </a:p>
          <a:p>
            <a:pPr algn="ctr">
              <a:buNone/>
            </a:pPr>
            <a:r>
              <a:rPr lang="en-AU" sz="3600" dirty="0" smtClean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“A</a:t>
            </a: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 person who </a:t>
            </a:r>
            <a:r>
              <a:rPr lang="en-AU" sz="3600" dirty="0" smtClean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organises</a:t>
            </a: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 and manages any </a:t>
            </a:r>
            <a:endParaRPr lang="en-AU" sz="3600" dirty="0" smtClean="0">
              <a:latin typeface="Century Gothic" panose="020B0502020202020204" pitchFamily="34" charset="0"/>
              <a:ea typeface="ＭＳ Ｐゴシック" panose="020B0600070205080204" pitchFamily="34" charset="-128"/>
            </a:endParaRPr>
          </a:p>
          <a:p>
            <a:pPr algn="ctr">
              <a:buNone/>
            </a:pPr>
            <a:r>
              <a:rPr lang="en-AU" sz="3600" dirty="0" smtClean="0">
                <a:solidFill>
                  <a:srgbClr val="7030A0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enterprise</a:t>
            </a: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, especially a </a:t>
            </a:r>
            <a:r>
              <a:rPr lang="en-AU" sz="3600" dirty="0">
                <a:solidFill>
                  <a:srgbClr val="7030A0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business</a:t>
            </a: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, usually with </a:t>
            </a:r>
            <a:endParaRPr lang="en-AU" sz="3600" dirty="0" smtClean="0">
              <a:latin typeface="Century Gothic" panose="020B0502020202020204" pitchFamily="34" charset="0"/>
              <a:ea typeface="ＭＳ Ｐゴシック" panose="020B0600070205080204" pitchFamily="34" charset="-128"/>
            </a:endParaRPr>
          </a:p>
          <a:p>
            <a:pPr algn="ctr">
              <a:buNone/>
            </a:pP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c</a:t>
            </a:r>
            <a:r>
              <a:rPr lang="en-AU" sz="3600" dirty="0" smtClean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onsiderable</a:t>
            </a:r>
            <a:r>
              <a:rPr lang="en-AU" sz="3600" dirty="0" smtClean="0">
                <a:solidFill>
                  <a:srgbClr val="7030A0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 initiative</a:t>
            </a:r>
            <a:r>
              <a:rPr lang="en-AU" sz="3600" dirty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 and </a:t>
            </a:r>
            <a:r>
              <a:rPr lang="en-AU" sz="3600" dirty="0">
                <a:solidFill>
                  <a:srgbClr val="7030A0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risk</a:t>
            </a:r>
            <a:r>
              <a:rPr lang="en-AU" sz="3600" dirty="0" smtClean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.”</a:t>
            </a:r>
          </a:p>
          <a:p>
            <a:pPr algn="r">
              <a:buNone/>
            </a:pPr>
            <a:r>
              <a:rPr lang="en-AU" sz="2000" dirty="0" smtClean="0">
                <a:latin typeface="Century Gothic" panose="020B0502020202020204" pitchFamily="34" charset="0"/>
                <a:ea typeface="ＭＳ Ｐゴシック" panose="020B0600070205080204" pitchFamily="34" charset="-128"/>
              </a:rPr>
              <a:t>(Dictionary.com, 2014)</a:t>
            </a:r>
            <a:endParaRPr lang="en-GB" sz="2000" dirty="0">
              <a:latin typeface="Century Gothic" panose="020B0502020202020204" pitchFamily="34" charset="0"/>
              <a:ea typeface="ＭＳ Ｐゴシック" panose="020B0600070205080204" pitchFamily="34" charset="-128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8472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55917"/>
            <a:ext cx="1541780" cy="116268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55" y="355917"/>
            <a:ext cx="1009650" cy="1346200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5" t="-1" r="10338" b="732"/>
          <a:stretch/>
        </p:blipFill>
        <p:spPr bwMode="auto">
          <a:xfrm>
            <a:off x="3656330" y="355917"/>
            <a:ext cx="1516380" cy="1377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1" y="1947545"/>
            <a:ext cx="1185230" cy="1412876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68" y="1883411"/>
            <a:ext cx="1214438" cy="147701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95" y="1883410"/>
            <a:ext cx="1316672" cy="1477011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0" r="19100"/>
          <a:stretch/>
        </p:blipFill>
        <p:spPr bwMode="auto">
          <a:xfrm>
            <a:off x="172322" y="3636964"/>
            <a:ext cx="1514475" cy="1360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0" b="4044"/>
          <a:stretch/>
        </p:blipFill>
        <p:spPr bwMode="auto">
          <a:xfrm>
            <a:off x="1834832" y="3704274"/>
            <a:ext cx="180149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96" y="3509964"/>
            <a:ext cx="1068070" cy="148717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62" y="5065396"/>
            <a:ext cx="1473835" cy="1473835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18"/>
          <a:stretch/>
        </p:blipFill>
        <p:spPr bwMode="auto">
          <a:xfrm>
            <a:off x="1873409" y="5320665"/>
            <a:ext cx="1519555" cy="114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97" y="5184140"/>
            <a:ext cx="1106170" cy="14185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482" y="1279744"/>
            <a:ext cx="52698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 smtClean="0"/>
              <a:t>What </a:t>
            </a:r>
            <a:r>
              <a:rPr lang="en-AU" sz="4800" b="1" dirty="0" smtClean="0"/>
              <a:t>qualities</a:t>
            </a:r>
            <a:r>
              <a:rPr lang="en-AU" sz="4800" dirty="0" smtClean="0"/>
              <a:t> do you think have lead all of these Entrepreneurs to be </a:t>
            </a:r>
            <a:r>
              <a:rPr lang="en-AU" sz="4800" b="1" dirty="0" smtClean="0"/>
              <a:t>successful?</a:t>
            </a:r>
            <a:endParaRPr lang="en-AU" sz="4800" b="1" dirty="0"/>
          </a:p>
        </p:txBody>
      </p:sp>
    </p:spTree>
    <p:extLst>
      <p:ext uri="{BB962C8B-B14F-4D97-AF65-F5344CB8AC3E}">
        <p14:creationId xmlns:p14="http://schemas.microsoft.com/office/powerpoint/2010/main" val="26049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Brainstorm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 groups you will move to each station and write down words, examples and what you think the CHARACTERISTIC means. </a:t>
            </a:r>
          </a:p>
          <a:p>
            <a:endParaRPr lang="en-AU" dirty="0"/>
          </a:p>
          <a:p>
            <a:r>
              <a:rPr lang="en-AU" dirty="0" smtClean="0"/>
              <a:t>Each group will have 1 minute before they move to the next station.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223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an Entrepreneur?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3880773"/>
          </a:xfrm>
        </p:spPr>
        <p:txBody>
          <a:bodyPr>
            <a:normAutofit/>
          </a:bodyPr>
          <a:lstStyle/>
          <a:p>
            <a:r>
              <a:rPr lang="en-AU" sz="3600" dirty="0" smtClean="0">
                <a:hlinkClick r:id="rId2"/>
              </a:rPr>
              <a:t>Peter Jones’s 10 rules for Entrepreneurial Success</a:t>
            </a:r>
            <a:endParaRPr lang="en-AU" sz="3600" dirty="0" smtClean="0"/>
          </a:p>
        </p:txBody>
      </p:sp>
    </p:spTree>
    <p:extLst>
      <p:ext uri="{BB962C8B-B14F-4D97-AF65-F5344CB8AC3E}">
        <p14:creationId xmlns:p14="http://schemas.microsoft.com/office/powerpoint/2010/main" val="17573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Concluding questions…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Which characteristics do you believe are the most important?</a:t>
            </a:r>
          </a:p>
          <a:p>
            <a:r>
              <a:rPr lang="en-AU" sz="2800" dirty="0" smtClean="0"/>
              <a:t>Which characteristics do you think you possess?</a:t>
            </a:r>
          </a:p>
          <a:p>
            <a:r>
              <a:rPr lang="en-AU" sz="2800" dirty="0" smtClean="0"/>
              <a:t>Who in the class do you think is most like an Entrepreneur?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0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163</Words>
  <Application>Microsoft Office PowerPoint</Application>
  <PresentationFormat>Custom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Entrepreneur’s and their Characteristics!</vt:lpstr>
      <vt:lpstr>PowerPoint Presentation</vt:lpstr>
      <vt:lpstr>PowerPoint Presentation</vt:lpstr>
      <vt:lpstr>PowerPoint Presentation</vt:lpstr>
      <vt:lpstr>What is an Entrepreneur?</vt:lpstr>
      <vt:lpstr>PowerPoint Presentation</vt:lpstr>
      <vt:lpstr>Brainstorm</vt:lpstr>
      <vt:lpstr>What makes an Entrepreneur?</vt:lpstr>
      <vt:lpstr>Concluding questions…</vt:lpstr>
      <vt:lpstr>PowerPoint Presentation</vt:lpstr>
      <vt:lpstr>PowerPoint Presentation</vt:lpstr>
      <vt:lpstr>Famous Failures!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Donavon</dc:creator>
  <cp:lastModifiedBy>DONAVON Rebecca</cp:lastModifiedBy>
  <cp:revision>23</cp:revision>
  <dcterms:created xsi:type="dcterms:W3CDTF">2014-04-07T11:55:23Z</dcterms:created>
  <dcterms:modified xsi:type="dcterms:W3CDTF">2016-06-28T01:53:16Z</dcterms:modified>
</cp:coreProperties>
</file>