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V1leA/oSxbJ7fUIpFCKDRa8Rg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2515E3-E645-4B07-A0B5-30161CE4971B}">
  <a:tblStyle styleId="{1A2515E3-E645-4B07-A0B5-30161CE4971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chemeClr val="lt1"/>
            </a:gs>
            <a:gs pos="100000">
              <a:srgbClr val="9E9E9E"/>
            </a:gs>
          </a:gsLst>
          <a:path path="circle">
            <a:fillToRect l="50000" t="50000" r="50000" b="50000"/>
          </a:path>
          <a:tileRect/>
        </a:gradFill>
        <a:effectLst/>
      </p:bgPr>
    </p:bg>
    <p:spTree>
      <p:nvGrpSpPr>
        <p:cNvPr id="1" name="Shape 12"/>
        <p:cNvGrpSpPr/>
        <p:nvPr/>
      </p:nvGrpSpPr>
      <p:grpSpPr>
        <a:xfrm>
          <a:off x="0" y="0"/>
          <a:ext cx="0" cy="0"/>
          <a:chOff x="0" y="0"/>
          <a:chExt cx="0" cy="0"/>
        </a:xfrm>
      </p:grpSpPr>
      <p:sp>
        <p:nvSpPr>
          <p:cNvPr id="13" name="Google Shape;13;p18"/>
          <p:cNvSpPr/>
          <p:nvPr/>
        </p:nvSpPr>
        <p:spPr>
          <a:xfrm flipH="1">
            <a:off x="2667000" y="0"/>
            <a:ext cx="6477000" cy="6858000"/>
          </a:xfrm>
          <a:prstGeom prst="rect">
            <a:avLst/>
          </a:prstGeom>
          <a:blipFill rotWithShape="1">
            <a:blip r:embed="rId2">
              <a:alphaModFix amt="43000"/>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cxnSp>
        <p:nvCxnSpPr>
          <p:cNvPr id="14" name="Google Shape;14;p18"/>
          <p:cNvCxnSpPr/>
          <p:nvPr/>
        </p:nvCxnSpPr>
        <p:spPr>
          <a:xfrm rot="-5400000">
            <a:off x="-762000" y="3429000"/>
            <a:ext cx="6858000" cy="0"/>
          </a:xfrm>
          <a:prstGeom prst="straightConnector1">
            <a:avLst/>
          </a:prstGeom>
          <a:noFill/>
          <a:ln w="11425" cap="flat" cmpd="sng">
            <a:solidFill>
              <a:srgbClr val="F9F9F9"/>
            </a:solidFill>
            <a:prstDash val="solid"/>
            <a:miter lim="800000"/>
            <a:headEnd type="none" w="sm" len="sm"/>
            <a:tailEnd type="none" w="sm" len="sm"/>
          </a:ln>
        </p:spPr>
      </p:cxnSp>
      <p:sp>
        <p:nvSpPr>
          <p:cNvPr id="15" name="Google Shape;15;p18"/>
          <p:cNvSpPr txBox="1">
            <a:spLocks noGrp="1"/>
          </p:cNvSpPr>
          <p:nvPr>
            <p:ph type="ctrTitle"/>
          </p:nvPr>
        </p:nvSpPr>
        <p:spPr>
          <a:xfrm>
            <a:off x="3366868" y="533400"/>
            <a:ext cx="5105400" cy="2868168"/>
          </a:xfrm>
          <a:prstGeom prst="rect">
            <a:avLst/>
          </a:prstGeom>
          <a:noFill/>
          <a:ln>
            <a:noFill/>
          </a:ln>
        </p:spPr>
        <p:txBody>
          <a:bodyPr spcFirstLastPara="1" wrap="square" lIns="45700" tIns="0" rIns="45700" bIns="0" anchor="b" anchorCtr="0">
            <a:noAutofit/>
          </a:bodyPr>
          <a:lstStyle>
            <a:lvl1pPr lvl="0" algn="r">
              <a:spcBef>
                <a:spcPts val="0"/>
              </a:spcBef>
              <a:spcAft>
                <a:spcPts val="0"/>
              </a:spcAft>
              <a:buClr>
                <a:srgbClr val="FEF7F0"/>
              </a:buClr>
              <a:buSzPts val="4200"/>
              <a:buFont typeface="Trebuchet MS"/>
              <a:buNone/>
              <a:defRPr sz="4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3354442" y="3539864"/>
            <a:ext cx="5114778" cy="1101248"/>
          </a:xfrm>
          <a:prstGeom prst="rect">
            <a:avLst/>
          </a:prstGeom>
          <a:noFill/>
          <a:ln>
            <a:noFill/>
          </a:ln>
        </p:spPr>
        <p:txBody>
          <a:bodyPr spcFirstLastPara="1" wrap="square" lIns="45700" tIns="0" rIns="45700" bIns="0" anchor="t" anchorCtr="0">
            <a:normAutofit/>
          </a:bodyPr>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a:endParaRPr/>
          </a:p>
        </p:txBody>
      </p:sp>
      <p:sp>
        <p:nvSpPr>
          <p:cNvPr id="17" name="Google Shape;17;p18"/>
          <p:cNvSpPr txBox="1">
            <a:spLocks noGrp="1"/>
          </p:cNvSpPr>
          <p:nvPr>
            <p:ph type="dt" idx="10"/>
          </p:nvPr>
        </p:nvSpPr>
        <p:spPr>
          <a:xfrm>
            <a:off x="5871224"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ftr" idx="11"/>
          </p:nvPr>
        </p:nvSpPr>
        <p:spPr>
          <a:xfrm>
            <a:off x="2819400" y="6557946"/>
            <a:ext cx="2927722"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sldNum" idx="12"/>
          </p:nvPr>
        </p:nvSpPr>
        <p:spPr>
          <a:xfrm>
            <a:off x="7880884"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1100" b="0" i="0" u="none" strike="noStrike" cap="none">
                <a:solidFill>
                  <a:srgbClr val="FFFFFF"/>
                </a:solidFill>
                <a:latin typeface="Trebuchet MS"/>
                <a:ea typeface="Trebuchet MS"/>
                <a:cs typeface="Trebuchet MS"/>
                <a:sym typeface="Trebuchet MS"/>
              </a:defRPr>
            </a:lvl1pPr>
            <a:lvl2pPr marL="0" lvl="1" indent="0" algn="r">
              <a:spcBef>
                <a:spcPts val="0"/>
              </a:spcBef>
              <a:buNone/>
              <a:defRPr sz="1100" b="0" i="0" u="none" strike="noStrike" cap="none">
                <a:solidFill>
                  <a:srgbClr val="FFFFFF"/>
                </a:solidFill>
                <a:latin typeface="Trebuchet MS"/>
                <a:ea typeface="Trebuchet MS"/>
                <a:cs typeface="Trebuchet MS"/>
                <a:sym typeface="Trebuchet MS"/>
              </a:defRPr>
            </a:lvl2pPr>
            <a:lvl3pPr marL="0" lvl="2" indent="0" algn="r">
              <a:spcBef>
                <a:spcPts val="0"/>
              </a:spcBef>
              <a:buNone/>
              <a:defRPr sz="1100" b="0" i="0" u="none" strike="noStrike" cap="none">
                <a:solidFill>
                  <a:srgbClr val="FFFFFF"/>
                </a:solidFill>
                <a:latin typeface="Trebuchet MS"/>
                <a:ea typeface="Trebuchet MS"/>
                <a:cs typeface="Trebuchet MS"/>
                <a:sym typeface="Trebuchet MS"/>
              </a:defRPr>
            </a:lvl3pPr>
            <a:lvl4pPr marL="0" lvl="3" indent="0" algn="r">
              <a:spcBef>
                <a:spcPts val="0"/>
              </a:spcBef>
              <a:buNone/>
              <a:defRPr sz="1100" b="0" i="0" u="none" strike="noStrike" cap="none">
                <a:solidFill>
                  <a:srgbClr val="FFFFFF"/>
                </a:solidFill>
                <a:latin typeface="Trebuchet MS"/>
                <a:ea typeface="Trebuchet MS"/>
                <a:cs typeface="Trebuchet MS"/>
                <a:sym typeface="Trebuchet MS"/>
              </a:defRPr>
            </a:lvl4pPr>
            <a:lvl5pPr marL="0" lvl="4" indent="0" algn="r">
              <a:spcBef>
                <a:spcPts val="0"/>
              </a:spcBef>
              <a:buNone/>
              <a:defRPr sz="1100" b="0" i="0" u="none" strike="noStrike" cap="none">
                <a:solidFill>
                  <a:srgbClr val="FFFFFF"/>
                </a:solidFill>
                <a:latin typeface="Trebuchet MS"/>
                <a:ea typeface="Trebuchet MS"/>
                <a:cs typeface="Trebuchet MS"/>
                <a:sym typeface="Trebuchet MS"/>
              </a:defRPr>
            </a:lvl5pPr>
            <a:lvl6pPr marL="0" lvl="5" indent="0" algn="r">
              <a:spcBef>
                <a:spcPts val="0"/>
              </a:spcBef>
              <a:buNone/>
              <a:defRPr sz="1100" b="0" i="0" u="none" strike="noStrike" cap="none">
                <a:solidFill>
                  <a:srgbClr val="FFFFFF"/>
                </a:solidFill>
                <a:latin typeface="Trebuchet MS"/>
                <a:ea typeface="Trebuchet MS"/>
                <a:cs typeface="Trebuchet MS"/>
                <a:sym typeface="Trebuchet MS"/>
              </a:defRPr>
            </a:lvl6pPr>
            <a:lvl7pPr marL="0" lvl="6" indent="0" algn="r">
              <a:spcBef>
                <a:spcPts val="0"/>
              </a:spcBef>
              <a:buNone/>
              <a:defRPr sz="1100" b="0" i="0" u="none" strike="noStrike" cap="none">
                <a:solidFill>
                  <a:srgbClr val="FFFFFF"/>
                </a:solidFill>
                <a:latin typeface="Trebuchet MS"/>
                <a:ea typeface="Trebuchet MS"/>
                <a:cs typeface="Trebuchet MS"/>
                <a:sym typeface="Trebuchet MS"/>
              </a:defRPr>
            </a:lvl7pPr>
            <a:lvl8pPr marL="0" lvl="7" indent="0" algn="r">
              <a:spcBef>
                <a:spcPts val="0"/>
              </a:spcBef>
              <a:buNone/>
              <a:defRPr sz="1100" b="0" i="0" u="none" strike="noStrike" cap="none">
                <a:solidFill>
                  <a:srgbClr val="FFFFFF"/>
                </a:solidFill>
                <a:latin typeface="Trebuchet MS"/>
                <a:ea typeface="Trebuchet MS"/>
                <a:cs typeface="Trebuchet MS"/>
                <a:sym typeface="Trebuchet MS"/>
              </a:defRPr>
            </a:lvl8pPr>
            <a:lvl9pPr marL="0" lvl="8" indent="0" algn="r">
              <a:spcBef>
                <a:spcPts val="0"/>
              </a:spcBef>
              <a:buNone/>
              <a:defRPr sz="1100" b="0" i="0" u="none" strike="noStrike" cap="none">
                <a:solidFill>
                  <a:srgbClr val="FFFFF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7"/>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7"/>
          <p:cNvSpPr txBox="1">
            <a:spLocks noGrp="1"/>
          </p:cNvSpPr>
          <p:nvPr>
            <p:ph type="body" idx="1"/>
          </p:nvPr>
        </p:nvSpPr>
        <p:spPr>
          <a:xfrm rot="5400000">
            <a:off x="1653540" y="413076"/>
            <a:ext cx="4846320" cy="723900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27"/>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8"/>
          <p:cNvSpPr txBox="1">
            <a:spLocks noGrp="1"/>
          </p:cNvSpPr>
          <p:nvPr>
            <p:ph type="title"/>
          </p:nvPr>
        </p:nvSpPr>
        <p:spPr>
          <a:xfrm rot="5400000">
            <a:off x="4389437" y="2438718"/>
            <a:ext cx="5851525" cy="1524000"/>
          </a:xfrm>
          <a:prstGeom prst="rect">
            <a:avLst/>
          </a:prstGeom>
          <a:noFill/>
          <a:ln>
            <a:noFill/>
          </a:ln>
        </p:spPr>
        <p:txBody>
          <a:bodyPr spcFirstLastPara="1" wrap="square" lIns="45700" tIns="0" rIns="45700" bIns="0" anchor="t"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8"/>
          <p:cNvSpPr txBox="1">
            <a:spLocks noGrp="1"/>
          </p:cNvSpPr>
          <p:nvPr>
            <p:ph type="body" idx="1"/>
          </p:nvPr>
        </p:nvSpPr>
        <p:spPr>
          <a:xfrm rot="5400000">
            <a:off x="541338" y="190505"/>
            <a:ext cx="5851525" cy="601980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28"/>
          <p:cNvSpPr txBox="1">
            <a:spLocks noGrp="1"/>
          </p:cNvSpPr>
          <p:nvPr>
            <p:ph type="dt" idx="10"/>
          </p:nvPr>
        </p:nvSpPr>
        <p:spPr>
          <a:xfrm>
            <a:off x="424281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ftr" idx="11"/>
          </p:nvPr>
        </p:nvSpPr>
        <p:spPr>
          <a:xfrm>
            <a:off x="457200" y="6556248"/>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txBox="1">
            <a:spLocks noGrp="1"/>
          </p:cNvSpPr>
          <p:nvPr>
            <p:ph type="sldNum" idx="12"/>
          </p:nvPr>
        </p:nvSpPr>
        <p:spPr>
          <a:xfrm>
            <a:off x="6254496" y="6553200"/>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1100">
                <a:solidFill>
                  <a:schemeClr val="dk2"/>
                </a:solidFill>
                <a:latin typeface="Trebuchet MS"/>
                <a:ea typeface="Trebuchet MS"/>
                <a:cs typeface="Trebuchet MS"/>
                <a:sym typeface="Trebuchet MS"/>
              </a:defRPr>
            </a:lvl1pPr>
            <a:lvl2pPr marL="0" lvl="1" indent="0" algn="r">
              <a:spcBef>
                <a:spcPts val="0"/>
              </a:spcBef>
              <a:buNone/>
              <a:defRPr sz="1100">
                <a:solidFill>
                  <a:schemeClr val="dk2"/>
                </a:solidFill>
                <a:latin typeface="Trebuchet MS"/>
                <a:ea typeface="Trebuchet MS"/>
                <a:cs typeface="Trebuchet MS"/>
                <a:sym typeface="Trebuchet MS"/>
              </a:defRPr>
            </a:lvl2pPr>
            <a:lvl3pPr marL="0" lvl="2" indent="0" algn="r">
              <a:spcBef>
                <a:spcPts val="0"/>
              </a:spcBef>
              <a:buNone/>
              <a:defRPr sz="1100">
                <a:solidFill>
                  <a:schemeClr val="dk2"/>
                </a:solidFill>
                <a:latin typeface="Trebuchet MS"/>
                <a:ea typeface="Trebuchet MS"/>
                <a:cs typeface="Trebuchet MS"/>
                <a:sym typeface="Trebuchet MS"/>
              </a:defRPr>
            </a:lvl3pPr>
            <a:lvl4pPr marL="0" lvl="3" indent="0" algn="r">
              <a:spcBef>
                <a:spcPts val="0"/>
              </a:spcBef>
              <a:buNone/>
              <a:defRPr sz="1100">
                <a:solidFill>
                  <a:schemeClr val="dk2"/>
                </a:solidFill>
                <a:latin typeface="Trebuchet MS"/>
                <a:ea typeface="Trebuchet MS"/>
                <a:cs typeface="Trebuchet MS"/>
                <a:sym typeface="Trebuchet MS"/>
              </a:defRPr>
            </a:lvl4pPr>
            <a:lvl5pPr marL="0" lvl="4" indent="0" algn="r">
              <a:spcBef>
                <a:spcPts val="0"/>
              </a:spcBef>
              <a:buNone/>
              <a:defRPr sz="1100">
                <a:solidFill>
                  <a:schemeClr val="dk2"/>
                </a:solidFill>
                <a:latin typeface="Trebuchet MS"/>
                <a:ea typeface="Trebuchet MS"/>
                <a:cs typeface="Trebuchet MS"/>
                <a:sym typeface="Trebuchet MS"/>
              </a:defRPr>
            </a:lvl5pPr>
            <a:lvl6pPr marL="0" lvl="5" indent="0" algn="r">
              <a:spcBef>
                <a:spcPts val="0"/>
              </a:spcBef>
              <a:buNone/>
              <a:defRPr sz="1100">
                <a:solidFill>
                  <a:schemeClr val="dk2"/>
                </a:solidFill>
                <a:latin typeface="Trebuchet MS"/>
                <a:ea typeface="Trebuchet MS"/>
                <a:cs typeface="Trebuchet MS"/>
                <a:sym typeface="Trebuchet MS"/>
              </a:defRPr>
            </a:lvl6pPr>
            <a:lvl7pPr marL="0" lvl="6" indent="0" algn="r">
              <a:spcBef>
                <a:spcPts val="0"/>
              </a:spcBef>
              <a:buNone/>
              <a:defRPr sz="1100">
                <a:solidFill>
                  <a:schemeClr val="dk2"/>
                </a:solidFill>
                <a:latin typeface="Trebuchet MS"/>
                <a:ea typeface="Trebuchet MS"/>
                <a:cs typeface="Trebuchet MS"/>
                <a:sym typeface="Trebuchet MS"/>
              </a:defRPr>
            </a:lvl7pPr>
            <a:lvl8pPr marL="0" lvl="7" indent="0" algn="r">
              <a:spcBef>
                <a:spcPts val="0"/>
              </a:spcBef>
              <a:buNone/>
              <a:defRPr sz="1100">
                <a:solidFill>
                  <a:schemeClr val="dk2"/>
                </a:solidFill>
                <a:latin typeface="Trebuchet MS"/>
                <a:ea typeface="Trebuchet MS"/>
                <a:cs typeface="Trebuchet MS"/>
                <a:sym typeface="Trebuchet MS"/>
              </a:defRPr>
            </a:lvl8pPr>
            <a:lvl9pPr marL="0" lvl="8" indent="0" algn="r">
              <a:spcBef>
                <a:spcPts val="0"/>
              </a:spcBef>
              <a:buNone/>
              <a:defRPr sz="1100">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9"/>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19"/>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1066800" y="2821837"/>
            <a:ext cx="6255488" cy="1362075"/>
          </a:xfrm>
          <a:prstGeom prst="rect">
            <a:avLst/>
          </a:prstGeom>
          <a:noFill/>
          <a:ln>
            <a:noFill/>
          </a:ln>
        </p:spPr>
        <p:txBody>
          <a:bodyPr spcFirstLastPara="1" wrap="square" lIns="45700" tIns="0" rIns="45700" bIns="0" anchor="t" anchorCtr="0">
            <a:normAutofit/>
          </a:bodyPr>
          <a:lstStyle>
            <a:lvl1pPr lvl="0" algn="r">
              <a:spcBef>
                <a:spcPts val="0"/>
              </a:spcBef>
              <a:spcAft>
                <a:spcPts val="0"/>
              </a:spcAft>
              <a:buClr>
                <a:srgbClr val="FEF7F0"/>
              </a:buClr>
              <a:buSzPts val="4200"/>
              <a:buFont typeface="Trebuchet MS"/>
              <a:buNone/>
              <a:defRPr sz="4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1066800" y="1905000"/>
            <a:ext cx="6255488" cy="743507"/>
          </a:xfrm>
          <a:prstGeom prst="rect">
            <a:avLst/>
          </a:prstGeom>
          <a:noFill/>
          <a:ln>
            <a:noFill/>
          </a:ln>
        </p:spPr>
        <p:txBody>
          <a:bodyPr spcFirstLastPara="1" wrap="square" lIns="91425" tIns="45700" rIns="91425" bIns="45700" anchor="b" anchorCtr="0">
            <a:normAutofit/>
          </a:bodyPr>
          <a:lstStyle>
            <a:lvl1pPr marL="457200" lvl="0" indent="-228600" algn="r">
              <a:spcBef>
                <a:spcPts val="600"/>
              </a:spcBef>
              <a:spcAft>
                <a:spcPts val="0"/>
              </a:spcAft>
              <a:buSzPts val="1460"/>
              <a:buNone/>
              <a:defRPr sz="2000">
                <a:solidFill>
                  <a:schemeClr val="dk1"/>
                </a:solidFill>
              </a:defRPr>
            </a:lvl1pPr>
            <a:lvl2pPr marL="914400" lvl="1" indent="-228600" algn="l">
              <a:spcBef>
                <a:spcPts val="500"/>
              </a:spcBef>
              <a:spcAft>
                <a:spcPts val="0"/>
              </a:spcAft>
              <a:buSzPts val="1440"/>
              <a:buNone/>
              <a:defRPr sz="1800">
                <a:solidFill>
                  <a:srgbClr val="888888"/>
                </a:solidFill>
              </a:defRPr>
            </a:lvl2pPr>
            <a:lvl3pPr marL="1371600" lvl="2" indent="-228600" algn="l">
              <a:spcBef>
                <a:spcPts val="400"/>
              </a:spcBef>
              <a:spcAft>
                <a:spcPts val="0"/>
              </a:spcAft>
              <a:buSzPts val="960"/>
              <a:buNone/>
              <a:defRPr sz="1600">
                <a:solidFill>
                  <a:srgbClr val="888888"/>
                </a:solidFill>
              </a:defRPr>
            </a:lvl3pPr>
            <a:lvl4pPr marL="1828800" lvl="3" indent="-228600" algn="l">
              <a:spcBef>
                <a:spcPts val="280"/>
              </a:spcBef>
              <a:spcAft>
                <a:spcPts val="0"/>
              </a:spcAft>
              <a:buSzPts val="1120"/>
              <a:buNone/>
              <a:defRPr sz="1400">
                <a:solidFill>
                  <a:srgbClr val="888888"/>
                </a:solidFill>
              </a:defRPr>
            </a:lvl4pPr>
            <a:lvl5pPr marL="2286000" lvl="4" indent="-228600" algn="l">
              <a:spcBef>
                <a:spcPts val="400"/>
              </a:spcBef>
              <a:spcAft>
                <a:spcPts val="0"/>
              </a:spcAft>
              <a:buSzPts val="980"/>
              <a:buNone/>
              <a:defRPr sz="1400">
                <a:solidFill>
                  <a:srgbClr val="888888"/>
                </a:solidFill>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 name="Google Shape;29;p20"/>
          <p:cNvSpPr txBox="1">
            <a:spLocks noGrp="1"/>
          </p:cNvSpPr>
          <p:nvPr>
            <p:ph type="dt" idx="10"/>
          </p:nvPr>
        </p:nvSpPr>
        <p:spPr>
          <a:xfrm>
            <a:off x="4724238" y="6556810"/>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ftr" idx="11"/>
          </p:nvPr>
        </p:nvSpPr>
        <p:spPr>
          <a:xfrm>
            <a:off x="1735358" y="6556810"/>
            <a:ext cx="2895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sldNum" idx="12"/>
          </p:nvPr>
        </p:nvSpPr>
        <p:spPr>
          <a:xfrm>
            <a:off x="6733952" y="6555112"/>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457200" y="320040"/>
            <a:ext cx="7242048"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1"/>
          <p:cNvSpPr txBox="1">
            <a:spLocks noGrp="1"/>
          </p:cNvSpPr>
          <p:nvPr>
            <p:ph type="body" idx="1"/>
          </p:nvPr>
        </p:nvSpPr>
        <p:spPr>
          <a:xfrm>
            <a:off x="457200" y="1600200"/>
            <a:ext cx="3520440" cy="4525963"/>
          </a:xfrm>
          <a:prstGeom prst="rect">
            <a:avLst/>
          </a:prstGeom>
          <a:noFill/>
          <a:ln>
            <a:noFill/>
          </a:ln>
        </p:spPr>
        <p:txBody>
          <a:bodyPr spcFirstLastPara="1" wrap="square" lIns="91425" tIns="45700" rIns="91425" bIns="45700" anchor="t" anchorCtr="0">
            <a:normAutofit/>
          </a:bodyPr>
          <a:lstStyle>
            <a:lvl1pPr marL="457200" lvl="0" indent="-358394" algn="l">
              <a:spcBef>
                <a:spcPts val="600"/>
              </a:spcBef>
              <a:spcAft>
                <a:spcPts val="0"/>
              </a:spcAft>
              <a:buSzPts val="2044"/>
              <a:buChar char="⦿"/>
              <a:defRPr sz="2800"/>
            </a:lvl1pPr>
            <a:lvl2pPr marL="914400" lvl="1" indent="-350519" algn="l">
              <a:spcBef>
                <a:spcPts val="500"/>
              </a:spcBef>
              <a:spcAft>
                <a:spcPts val="0"/>
              </a:spcAft>
              <a:buSzPts val="1920"/>
              <a:buChar char="◼"/>
              <a:defRPr sz="2400"/>
            </a:lvl2pPr>
            <a:lvl3pPr marL="1371600" lvl="2" indent="-304800" algn="l">
              <a:spcBef>
                <a:spcPts val="400"/>
              </a:spcBef>
              <a:spcAft>
                <a:spcPts val="0"/>
              </a:spcAft>
              <a:buSzPts val="1200"/>
              <a:buChar char="🞆"/>
              <a:defRPr sz="2000"/>
            </a:lvl3pPr>
            <a:lvl4pPr marL="1828800" lvl="3" indent="-320039" algn="l">
              <a:spcBef>
                <a:spcPts val="360"/>
              </a:spcBef>
              <a:spcAft>
                <a:spcPts val="0"/>
              </a:spcAft>
              <a:buSzPts val="1440"/>
              <a:buChar char="⚫"/>
              <a:defRPr sz="1800"/>
            </a:lvl4pPr>
            <a:lvl5pPr marL="2286000" lvl="4" indent="-308610" algn="l">
              <a:spcBef>
                <a:spcPts val="400"/>
              </a:spcBef>
              <a:spcAft>
                <a:spcPts val="0"/>
              </a:spcAft>
              <a:buSzPts val="1260"/>
              <a:buChar char="◉"/>
              <a:defRPr sz="18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p21"/>
          <p:cNvSpPr txBox="1">
            <a:spLocks noGrp="1"/>
          </p:cNvSpPr>
          <p:nvPr>
            <p:ph type="body" idx="2"/>
          </p:nvPr>
        </p:nvSpPr>
        <p:spPr>
          <a:xfrm>
            <a:off x="4178808" y="1600200"/>
            <a:ext cx="3520440" cy="4525963"/>
          </a:xfrm>
          <a:prstGeom prst="rect">
            <a:avLst/>
          </a:prstGeom>
          <a:noFill/>
          <a:ln>
            <a:noFill/>
          </a:ln>
        </p:spPr>
        <p:txBody>
          <a:bodyPr spcFirstLastPara="1" wrap="square" lIns="91425" tIns="45700" rIns="91425" bIns="45700" anchor="t" anchorCtr="0">
            <a:normAutofit/>
          </a:bodyPr>
          <a:lstStyle>
            <a:lvl1pPr marL="457200" lvl="0" indent="-358394" algn="l">
              <a:spcBef>
                <a:spcPts val="600"/>
              </a:spcBef>
              <a:spcAft>
                <a:spcPts val="0"/>
              </a:spcAft>
              <a:buSzPts val="2044"/>
              <a:buChar char="⦿"/>
              <a:defRPr sz="2800"/>
            </a:lvl1pPr>
            <a:lvl2pPr marL="914400" lvl="1" indent="-350519" algn="l">
              <a:spcBef>
                <a:spcPts val="500"/>
              </a:spcBef>
              <a:spcAft>
                <a:spcPts val="0"/>
              </a:spcAft>
              <a:buSzPts val="1920"/>
              <a:buChar char="◼"/>
              <a:defRPr sz="2400"/>
            </a:lvl2pPr>
            <a:lvl3pPr marL="1371600" lvl="2" indent="-304800" algn="l">
              <a:spcBef>
                <a:spcPts val="400"/>
              </a:spcBef>
              <a:spcAft>
                <a:spcPts val="0"/>
              </a:spcAft>
              <a:buSzPts val="1200"/>
              <a:buChar char="🞆"/>
              <a:defRPr sz="2000"/>
            </a:lvl3pPr>
            <a:lvl4pPr marL="1828800" lvl="3" indent="-320039" algn="l">
              <a:spcBef>
                <a:spcPts val="360"/>
              </a:spcBef>
              <a:spcAft>
                <a:spcPts val="0"/>
              </a:spcAft>
              <a:buSzPts val="1440"/>
              <a:buChar char="⚫"/>
              <a:defRPr sz="1800"/>
            </a:lvl4pPr>
            <a:lvl5pPr marL="2286000" lvl="4" indent="-308610" algn="l">
              <a:spcBef>
                <a:spcPts val="400"/>
              </a:spcBef>
              <a:spcAft>
                <a:spcPts val="0"/>
              </a:spcAft>
              <a:buSzPts val="1260"/>
              <a:buChar char="◉"/>
              <a:defRPr sz="18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21"/>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457200" y="320040"/>
            <a:ext cx="7242048"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457200" y="5867400"/>
            <a:ext cx="3520440" cy="4572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L="457200" lvl="0" indent="-228600" algn="ctr">
              <a:spcBef>
                <a:spcPts val="600"/>
              </a:spcBef>
              <a:spcAft>
                <a:spcPts val="0"/>
              </a:spcAft>
              <a:buSzPts val="1314"/>
              <a:buNone/>
              <a:defRPr sz="1800" b="1">
                <a:solidFill>
                  <a:schemeClr val="dk2"/>
                </a:solidFill>
                <a:latin typeface="Trebuchet MS"/>
                <a:ea typeface="Trebuchet MS"/>
                <a:cs typeface="Trebuchet MS"/>
                <a:sym typeface="Trebuchet MS"/>
              </a:defRPr>
            </a:lvl1pPr>
            <a:lvl2pPr marL="914400" lvl="1" indent="-228600" algn="l">
              <a:spcBef>
                <a:spcPts val="500"/>
              </a:spcBef>
              <a:spcAft>
                <a:spcPts val="0"/>
              </a:spcAft>
              <a:buSzPts val="1600"/>
              <a:buNone/>
              <a:defRPr sz="2000" b="1">
                <a:solidFill>
                  <a:schemeClr val="lt1"/>
                </a:solidFill>
                <a:latin typeface="Trebuchet MS"/>
                <a:ea typeface="Trebuchet MS"/>
                <a:cs typeface="Trebuchet MS"/>
                <a:sym typeface="Trebuchet MS"/>
              </a:defRPr>
            </a:lvl2pPr>
            <a:lvl3pPr marL="1371600" lvl="2" indent="-228600" algn="l">
              <a:spcBef>
                <a:spcPts val="400"/>
              </a:spcBef>
              <a:spcAft>
                <a:spcPts val="0"/>
              </a:spcAft>
              <a:buSzPts val="1080"/>
              <a:buNone/>
              <a:defRPr sz="1800" b="1">
                <a:solidFill>
                  <a:schemeClr val="lt1"/>
                </a:solidFill>
                <a:latin typeface="Trebuchet MS"/>
                <a:ea typeface="Trebuchet MS"/>
                <a:cs typeface="Trebuchet MS"/>
                <a:sym typeface="Trebuchet MS"/>
              </a:defRPr>
            </a:lvl3pPr>
            <a:lvl4pPr marL="1828800" lvl="3" indent="-228600" algn="l">
              <a:spcBef>
                <a:spcPts val="320"/>
              </a:spcBef>
              <a:spcAft>
                <a:spcPts val="0"/>
              </a:spcAft>
              <a:buSzPts val="1280"/>
              <a:buNone/>
              <a:defRPr sz="1600" b="1">
                <a:solidFill>
                  <a:schemeClr val="lt1"/>
                </a:solidFill>
                <a:latin typeface="Trebuchet MS"/>
                <a:ea typeface="Trebuchet MS"/>
                <a:cs typeface="Trebuchet MS"/>
                <a:sym typeface="Trebuchet MS"/>
              </a:defRPr>
            </a:lvl4pPr>
            <a:lvl5pPr marL="2286000" lvl="4" indent="-228600" algn="l">
              <a:spcBef>
                <a:spcPts val="400"/>
              </a:spcBef>
              <a:spcAft>
                <a:spcPts val="0"/>
              </a:spcAft>
              <a:buSzPts val="1120"/>
              <a:buNone/>
              <a:defRPr sz="1600" b="1">
                <a:solidFill>
                  <a:schemeClr val="lt1"/>
                </a:solidFill>
                <a:latin typeface="Trebuchet MS"/>
                <a:ea typeface="Trebuchet MS"/>
                <a:cs typeface="Trebuchet MS"/>
                <a:sym typeface="Trebuchet MS"/>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22"/>
          <p:cNvSpPr txBox="1">
            <a:spLocks noGrp="1"/>
          </p:cNvSpPr>
          <p:nvPr>
            <p:ph type="body" idx="2"/>
          </p:nvPr>
        </p:nvSpPr>
        <p:spPr>
          <a:xfrm>
            <a:off x="4178808" y="5867400"/>
            <a:ext cx="3520440" cy="4572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L="457200" lvl="0" indent="-228600" algn="ctr">
              <a:spcBef>
                <a:spcPts val="600"/>
              </a:spcBef>
              <a:spcAft>
                <a:spcPts val="0"/>
              </a:spcAft>
              <a:buSzPts val="1314"/>
              <a:buNone/>
              <a:defRPr sz="1800" b="1">
                <a:solidFill>
                  <a:schemeClr val="dk2"/>
                </a:solidFill>
                <a:latin typeface="Trebuchet MS"/>
                <a:ea typeface="Trebuchet MS"/>
                <a:cs typeface="Trebuchet MS"/>
                <a:sym typeface="Trebuchet MS"/>
              </a:defRPr>
            </a:lvl1pPr>
            <a:lvl2pPr marL="914400" lvl="1" indent="-228600" algn="l">
              <a:spcBef>
                <a:spcPts val="500"/>
              </a:spcBef>
              <a:spcAft>
                <a:spcPts val="0"/>
              </a:spcAft>
              <a:buSzPts val="1600"/>
              <a:buNone/>
              <a:defRPr sz="2000" b="1">
                <a:solidFill>
                  <a:schemeClr val="lt1"/>
                </a:solidFill>
                <a:latin typeface="Trebuchet MS"/>
                <a:ea typeface="Trebuchet MS"/>
                <a:cs typeface="Trebuchet MS"/>
                <a:sym typeface="Trebuchet MS"/>
              </a:defRPr>
            </a:lvl2pPr>
            <a:lvl3pPr marL="1371600" lvl="2" indent="-228600" algn="l">
              <a:spcBef>
                <a:spcPts val="400"/>
              </a:spcBef>
              <a:spcAft>
                <a:spcPts val="0"/>
              </a:spcAft>
              <a:buSzPts val="1080"/>
              <a:buNone/>
              <a:defRPr sz="1800" b="1">
                <a:solidFill>
                  <a:schemeClr val="lt1"/>
                </a:solidFill>
                <a:latin typeface="Trebuchet MS"/>
                <a:ea typeface="Trebuchet MS"/>
                <a:cs typeface="Trebuchet MS"/>
                <a:sym typeface="Trebuchet MS"/>
              </a:defRPr>
            </a:lvl3pPr>
            <a:lvl4pPr marL="1828800" lvl="3" indent="-228600" algn="l">
              <a:spcBef>
                <a:spcPts val="320"/>
              </a:spcBef>
              <a:spcAft>
                <a:spcPts val="0"/>
              </a:spcAft>
              <a:buSzPts val="1280"/>
              <a:buNone/>
              <a:defRPr sz="1600" b="1">
                <a:solidFill>
                  <a:schemeClr val="lt1"/>
                </a:solidFill>
                <a:latin typeface="Trebuchet MS"/>
                <a:ea typeface="Trebuchet MS"/>
                <a:cs typeface="Trebuchet MS"/>
                <a:sym typeface="Trebuchet MS"/>
              </a:defRPr>
            </a:lvl4pPr>
            <a:lvl5pPr marL="2286000" lvl="4" indent="-228600" algn="l">
              <a:spcBef>
                <a:spcPts val="400"/>
              </a:spcBef>
              <a:spcAft>
                <a:spcPts val="0"/>
              </a:spcAft>
              <a:buSzPts val="1120"/>
              <a:buNone/>
              <a:defRPr sz="1600" b="1">
                <a:solidFill>
                  <a:schemeClr val="lt1"/>
                </a:solidFill>
                <a:latin typeface="Trebuchet MS"/>
                <a:ea typeface="Trebuchet MS"/>
                <a:cs typeface="Trebuchet MS"/>
                <a:sym typeface="Trebuchet MS"/>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2"/>
          <p:cNvSpPr txBox="1">
            <a:spLocks noGrp="1"/>
          </p:cNvSpPr>
          <p:nvPr>
            <p:ph type="body" idx="3"/>
          </p:nvPr>
        </p:nvSpPr>
        <p:spPr>
          <a:xfrm>
            <a:off x="457200" y="1711840"/>
            <a:ext cx="3520440" cy="4114800"/>
          </a:xfrm>
          <a:prstGeom prst="rect">
            <a:avLst/>
          </a:prstGeom>
          <a:noFill/>
          <a:ln>
            <a:noFill/>
          </a:ln>
        </p:spPr>
        <p:txBody>
          <a:bodyPr spcFirstLastPara="1" wrap="square" lIns="91425" tIns="45700" rIns="91425" bIns="45700" anchor="t" anchorCtr="0">
            <a:normAutofit/>
          </a:bodyPr>
          <a:lstStyle>
            <a:lvl1pPr marL="457200" lvl="0" indent="-339852" algn="l">
              <a:spcBef>
                <a:spcPts val="600"/>
              </a:spcBef>
              <a:spcAft>
                <a:spcPts val="0"/>
              </a:spcAft>
              <a:buSzPts val="1752"/>
              <a:buChar char="⦿"/>
              <a:defRPr sz="2400"/>
            </a:lvl1pPr>
            <a:lvl2pPr marL="914400" lvl="1" indent="-330200" algn="l">
              <a:spcBef>
                <a:spcPts val="500"/>
              </a:spcBef>
              <a:spcAft>
                <a:spcPts val="0"/>
              </a:spcAft>
              <a:buSzPts val="1600"/>
              <a:buChar char="◼"/>
              <a:defRPr sz="2000"/>
            </a:lvl2pPr>
            <a:lvl3pPr marL="1371600" lvl="2" indent="-297180" algn="l">
              <a:spcBef>
                <a:spcPts val="400"/>
              </a:spcBef>
              <a:spcAft>
                <a:spcPts val="0"/>
              </a:spcAft>
              <a:buSzPts val="1080"/>
              <a:buChar char="🞆"/>
              <a:defRPr sz="1800"/>
            </a:lvl3pPr>
            <a:lvl4pPr marL="1828800" lvl="3" indent="-309880" algn="l">
              <a:spcBef>
                <a:spcPts val="320"/>
              </a:spcBef>
              <a:spcAft>
                <a:spcPts val="0"/>
              </a:spcAft>
              <a:buSzPts val="1280"/>
              <a:buChar char="⚫"/>
              <a:defRPr sz="1600"/>
            </a:lvl4pPr>
            <a:lvl5pPr marL="2286000" lvl="4" indent="-299720" algn="l">
              <a:spcBef>
                <a:spcPts val="400"/>
              </a:spcBef>
              <a:spcAft>
                <a:spcPts val="0"/>
              </a:spcAft>
              <a:buSzPts val="1120"/>
              <a:buChar char="◉"/>
              <a:defRPr sz="16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22"/>
          <p:cNvSpPr txBox="1">
            <a:spLocks noGrp="1"/>
          </p:cNvSpPr>
          <p:nvPr>
            <p:ph type="body" idx="4"/>
          </p:nvPr>
        </p:nvSpPr>
        <p:spPr>
          <a:xfrm>
            <a:off x="4178808" y="1711840"/>
            <a:ext cx="3520440" cy="4114800"/>
          </a:xfrm>
          <a:prstGeom prst="rect">
            <a:avLst/>
          </a:prstGeom>
          <a:noFill/>
          <a:ln>
            <a:noFill/>
          </a:ln>
        </p:spPr>
        <p:txBody>
          <a:bodyPr spcFirstLastPara="1" wrap="square" lIns="91425" tIns="45700" rIns="91425" bIns="45700" anchor="t" anchorCtr="0">
            <a:normAutofit/>
          </a:bodyPr>
          <a:lstStyle>
            <a:lvl1pPr marL="457200" lvl="0" indent="-339852" algn="l">
              <a:spcBef>
                <a:spcPts val="600"/>
              </a:spcBef>
              <a:spcAft>
                <a:spcPts val="0"/>
              </a:spcAft>
              <a:buSzPts val="1752"/>
              <a:buChar char="⦿"/>
              <a:defRPr sz="2400"/>
            </a:lvl1pPr>
            <a:lvl2pPr marL="914400" lvl="1" indent="-330200" algn="l">
              <a:spcBef>
                <a:spcPts val="500"/>
              </a:spcBef>
              <a:spcAft>
                <a:spcPts val="0"/>
              </a:spcAft>
              <a:buSzPts val="1600"/>
              <a:buChar char="◼"/>
              <a:defRPr sz="2000"/>
            </a:lvl2pPr>
            <a:lvl3pPr marL="1371600" lvl="2" indent="-297180" algn="l">
              <a:spcBef>
                <a:spcPts val="400"/>
              </a:spcBef>
              <a:spcAft>
                <a:spcPts val="0"/>
              </a:spcAft>
              <a:buSzPts val="1080"/>
              <a:buChar char="🞆"/>
              <a:defRPr sz="1800"/>
            </a:lvl3pPr>
            <a:lvl4pPr marL="1828800" lvl="3" indent="-309880" algn="l">
              <a:spcBef>
                <a:spcPts val="320"/>
              </a:spcBef>
              <a:spcAft>
                <a:spcPts val="0"/>
              </a:spcAft>
              <a:buSzPts val="1280"/>
              <a:buChar char="⚫"/>
              <a:defRPr sz="1600"/>
            </a:lvl4pPr>
            <a:lvl5pPr marL="2286000" lvl="4" indent="-299720" algn="l">
              <a:spcBef>
                <a:spcPts val="400"/>
              </a:spcBef>
              <a:spcAft>
                <a:spcPts val="0"/>
              </a:spcAft>
              <a:buSzPts val="1120"/>
              <a:buChar char="◉"/>
              <a:defRPr sz="16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22"/>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2"/>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457200" y="320040"/>
            <a:ext cx="7242048"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3"/>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4"/>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5"/>
          <p:cNvSpPr txBox="1">
            <a:spLocks noGrp="1"/>
          </p:cNvSpPr>
          <p:nvPr>
            <p:ph type="title"/>
          </p:nvPr>
        </p:nvSpPr>
        <p:spPr>
          <a:xfrm>
            <a:off x="457200" y="228600"/>
            <a:ext cx="5897880" cy="117348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5"/>
          <p:cNvSpPr txBox="1">
            <a:spLocks noGrp="1"/>
          </p:cNvSpPr>
          <p:nvPr>
            <p:ph type="body" idx="1"/>
          </p:nvPr>
        </p:nvSpPr>
        <p:spPr>
          <a:xfrm>
            <a:off x="457200" y="1497416"/>
            <a:ext cx="5897880" cy="602512"/>
          </a:xfrm>
          <a:prstGeom prst="rect">
            <a:avLst/>
          </a:prstGeom>
          <a:noFill/>
          <a:ln>
            <a:noFill/>
          </a:ln>
        </p:spPr>
        <p:txBody>
          <a:bodyPr spcFirstLastPara="1" wrap="square" lIns="45700" tIns="0" rIns="0" bIns="0" anchor="t" anchorCtr="0">
            <a:normAutofit/>
          </a:bodyPr>
          <a:lstStyle>
            <a:lvl1pPr marL="457200" lvl="0" indent="-228600" algn="l">
              <a:spcBef>
                <a:spcPts val="0"/>
              </a:spcBef>
              <a:spcAft>
                <a:spcPts val="0"/>
              </a:spcAft>
              <a:buSzPts val="1022"/>
              <a:buNone/>
              <a:defRPr sz="1400"/>
            </a:lvl1pPr>
            <a:lvl2pPr marL="914400" lvl="1" indent="-228600" algn="l">
              <a:spcBef>
                <a:spcPts val="500"/>
              </a:spcBef>
              <a:spcAft>
                <a:spcPts val="0"/>
              </a:spcAft>
              <a:buSzPts val="960"/>
              <a:buNone/>
              <a:defRPr sz="1200"/>
            </a:lvl2pPr>
            <a:lvl3pPr marL="1371600" lvl="2" indent="-228600" algn="l">
              <a:spcBef>
                <a:spcPts val="400"/>
              </a:spcBef>
              <a:spcAft>
                <a:spcPts val="0"/>
              </a:spcAft>
              <a:buSzPts val="600"/>
              <a:buNone/>
              <a:defRPr sz="1000"/>
            </a:lvl3pPr>
            <a:lvl4pPr marL="1828800" lvl="3" indent="-228600" algn="l">
              <a:spcBef>
                <a:spcPts val="180"/>
              </a:spcBef>
              <a:spcAft>
                <a:spcPts val="0"/>
              </a:spcAft>
              <a:buSzPts val="720"/>
              <a:buNone/>
              <a:defRPr sz="900"/>
            </a:lvl4pPr>
            <a:lvl5pPr marL="2286000" lvl="4" indent="-228600" algn="l">
              <a:spcBef>
                <a:spcPts val="400"/>
              </a:spcBef>
              <a:spcAft>
                <a:spcPts val="0"/>
              </a:spcAft>
              <a:buSzPts val="630"/>
              <a:buNone/>
              <a:defRPr sz="9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25"/>
          <p:cNvSpPr txBox="1">
            <a:spLocks noGrp="1"/>
          </p:cNvSpPr>
          <p:nvPr>
            <p:ph type="body" idx="2"/>
          </p:nvPr>
        </p:nvSpPr>
        <p:spPr>
          <a:xfrm>
            <a:off x="457200" y="2133600"/>
            <a:ext cx="7239000" cy="4371752"/>
          </a:xfrm>
          <a:prstGeom prst="rect">
            <a:avLst/>
          </a:prstGeom>
          <a:noFill/>
          <a:ln>
            <a:noFill/>
          </a:ln>
        </p:spPr>
        <p:txBody>
          <a:bodyPr spcFirstLastPara="1" wrap="square" lIns="91425" tIns="45700" rIns="91425" bIns="45700" anchor="t" anchorCtr="0">
            <a:normAutofit/>
          </a:bodyPr>
          <a:lstStyle>
            <a:lvl1pPr marL="457200" lvl="0" indent="-376936" algn="l">
              <a:spcBef>
                <a:spcPts val="600"/>
              </a:spcBef>
              <a:spcAft>
                <a:spcPts val="0"/>
              </a:spcAft>
              <a:buSzPts val="2336"/>
              <a:buChar char="⦿"/>
              <a:defRPr sz="3200"/>
            </a:lvl1pPr>
            <a:lvl2pPr marL="914400" lvl="1" indent="-370840" algn="l">
              <a:spcBef>
                <a:spcPts val="500"/>
              </a:spcBef>
              <a:spcAft>
                <a:spcPts val="0"/>
              </a:spcAft>
              <a:buSzPts val="2240"/>
              <a:buChar char="◼"/>
              <a:defRPr sz="2800"/>
            </a:lvl2pPr>
            <a:lvl3pPr marL="1371600" lvl="2" indent="-320039" algn="l">
              <a:spcBef>
                <a:spcPts val="400"/>
              </a:spcBef>
              <a:spcAft>
                <a:spcPts val="0"/>
              </a:spcAft>
              <a:buSzPts val="1440"/>
              <a:buChar char="🞆"/>
              <a:defRPr sz="2400"/>
            </a:lvl3pPr>
            <a:lvl4pPr marL="1828800" lvl="3" indent="-330200" algn="l">
              <a:spcBef>
                <a:spcPts val="400"/>
              </a:spcBef>
              <a:spcAft>
                <a:spcPts val="0"/>
              </a:spcAft>
              <a:buSzPts val="1600"/>
              <a:buChar char="⚫"/>
              <a:defRPr sz="2000"/>
            </a:lvl4pPr>
            <a:lvl5pPr marL="2286000" lvl="4" indent="-317500" algn="l">
              <a:spcBef>
                <a:spcPts val="400"/>
              </a:spcBef>
              <a:spcAft>
                <a:spcPts val="0"/>
              </a:spcAft>
              <a:buSzPts val="1400"/>
              <a:buChar char="◉"/>
              <a:defRPr sz="20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25"/>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5"/>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E965C8"/>
            </a:gs>
            <a:gs pos="100000">
              <a:srgbClr val="80136A"/>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26"/>
          <p:cNvSpPr/>
          <p:nvPr/>
        </p:nvSpPr>
        <p:spPr>
          <a:xfrm rot="-360000">
            <a:off x="597968" y="1004668"/>
            <a:ext cx="4319527" cy="4312573"/>
          </a:xfrm>
          <a:prstGeom prst="rect">
            <a:avLst/>
          </a:prstGeom>
          <a:solidFill>
            <a:srgbClr val="FAFAFA"/>
          </a:solidFill>
          <a:ln w="9525" cap="rnd" cmpd="sng">
            <a:solidFill>
              <a:srgbClr val="EAEAEA"/>
            </a:solidFill>
            <a:prstDash val="solid"/>
            <a:round/>
            <a:headEnd type="none" w="sm" len="sm"/>
            <a:tailEnd type="none" w="sm" len="sm"/>
          </a:ln>
          <a:effectLst>
            <a:outerShdw blurRad="25000" dist="127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6" name="Google Shape;66;p26"/>
          <p:cNvSpPr/>
          <p:nvPr/>
        </p:nvSpPr>
        <p:spPr>
          <a:xfrm rot="-180000">
            <a:off x="596706" y="998816"/>
            <a:ext cx="4319527" cy="4312573"/>
          </a:xfrm>
          <a:prstGeom prst="rect">
            <a:avLst/>
          </a:prstGeom>
          <a:solidFill>
            <a:srgbClr val="FAFAFA"/>
          </a:solidFill>
          <a:ln w="9525" cap="rnd" cmpd="sng">
            <a:solidFill>
              <a:srgbClr val="EAEAEA"/>
            </a:solidFill>
            <a:prstDash val="solid"/>
            <a:round/>
            <a:headEnd type="none" w="sm" len="sm"/>
            <a:tailEnd type="none" w="sm" len="sm"/>
          </a:ln>
          <a:effectLst>
            <a:outerShdw blurRad="28000" dist="127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7" name="Google Shape;67;p26"/>
          <p:cNvSpPr txBox="1">
            <a:spLocks noGrp="1"/>
          </p:cNvSpPr>
          <p:nvPr>
            <p:ph type="title"/>
          </p:nvPr>
        </p:nvSpPr>
        <p:spPr>
          <a:xfrm>
            <a:off x="5389098" y="1143000"/>
            <a:ext cx="3429000" cy="20574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3000"/>
              <a:buFont typeface="Trebuchet MS"/>
              <a:buNone/>
              <a:defRPr sz="3000" b="1">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6"/>
          <p:cNvSpPr txBox="1">
            <a:spLocks noGrp="1"/>
          </p:cNvSpPr>
          <p:nvPr>
            <p:ph type="body" idx="1"/>
          </p:nvPr>
        </p:nvSpPr>
        <p:spPr>
          <a:xfrm>
            <a:off x="5389098" y="3283634"/>
            <a:ext cx="3429000" cy="1920240"/>
          </a:xfrm>
          <a:prstGeom prst="rect">
            <a:avLst/>
          </a:prstGeom>
          <a:noFill/>
          <a:ln>
            <a:noFill/>
          </a:ln>
        </p:spPr>
        <p:txBody>
          <a:bodyPr spcFirstLastPara="1" wrap="square" lIns="82275" tIns="0" rIns="0" bIns="0" anchor="t" anchorCtr="0">
            <a:normAutofit/>
          </a:bodyPr>
          <a:lstStyle>
            <a:lvl1pPr marL="457200" lvl="0" indent="-228600" algn="l">
              <a:lnSpc>
                <a:spcPct val="100000"/>
              </a:lnSpc>
              <a:spcBef>
                <a:spcPts val="0"/>
              </a:spcBef>
              <a:spcAft>
                <a:spcPts val="0"/>
              </a:spcAft>
              <a:buSzPts val="1022"/>
              <a:buFont typeface="Trebuchet MS"/>
              <a:buNone/>
              <a:defRPr sz="1400">
                <a:solidFill>
                  <a:schemeClr val="lt1"/>
                </a:solidFill>
              </a:defRPr>
            </a:lvl1pPr>
            <a:lvl2pPr marL="914400" lvl="1" indent="-289560" algn="l">
              <a:spcBef>
                <a:spcPts val="500"/>
              </a:spcBef>
              <a:spcAft>
                <a:spcPts val="0"/>
              </a:spcAft>
              <a:buSzPts val="960"/>
              <a:buChar char="◼"/>
              <a:defRPr sz="1200"/>
            </a:lvl2pPr>
            <a:lvl3pPr marL="1371600" lvl="2" indent="-266700" algn="l">
              <a:spcBef>
                <a:spcPts val="400"/>
              </a:spcBef>
              <a:spcAft>
                <a:spcPts val="0"/>
              </a:spcAft>
              <a:buSzPts val="600"/>
              <a:buChar char="🞆"/>
              <a:defRPr sz="1000"/>
            </a:lvl3pPr>
            <a:lvl4pPr marL="1828800" lvl="3" indent="-274319" algn="l">
              <a:spcBef>
                <a:spcPts val="180"/>
              </a:spcBef>
              <a:spcAft>
                <a:spcPts val="0"/>
              </a:spcAft>
              <a:buSzPts val="720"/>
              <a:buChar char="⚫"/>
              <a:defRPr sz="900"/>
            </a:lvl4pPr>
            <a:lvl5pPr marL="2286000" lvl="4" indent="-268604" algn="l">
              <a:spcBef>
                <a:spcPts val="400"/>
              </a:spcBef>
              <a:spcAft>
                <a:spcPts val="0"/>
              </a:spcAft>
              <a:buSzPts val="630"/>
              <a:buChar char="◉"/>
              <a:defRPr sz="9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26"/>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72" name="Google Shape;72;p26"/>
          <p:cNvSpPr>
            <a:spLocks noGrp="1"/>
          </p:cNvSpPr>
          <p:nvPr>
            <p:ph type="pic" idx="2"/>
          </p:nvPr>
        </p:nvSpPr>
        <p:spPr>
          <a:xfrm>
            <a:off x="663682" y="1041002"/>
            <a:ext cx="4206240" cy="4206240"/>
          </a:xfrm>
          <a:prstGeom prst="rect">
            <a:avLst/>
          </a:prstGeom>
          <a:solidFill>
            <a:srgbClr val="812D70"/>
          </a:solidFill>
          <a:ln w="107950" cap="flat" cmpd="sng">
            <a:solidFill>
              <a:srgbClr val="FFFFFF"/>
            </a:solidFill>
            <a:prstDash val="solid"/>
            <a:miter lim="800000"/>
            <a:headEnd type="none" w="sm" len="sm"/>
            <a:tailEnd type="none" w="sm" len="sm"/>
          </a:ln>
          <a:effectLst>
            <a:outerShdw blurRad="44450" dist="3810" dir="5400000" algn="tl" rotWithShape="0">
              <a:srgbClr val="000000">
                <a:alpha val="60000"/>
              </a:srgbClr>
            </a:outerShdw>
          </a:effectLst>
        </p:spPr>
        <p:txBody>
          <a:bodyPr spcFirstLastPara="1" wrap="square" lIns="91425" tIns="45700" rIns="91425" bIns="45700" anchor="t" anchorCtr="0">
            <a:normAutofit/>
          </a:bodyPr>
          <a:lstStyle>
            <a:lvl1pPr marR="0" lvl="0" algn="l" rtl="0">
              <a:spcBef>
                <a:spcPts val="600"/>
              </a:spcBef>
              <a:spcAft>
                <a:spcPts val="0"/>
              </a:spcAft>
              <a:buClr>
                <a:schemeClr val="lt2"/>
              </a:buClr>
              <a:buSzPts val="2336"/>
              <a:buFont typeface="Noto Sans Symbols"/>
              <a:buNone/>
              <a:defRPr sz="3200" b="0" i="0" u="none" strike="noStrike" cap="none">
                <a:solidFill>
                  <a:schemeClr val="lt1"/>
                </a:solidFill>
                <a:latin typeface="Trebuchet MS"/>
                <a:ea typeface="Trebuchet MS"/>
                <a:cs typeface="Trebuchet MS"/>
                <a:sym typeface="Trebuchet MS"/>
              </a:defRPr>
            </a:lvl1pPr>
            <a:lvl2pPr marR="0" lvl="1" algn="l" rtl="0">
              <a:spcBef>
                <a:spcPts val="500"/>
              </a:spcBef>
              <a:spcAft>
                <a:spcPts val="0"/>
              </a:spcAft>
              <a:buClr>
                <a:schemeClr val="accent4"/>
              </a:buClr>
              <a:buSzPts val="1840"/>
              <a:buFont typeface="Noto Sans Symbols"/>
              <a:buChar char="◼"/>
              <a:defRPr sz="2300" b="0" i="0" u="none" strike="noStrike" cap="none">
                <a:solidFill>
                  <a:schemeClr val="lt1"/>
                </a:solidFill>
                <a:latin typeface="Trebuchet MS"/>
                <a:ea typeface="Trebuchet MS"/>
                <a:cs typeface="Trebuchet MS"/>
                <a:sym typeface="Trebuchet MS"/>
              </a:defRPr>
            </a:lvl2pPr>
            <a:lvl3pPr marR="0" lvl="2" algn="l" rtl="0">
              <a:spcBef>
                <a:spcPts val="400"/>
              </a:spcBef>
              <a:spcAft>
                <a:spcPts val="0"/>
              </a:spcAft>
              <a:buClr>
                <a:schemeClr val="accent4"/>
              </a:buClr>
              <a:buSzPts val="1200"/>
              <a:buFont typeface="Noto Sans Symbols"/>
              <a:buChar char="🞆"/>
              <a:defRPr sz="2000" b="0" i="0" u="none" strike="noStrike" cap="none">
                <a:solidFill>
                  <a:schemeClr val="lt1"/>
                </a:solidFill>
                <a:latin typeface="Trebuchet MS"/>
                <a:ea typeface="Trebuchet MS"/>
                <a:cs typeface="Trebuchet MS"/>
                <a:sym typeface="Trebuchet MS"/>
              </a:defRPr>
            </a:lvl3pPr>
            <a:lvl4pPr marR="0" lvl="3" algn="l" rtl="0">
              <a:spcBef>
                <a:spcPts val="400"/>
              </a:spcBef>
              <a:spcAft>
                <a:spcPts val="0"/>
              </a:spcAft>
              <a:buClr>
                <a:schemeClr val="accent4"/>
              </a:buClr>
              <a:buSzPts val="1600"/>
              <a:buFont typeface="Noto Sans Symbols"/>
              <a:buChar char="⚫"/>
              <a:defRPr sz="2000" b="0" i="0" u="none" strike="noStrike" cap="none">
                <a:solidFill>
                  <a:schemeClr val="lt1"/>
                </a:solidFill>
                <a:latin typeface="Trebuchet MS"/>
                <a:ea typeface="Trebuchet MS"/>
                <a:cs typeface="Trebuchet MS"/>
                <a:sym typeface="Trebuchet MS"/>
              </a:defRPr>
            </a:lvl4pPr>
            <a:lvl5pPr marR="0" lvl="4" algn="l" rtl="0">
              <a:spcBef>
                <a:spcPts val="400"/>
              </a:spcBef>
              <a:spcAft>
                <a:spcPts val="0"/>
              </a:spcAft>
              <a:buClr>
                <a:schemeClr val="accent4"/>
              </a:buClr>
              <a:buSzPts val="1260"/>
              <a:buFont typeface="Noto Sans Symbols"/>
              <a:buChar char="◉"/>
              <a:defRPr sz="1800" b="0" i="0" u="none" strike="noStrike" cap="none">
                <a:solidFill>
                  <a:schemeClr val="lt1"/>
                </a:solidFill>
                <a:latin typeface="Trebuchet MS"/>
                <a:ea typeface="Trebuchet MS"/>
                <a:cs typeface="Trebuchet MS"/>
                <a:sym typeface="Trebuchet MS"/>
              </a:defRPr>
            </a:lvl5pPr>
            <a:lvl6pPr marR="0" lvl="5" algn="l" rtl="0">
              <a:spcBef>
                <a:spcPts val="400"/>
              </a:spcBef>
              <a:spcAft>
                <a:spcPts val="0"/>
              </a:spcAft>
              <a:buClr>
                <a:schemeClr val="accent4"/>
              </a:buClr>
              <a:buSzPts val="1440"/>
              <a:buFont typeface="Noto Sans Symbols"/>
              <a:buChar char="⚫"/>
              <a:defRPr sz="1800" b="0" i="0" u="none" strike="noStrike" cap="none">
                <a:solidFill>
                  <a:schemeClr val="lt1"/>
                </a:solidFill>
                <a:latin typeface="Trebuchet MS"/>
                <a:ea typeface="Trebuchet MS"/>
                <a:cs typeface="Trebuchet MS"/>
                <a:sym typeface="Trebuchet MS"/>
              </a:defRPr>
            </a:lvl6pPr>
            <a:lvl7pPr marR="0" lvl="6" algn="l" rtl="0">
              <a:spcBef>
                <a:spcPts val="320"/>
              </a:spcBef>
              <a:spcAft>
                <a:spcPts val="0"/>
              </a:spcAft>
              <a:buClr>
                <a:schemeClr val="accent4"/>
              </a:buClr>
              <a:buSzPts val="1280"/>
              <a:buFont typeface="Noto Sans Symbols"/>
              <a:buChar char="◼"/>
              <a:defRPr sz="1600" b="0" i="0" u="none" strike="noStrike" cap="none">
                <a:solidFill>
                  <a:schemeClr val="lt1"/>
                </a:solidFill>
                <a:latin typeface="Trebuchet MS"/>
                <a:ea typeface="Trebuchet MS"/>
                <a:cs typeface="Trebuchet MS"/>
                <a:sym typeface="Trebuchet MS"/>
              </a:defRPr>
            </a:lvl7pPr>
            <a:lvl8pPr marR="0" lvl="7" algn="l" rtl="0">
              <a:spcBef>
                <a:spcPts val="300"/>
              </a:spcBef>
              <a:spcAft>
                <a:spcPts val="0"/>
              </a:spcAft>
              <a:buClr>
                <a:schemeClr val="accent4"/>
              </a:buClr>
              <a:buSzPts val="1600"/>
              <a:buFont typeface="Trebuchet MS"/>
              <a:buChar char="•"/>
              <a:defRPr sz="1600" b="0" i="0" u="none" strike="noStrike" cap="none">
                <a:solidFill>
                  <a:schemeClr val="lt1"/>
                </a:solidFill>
                <a:latin typeface="Trebuchet MS"/>
                <a:ea typeface="Trebuchet MS"/>
                <a:cs typeface="Trebuchet MS"/>
                <a:sym typeface="Trebuchet MS"/>
              </a:defRPr>
            </a:lvl8pPr>
            <a:lvl9pPr marR="0" lvl="8" algn="l" rtl="0">
              <a:spcBef>
                <a:spcPts val="280"/>
              </a:spcBef>
              <a:spcAft>
                <a:spcPts val="0"/>
              </a:spcAft>
              <a:buClr>
                <a:schemeClr val="accent4"/>
              </a:buClr>
              <a:buSzPts val="1400"/>
              <a:buFont typeface="Noto Sans Symbols"/>
              <a:buChar char="▪"/>
              <a:defRPr sz="1400" b="0" i="0" u="none" strike="noStrike" cap="none">
                <a:solidFill>
                  <a:schemeClr val="lt1"/>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p:nvPr/>
        </p:nvSpPr>
        <p:spPr>
          <a:xfrm flipH="1">
            <a:off x="8153400" y="0"/>
            <a:ext cx="990600" cy="6858000"/>
          </a:xfrm>
          <a:prstGeom prst="rect">
            <a:avLst/>
          </a:prstGeom>
          <a:blipFill rotWithShape="1">
            <a:blip r:embed="rId13">
              <a:alphaModFix amt="43000"/>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 name="Google Shape;7;p17"/>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lvl1pPr marR="0" lvl="0" algn="l" rtl="0">
              <a:spcBef>
                <a:spcPts val="0"/>
              </a:spcBef>
              <a:spcAft>
                <a:spcPts val="0"/>
              </a:spcAft>
              <a:buClr>
                <a:srgbClr val="FEF7F0"/>
              </a:buClr>
              <a:buSzPts val="3800"/>
              <a:buFont typeface="Trebuchet MS"/>
              <a:buNone/>
              <a:defRPr sz="3800" b="1" i="0" u="none" strike="noStrike" cap="non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7"/>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lvl1pPr marL="457200" marR="0" lvl="0" indent="-349123" algn="l" rtl="0">
              <a:spcBef>
                <a:spcPts val="600"/>
              </a:spcBef>
              <a:spcAft>
                <a:spcPts val="0"/>
              </a:spcAft>
              <a:buClr>
                <a:schemeClr val="dk2"/>
              </a:buClr>
              <a:buSzPts val="1898"/>
              <a:buFont typeface="Noto Sans Symbols"/>
              <a:buChar char="⦿"/>
              <a:defRPr sz="2600" b="0" i="0" u="none" strike="noStrike" cap="none">
                <a:solidFill>
                  <a:schemeClr val="dk1"/>
                </a:solidFill>
                <a:latin typeface="Trebuchet MS"/>
                <a:ea typeface="Trebuchet MS"/>
                <a:cs typeface="Trebuchet MS"/>
                <a:sym typeface="Trebuchet MS"/>
              </a:defRPr>
            </a:lvl1pPr>
            <a:lvl2pPr marL="914400" marR="0" lvl="1" indent="-345440" algn="l" rtl="0">
              <a:spcBef>
                <a:spcPts val="500"/>
              </a:spcBef>
              <a:spcAft>
                <a:spcPts val="0"/>
              </a:spcAft>
              <a:buClr>
                <a:schemeClr val="accent4"/>
              </a:buClr>
              <a:buSzPts val="1840"/>
              <a:buFont typeface="Noto Sans Symbols"/>
              <a:buChar char="◼"/>
              <a:defRPr sz="2300" b="0" i="0" u="none" strike="noStrike" cap="none">
                <a:solidFill>
                  <a:srgbClr val="6C6C6C"/>
                </a:solidFill>
                <a:latin typeface="Trebuchet MS"/>
                <a:ea typeface="Trebuchet MS"/>
                <a:cs typeface="Trebuchet MS"/>
                <a:sym typeface="Trebuchet MS"/>
              </a:defRPr>
            </a:lvl2pPr>
            <a:lvl3pPr marL="1371600" marR="0" lvl="2" indent="-304800" algn="l" rtl="0">
              <a:spcBef>
                <a:spcPts val="400"/>
              </a:spcBef>
              <a:spcAft>
                <a:spcPts val="0"/>
              </a:spcAft>
              <a:buClr>
                <a:schemeClr val="accent4"/>
              </a:buClr>
              <a:buSzPts val="1200"/>
              <a:buFont typeface="Noto Sans Symbols"/>
              <a:buChar char="🞆"/>
              <a:defRPr sz="2000" b="0" i="0" u="none" strike="noStrike" cap="none">
                <a:solidFill>
                  <a:schemeClr val="dk1"/>
                </a:solidFill>
                <a:latin typeface="Trebuchet MS"/>
                <a:ea typeface="Trebuchet MS"/>
                <a:cs typeface="Trebuchet MS"/>
                <a:sym typeface="Trebuchet MS"/>
              </a:defRPr>
            </a:lvl3pPr>
            <a:lvl4pPr marL="1828800" marR="0" lvl="3" indent="-330200" algn="l" rtl="0">
              <a:spcBef>
                <a:spcPts val="400"/>
              </a:spcBef>
              <a:spcAft>
                <a:spcPts val="0"/>
              </a:spcAft>
              <a:buClr>
                <a:schemeClr val="accent4"/>
              </a:buClr>
              <a:buSzPts val="1600"/>
              <a:buFont typeface="Noto Sans Symbols"/>
              <a:buChar char="⚫"/>
              <a:defRPr sz="2000" b="0" i="0" u="none" strike="noStrike" cap="none">
                <a:solidFill>
                  <a:srgbClr val="6C6C6C"/>
                </a:solidFill>
                <a:latin typeface="Trebuchet MS"/>
                <a:ea typeface="Trebuchet MS"/>
                <a:cs typeface="Trebuchet MS"/>
                <a:sym typeface="Trebuchet MS"/>
              </a:defRPr>
            </a:lvl4pPr>
            <a:lvl5pPr marL="2286000" marR="0" lvl="4" indent="-308610" algn="l" rtl="0">
              <a:spcBef>
                <a:spcPts val="400"/>
              </a:spcBef>
              <a:spcAft>
                <a:spcPts val="0"/>
              </a:spcAft>
              <a:buClr>
                <a:schemeClr val="accent4"/>
              </a:buClr>
              <a:buSzPts val="1260"/>
              <a:buFont typeface="Noto Sans Symbols"/>
              <a:buChar char="◉"/>
              <a:defRPr sz="1800" b="0" i="0" u="none" strike="noStrike" cap="none">
                <a:solidFill>
                  <a:schemeClr val="dk1"/>
                </a:solidFill>
                <a:latin typeface="Trebuchet MS"/>
                <a:ea typeface="Trebuchet MS"/>
                <a:cs typeface="Trebuchet MS"/>
                <a:sym typeface="Trebuchet MS"/>
              </a:defRPr>
            </a:lvl5pPr>
            <a:lvl6pPr marL="2743200" marR="0" lvl="5" indent="-320039" algn="l" rtl="0">
              <a:spcBef>
                <a:spcPts val="400"/>
              </a:spcBef>
              <a:spcAft>
                <a:spcPts val="0"/>
              </a:spcAft>
              <a:buClr>
                <a:schemeClr val="accent4"/>
              </a:buClr>
              <a:buSzPts val="1440"/>
              <a:buFont typeface="Noto Sans Symbols"/>
              <a:buChar char="⚫"/>
              <a:defRPr sz="1800" b="0" i="0" u="none" strike="noStrike" cap="none">
                <a:solidFill>
                  <a:srgbClr val="6C6C6C"/>
                </a:solidFill>
                <a:latin typeface="Trebuchet MS"/>
                <a:ea typeface="Trebuchet MS"/>
                <a:cs typeface="Trebuchet MS"/>
                <a:sym typeface="Trebuchet MS"/>
              </a:defRPr>
            </a:lvl6pPr>
            <a:lvl7pPr marL="3200400" marR="0" lvl="6" indent="-309879" algn="l" rtl="0">
              <a:spcBef>
                <a:spcPts val="320"/>
              </a:spcBef>
              <a:spcAft>
                <a:spcPts val="0"/>
              </a:spcAft>
              <a:buClr>
                <a:schemeClr val="accent4"/>
              </a:buClr>
              <a:buSzPts val="128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30200" algn="l" rtl="0">
              <a:spcBef>
                <a:spcPts val="300"/>
              </a:spcBef>
              <a:spcAft>
                <a:spcPts val="0"/>
              </a:spcAft>
              <a:buClr>
                <a:schemeClr val="accent4"/>
              </a:buClr>
              <a:buSzPts val="1600"/>
              <a:buFont typeface="Trebuchet MS"/>
              <a:buChar char="•"/>
              <a:defRPr sz="1600" b="0" i="0" u="none" strike="noStrike" cap="none">
                <a:solidFill>
                  <a:srgbClr val="6C6C6C"/>
                </a:solidFill>
                <a:latin typeface="Trebuchet MS"/>
                <a:ea typeface="Trebuchet MS"/>
                <a:cs typeface="Trebuchet MS"/>
                <a:sym typeface="Trebuchet MS"/>
              </a:defRPr>
            </a:lvl8pPr>
            <a:lvl9pPr marL="4114800" marR="0" lvl="8" indent="-317500" algn="l" rtl="0">
              <a:spcBef>
                <a:spcPts val="280"/>
              </a:spcBef>
              <a:spcAft>
                <a:spcPts val="0"/>
              </a:spcAft>
              <a:buClr>
                <a:schemeClr val="accent4"/>
              </a:buClr>
              <a:buSzPts val="1400"/>
              <a:buFont typeface="Noto Sans Symbols"/>
              <a:buChar char="▪"/>
              <a:defRPr sz="1400" b="0" i="0" u="none" strike="noStrike" cap="none">
                <a:solidFill>
                  <a:schemeClr val="dk1"/>
                </a:solidFill>
                <a:latin typeface="Trebuchet MS"/>
                <a:ea typeface="Trebuchet MS"/>
                <a:cs typeface="Trebuchet MS"/>
                <a:sym typeface="Trebuchet MS"/>
              </a:defRPr>
            </a:lvl9pPr>
          </a:lstStyle>
          <a:p>
            <a:endParaRPr/>
          </a:p>
        </p:txBody>
      </p:sp>
      <p:sp>
        <p:nvSpPr>
          <p:cNvPr id="9" name="Google Shape;9;p17"/>
          <p:cNvSpPr txBox="1">
            <a:spLocks noGrp="1"/>
          </p:cNvSpPr>
          <p:nvPr>
            <p:ph type="dt" idx="10"/>
          </p:nvPr>
        </p:nvSpPr>
        <p:spPr>
          <a:xfrm>
            <a:off x="4245936" y="6557946"/>
            <a:ext cx="2002464" cy="226902"/>
          </a:xfrm>
          <a:prstGeom prst="rect">
            <a:avLst/>
          </a:prstGeom>
          <a:noFill/>
          <a:ln>
            <a:noFill/>
          </a:ln>
        </p:spPr>
        <p:txBody>
          <a:bodyPr spcFirstLastPara="1" wrap="square" lIns="91425" tIns="0" rIns="91425" bIns="0" anchor="b" anchorCtr="0">
            <a:noAutofit/>
          </a:bodyPr>
          <a:lstStyle>
            <a:lvl1pPr marR="0" lvl="0" algn="l" rtl="0">
              <a:spcBef>
                <a:spcPts val="0"/>
              </a:spcBef>
              <a:spcAft>
                <a:spcPts val="0"/>
              </a:spcAft>
              <a:buSzPts val="1400"/>
              <a:buNone/>
              <a:defRPr sz="10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 name="Google Shape;10;p17"/>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marR="0" lvl="0" algn="r" rtl="0">
              <a:spcBef>
                <a:spcPts val="0"/>
              </a:spcBef>
              <a:spcAft>
                <a:spcPts val="0"/>
              </a:spcAft>
              <a:buSzPts val="1400"/>
              <a:buNone/>
              <a:defRPr sz="10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 name="Google Shape;11;p17"/>
          <p:cNvSpPr txBox="1">
            <a:spLocks noGrp="1"/>
          </p:cNvSpPr>
          <p:nvPr>
            <p:ph type="sldNum" idx="12"/>
          </p:nvPr>
        </p:nvSpPr>
        <p:spPr>
          <a:xfrm>
            <a:off x="6251448" y="6556248"/>
            <a:ext cx="588336" cy="2286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100" b="0" i="0" u="none" strike="noStrike" cap="none">
                <a:solidFill>
                  <a:schemeClr val="dk2"/>
                </a:solidFill>
                <a:latin typeface="Trebuchet MS"/>
                <a:ea typeface="Trebuchet MS"/>
                <a:cs typeface="Trebuchet MS"/>
                <a:sym typeface="Trebuchet MS"/>
              </a:defRPr>
            </a:lvl1pPr>
            <a:lvl2pPr marL="0" marR="0" lvl="1" indent="0" algn="r" rtl="0">
              <a:spcBef>
                <a:spcPts val="0"/>
              </a:spcBef>
              <a:buNone/>
              <a:defRPr sz="1100" b="0" i="0" u="none" strike="noStrike" cap="none">
                <a:solidFill>
                  <a:schemeClr val="dk2"/>
                </a:solidFill>
                <a:latin typeface="Trebuchet MS"/>
                <a:ea typeface="Trebuchet MS"/>
                <a:cs typeface="Trebuchet MS"/>
                <a:sym typeface="Trebuchet MS"/>
              </a:defRPr>
            </a:lvl2pPr>
            <a:lvl3pPr marL="0" marR="0" lvl="2" indent="0" algn="r" rtl="0">
              <a:spcBef>
                <a:spcPts val="0"/>
              </a:spcBef>
              <a:buNone/>
              <a:defRPr sz="1100" b="0" i="0" u="none" strike="noStrike" cap="none">
                <a:solidFill>
                  <a:schemeClr val="dk2"/>
                </a:solidFill>
                <a:latin typeface="Trebuchet MS"/>
                <a:ea typeface="Trebuchet MS"/>
                <a:cs typeface="Trebuchet MS"/>
                <a:sym typeface="Trebuchet MS"/>
              </a:defRPr>
            </a:lvl3pPr>
            <a:lvl4pPr marL="0" marR="0" lvl="3" indent="0" algn="r" rtl="0">
              <a:spcBef>
                <a:spcPts val="0"/>
              </a:spcBef>
              <a:buNone/>
              <a:defRPr sz="1100" b="0" i="0" u="none" strike="noStrike" cap="none">
                <a:solidFill>
                  <a:schemeClr val="dk2"/>
                </a:solidFill>
                <a:latin typeface="Trebuchet MS"/>
                <a:ea typeface="Trebuchet MS"/>
                <a:cs typeface="Trebuchet MS"/>
                <a:sym typeface="Trebuchet MS"/>
              </a:defRPr>
            </a:lvl4pPr>
            <a:lvl5pPr marL="0" marR="0" lvl="4" indent="0" algn="r" rtl="0">
              <a:spcBef>
                <a:spcPts val="0"/>
              </a:spcBef>
              <a:buNone/>
              <a:defRPr sz="1100" b="0" i="0" u="none" strike="noStrike" cap="none">
                <a:solidFill>
                  <a:schemeClr val="dk2"/>
                </a:solidFill>
                <a:latin typeface="Trebuchet MS"/>
                <a:ea typeface="Trebuchet MS"/>
                <a:cs typeface="Trebuchet MS"/>
                <a:sym typeface="Trebuchet MS"/>
              </a:defRPr>
            </a:lvl5pPr>
            <a:lvl6pPr marL="0" marR="0" lvl="5" indent="0" algn="r" rtl="0">
              <a:spcBef>
                <a:spcPts val="0"/>
              </a:spcBef>
              <a:buNone/>
              <a:defRPr sz="1100" b="0" i="0" u="none" strike="noStrike" cap="none">
                <a:solidFill>
                  <a:schemeClr val="dk2"/>
                </a:solidFill>
                <a:latin typeface="Trebuchet MS"/>
                <a:ea typeface="Trebuchet MS"/>
                <a:cs typeface="Trebuchet MS"/>
                <a:sym typeface="Trebuchet MS"/>
              </a:defRPr>
            </a:lvl6pPr>
            <a:lvl7pPr marL="0" marR="0" lvl="6" indent="0" algn="r" rtl="0">
              <a:spcBef>
                <a:spcPts val="0"/>
              </a:spcBef>
              <a:buNone/>
              <a:defRPr sz="1100" b="0" i="0" u="none" strike="noStrike" cap="none">
                <a:solidFill>
                  <a:schemeClr val="dk2"/>
                </a:solidFill>
                <a:latin typeface="Trebuchet MS"/>
                <a:ea typeface="Trebuchet MS"/>
                <a:cs typeface="Trebuchet MS"/>
                <a:sym typeface="Trebuchet MS"/>
              </a:defRPr>
            </a:lvl7pPr>
            <a:lvl8pPr marL="0" marR="0" lvl="7" indent="0" algn="r" rtl="0">
              <a:spcBef>
                <a:spcPts val="0"/>
              </a:spcBef>
              <a:buNone/>
              <a:defRPr sz="1100" b="0" i="0" u="none" strike="noStrike" cap="none">
                <a:solidFill>
                  <a:schemeClr val="dk2"/>
                </a:solidFill>
                <a:latin typeface="Trebuchet MS"/>
                <a:ea typeface="Trebuchet MS"/>
                <a:cs typeface="Trebuchet MS"/>
                <a:sym typeface="Trebuchet MS"/>
              </a:defRPr>
            </a:lvl8pPr>
            <a:lvl9pPr marL="0" marR="0" lvl="8" indent="0" algn="r" rtl="0">
              <a:spcBef>
                <a:spcPts val="0"/>
              </a:spcBef>
              <a:buNone/>
              <a:defRPr sz="11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youtube.com/watch?v=UPM2z3NkMsQ"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k9zTr2MAF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biography.com/people/donald-trump-951123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kvbZ-e795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6r17Ez9V3A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1YCGM7FiCG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3366868" y="533400"/>
            <a:ext cx="5105400" cy="2868168"/>
          </a:xfrm>
          <a:prstGeom prst="rect">
            <a:avLst/>
          </a:prstGeom>
          <a:noFill/>
          <a:ln>
            <a:noFill/>
          </a:ln>
        </p:spPr>
        <p:txBody>
          <a:bodyPr spcFirstLastPara="1" wrap="square" lIns="45700" tIns="0" rIns="45700" bIns="0" anchor="b" anchorCtr="0">
            <a:noAutofit/>
          </a:bodyPr>
          <a:lstStyle/>
          <a:p>
            <a:pPr marL="0" lvl="0" indent="0" algn="r" rtl="0">
              <a:spcBef>
                <a:spcPts val="0"/>
              </a:spcBef>
              <a:spcAft>
                <a:spcPts val="0"/>
              </a:spcAft>
              <a:buClr>
                <a:srgbClr val="FEF7F0"/>
              </a:buClr>
              <a:buSzPts val="4200"/>
              <a:buFont typeface="Trebuchet MS"/>
              <a:buNone/>
            </a:pPr>
            <a:r>
              <a:rPr lang="en-AU"/>
              <a:t>ENTREPRENEURSHIP </a:t>
            </a:r>
            <a:endParaRPr/>
          </a:p>
        </p:txBody>
      </p:sp>
      <p:sp>
        <p:nvSpPr>
          <p:cNvPr id="90" name="Google Shape;90;p1"/>
          <p:cNvSpPr txBox="1">
            <a:spLocks noGrp="1"/>
          </p:cNvSpPr>
          <p:nvPr>
            <p:ph type="subTitle" idx="1"/>
          </p:nvPr>
        </p:nvSpPr>
        <p:spPr>
          <a:xfrm>
            <a:off x="3354442" y="3539864"/>
            <a:ext cx="5114778" cy="1101248"/>
          </a:xfrm>
          <a:prstGeom prst="rect">
            <a:avLst/>
          </a:prstGeom>
          <a:noFill/>
          <a:ln>
            <a:noFill/>
          </a:ln>
        </p:spPr>
        <p:txBody>
          <a:bodyPr spcFirstLastPara="1" wrap="square" lIns="45700" tIns="0" rIns="45700" bIns="0" anchor="t" anchorCtr="0">
            <a:normAutofit/>
          </a:bodyPr>
          <a:lstStyle/>
          <a:p>
            <a:pPr marL="0" lvl="0" indent="0" algn="r" rtl="0">
              <a:spcBef>
                <a:spcPts val="0"/>
              </a:spcBef>
              <a:spcAft>
                <a:spcPts val="0"/>
              </a:spcAft>
              <a:buSzPts val="1606"/>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INNOVATION </a:t>
            </a:r>
            <a:endParaRPr/>
          </a:p>
        </p:txBody>
      </p:sp>
      <p:sp>
        <p:nvSpPr>
          <p:cNvPr id="175" name="Google Shape;175;p10"/>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98"/>
              <a:buChar char="⦿"/>
            </a:pPr>
            <a:r>
              <a:rPr lang="en-AU"/>
              <a:t>The act of creating or starting something new and different. </a:t>
            </a:r>
            <a:endParaRPr/>
          </a:p>
          <a:p>
            <a:pPr marL="274320" lvl="0" indent="-274320" algn="l" rtl="0">
              <a:spcBef>
                <a:spcPts val="600"/>
              </a:spcBef>
              <a:spcAft>
                <a:spcPts val="0"/>
              </a:spcAft>
              <a:buSzPts val="1898"/>
              <a:buChar char="⦿"/>
            </a:pPr>
            <a:r>
              <a:rPr lang="en-AU"/>
              <a:t>Innovators improve on an existing idea or create something from scratch </a:t>
            </a:r>
            <a:endParaRPr/>
          </a:p>
          <a:p>
            <a:pPr marL="274320" lvl="0" indent="-274320" algn="l" rtl="0">
              <a:spcBef>
                <a:spcPts val="600"/>
              </a:spcBef>
              <a:spcAft>
                <a:spcPts val="0"/>
              </a:spcAft>
              <a:buSzPts val="1898"/>
              <a:buChar char="⦿"/>
            </a:pPr>
            <a:r>
              <a:rPr lang="en-AU"/>
              <a:t>Innovative businesses are always trying to stay ahead of their competition (e.g. Apple and Samsung) </a:t>
            </a:r>
            <a:endParaRPr/>
          </a:p>
          <a:p>
            <a:pPr marL="274320" lvl="0" indent="-274320" algn="l" rtl="0">
              <a:spcBef>
                <a:spcPts val="600"/>
              </a:spcBef>
              <a:spcAft>
                <a:spcPts val="0"/>
              </a:spcAft>
              <a:buSzPts val="1898"/>
              <a:buChar char="⦿"/>
            </a:pPr>
            <a:r>
              <a:rPr lang="en-AU"/>
              <a:t>Can benefit society- many innovators are motivated by their desire to help people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3D PRINTERS </a:t>
            </a:r>
            <a:endParaRPr/>
          </a:p>
        </p:txBody>
      </p:sp>
      <p:sp>
        <p:nvSpPr>
          <p:cNvPr id="181" name="Google Shape;181;p11"/>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98"/>
              <a:buNone/>
            </a:pPr>
            <a:r>
              <a:rPr lang="en-AU"/>
              <a:t>How could 3D printer technology create business opportunities? </a:t>
            </a:r>
            <a:endParaRPr/>
          </a:p>
          <a:p>
            <a:pPr marL="0" lvl="0" indent="0" algn="l" rtl="0">
              <a:spcBef>
                <a:spcPts val="600"/>
              </a:spcBef>
              <a:spcAft>
                <a:spcPts val="0"/>
              </a:spcAft>
              <a:buSzPts val="1898"/>
              <a:buNone/>
            </a:pPr>
            <a:endParaRPr/>
          </a:p>
        </p:txBody>
      </p:sp>
      <p:pic>
        <p:nvPicPr>
          <p:cNvPr id="182" name="Google Shape;182;p11"/>
          <p:cNvPicPr preferRelativeResize="0"/>
          <p:nvPr/>
        </p:nvPicPr>
        <p:blipFill rotWithShape="1">
          <a:blip r:embed="rId3">
            <a:alphaModFix/>
          </a:blip>
          <a:srcRect/>
          <a:stretch/>
        </p:blipFill>
        <p:spPr>
          <a:xfrm>
            <a:off x="3707904" y="2780928"/>
            <a:ext cx="3816424" cy="3816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251520" y="0"/>
            <a:ext cx="8003232" cy="1236752"/>
          </a:xfrm>
          <a:prstGeom prst="rect">
            <a:avLst/>
          </a:prstGeom>
          <a:noFill/>
          <a:ln>
            <a:noFill/>
          </a:ln>
        </p:spPr>
        <p:txBody>
          <a:bodyPr spcFirstLastPara="1" wrap="square" lIns="45700" tIns="0" rIns="45700" bIns="0" anchor="b" anchorCtr="0">
            <a:normAutofit fontScale="90000"/>
          </a:bodyPr>
          <a:lstStyle/>
          <a:p>
            <a:pPr marL="0" lvl="0" indent="0" algn="l" rtl="0">
              <a:spcBef>
                <a:spcPts val="0"/>
              </a:spcBef>
              <a:spcAft>
                <a:spcPts val="0"/>
              </a:spcAft>
              <a:buClr>
                <a:srgbClr val="FEF7F0"/>
              </a:buClr>
              <a:buSzPct val="100000"/>
              <a:buFont typeface="Trebuchet MS"/>
              <a:buNone/>
            </a:pPr>
            <a:r>
              <a:rPr lang="en-AU"/>
              <a:t>DIFFERENCE BETWEEN AN INNOVATOR AND AN ENTREPRENEUR</a:t>
            </a:r>
            <a:endParaRPr/>
          </a:p>
        </p:txBody>
      </p:sp>
      <p:sp>
        <p:nvSpPr>
          <p:cNvPr id="188" name="Google Shape;188;p12"/>
          <p:cNvSpPr txBox="1">
            <a:spLocks noGrp="1"/>
          </p:cNvSpPr>
          <p:nvPr>
            <p:ph type="body" idx="1"/>
          </p:nvPr>
        </p:nvSpPr>
        <p:spPr>
          <a:xfrm>
            <a:off x="426368" y="1412776"/>
            <a:ext cx="7458000" cy="216024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72999"/>
              <a:buChar char="⦿"/>
            </a:pPr>
            <a:r>
              <a:rPr lang="en-AU"/>
              <a:t>Innovation is applying your creativity to come up with a unique idea or solution. It is technological invention, which lets parts do what they could not previously do. You have an engine, wheels and axles and you put them together to invent a car. Progress depends on innovation and great innovators can get rich.</a:t>
            </a:r>
            <a:endParaRPr/>
          </a:p>
        </p:txBody>
      </p:sp>
      <p:sp>
        <p:nvSpPr>
          <p:cNvPr id="189" name="Google Shape;189;p12"/>
          <p:cNvSpPr/>
          <p:nvPr/>
        </p:nvSpPr>
        <p:spPr>
          <a:xfrm>
            <a:off x="467544" y="3811012"/>
            <a:ext cx="8064896" cy="30469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AU" sz="2400">
                <a:solidFill>
                  <a:schemeClr val="dk1"/>
                </a:solidFill>
                <a:latin typeface="Trebuchet MS"/>
                <a:ea typeface="Trebuchet MS"/>
                <a:cs typeface="Trebuchet MS"/>
                <a:sym typeface="Trebuchet MS"/>
              </a:rPr>
              <a:t>Entrepreneurship, by contrast, is applying the innovation to bring the ideas to life. It is social invention, which lets people do what they could not previously do. Entrepreneurs grasp the opportunity to cash in on the innovation. They build businesses and propel the innovation forward. Progress depends on entrepreneurship and great entrepreneurs get even richer than great innovators.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455254" y="260648"/>
            <a:ext cx="82296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ELON MUSK </a:t>
            </a:r>
            <a:endParaRPr/>
          </a:p>
        </p:txBody>
      </p:sp>
      <p:pic>
        <p:nvPicPr>
          <p:cNvPr id="195" name="Google Shape;195;p13"/>
          <p:cNvPicPr preferRelativeResize="0"/>
          <p:nvPr/>
        </p:nvPicPr>
        <p:blipFill rotWithShape="1">
          <a:blip r:embed="rId3">
            <a:alphaModFix/>
          </a:blip>
          <a:srcRect/>
          <a:stretch/>
        </p:blipFill>
        <p:spPr>
          <a:xfrm>
            <a:off x="1331640" y="1628800"/>
            <a:ext cx="6188797" cy="3816424"/>
          </a:xfrm>
          <a:prstGeom prst="rect">
            <a:avLst/>
          </a:prstGeom>
          <a:noFill/>
          <a:ln>
            <a:noFill/>
          </a:ln>
        </p:spPr>
      </p:pic>
      <p:sp>
        <p:nvSpPr>
          <p:cNvPr id="196" name="Google Shape;196;p13"/>
          <p:cNvSpPr/>
          <p:nvPr/>
        </p:nvSpPr>
        <p:spPr>
          <a:xfrm>
            <a:off x="1477601" y="5805264"/>
            <a:ext cx="4572000"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u="sng">
                <a:solidFill>
                  <a:srgbClr val="002060"/>
                </a:solidFill>
                <a:latin typeface="Trebuchet MS"/>
                <a:ea typeface="Trebuchet MS"/>
                <a:cs typeface="Trebuchet MS"/>
                <a:sym typeface="Trebuchet M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https://www.youtube.com/watch?v=UPM2z3NkMsQ</a:t>
            </a:r>
            <a:endParaRPr sz="1800">
              <a:solidFill>
                <a:srgbClr val="00206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467544" y="-243408"/>
            <a:ext cx="82296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ELON MUSK </a:t>
            </a:r>
            <a:endParaRPr/>
          </a:p>
        </p:txBody>
      </p:sp>
      <p:sp>
        <p:nvSpPr>
          <p:cNvPr id="202" name="Google Shape;202;p14"/>
          <p:cNvSpPr txBox="1">
            <a:spLocks noGrp="1"/>
          </p:cNvSpPr>
          <p:nvPr>
            <p:ph type="body" idx="1"/>
          </p:nvPr>
        </p:nvSpPr>
        <p:spPr>
          <a:xfrm>
            <a:off x="323528" y="1124744"/>
            <a:ext cx="7416824" cy="4525963"/>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73000"/>
              <a:buChar char="⦿"/>
            </a:pPr>
            <a:r>
              <a:rPr lang="en-AU" sz="2800" u="sng">
                <a:solidFill>
                  <a:schemeClr val="hlink"/>
                </a:solidFill>
                <a:hlinkClick r:id="rId3"/>
              </a:rPr>
              <a:t>https://www.youtube.com/watch?v=k9zTr2MAFRg</a:t>
            </a:r>
            <a:endParaRPr sz="2800"/>
          </a:p>
          <a:p>
            <a:pPr marL="274320" lvl="0" indent="-274320" algn="l" rtl="0">
              <a:spcBef>
                <a:spcPts val="600"/>
              </a:spcBef>
              <a:spcAft>
                <a:spcPts val="0"/>
              </a:spcAft>
              <a:buSzPct val="73000"/>
              <a:buChar char="⦿"/>
            </a:pPr>
            <a:r>
              <a:rPr lang="en-AU" sz="2800"/>
              <a:t>South African-born American entrepreneur and businessman who founded X.com in 1999 (which later became PayPal), SpaceX in 2002 and Tesla Motors in 2003. </a:t>
            </a:r>
            <a:endParaRPr sz="2800"/>
          </a:p>
          <a:p>
            <a:pPr marL="274320" lvl="0" indent="-274320" algn="l" rtl="0">
              <a:spcBef>
                <a:spcPts val="600"/>
              </a:spcBef>
              <a:spcAft>
                <a:spcPts val="0"/>
              </a:spcAft>
              <a:buSzPct val="73000"/>
              <a:buChar char="⦿"/>
            </a:pPr>
            <a:r>
              <a:rPr lang="en-AU" sz="2800"/>
              <a:t>He became a multimillionaire in his late 20s when he sold his start-up company, Zip2, to a division of Compaq Computers. </a:t>
            </a:r>
            <a:endParaRPr/>
          </a:p>
          <a:p>
            <a:pPr marL="274320" lvl="0" indent="-274320" algn="l" rtl="0">
              <a:spcBef>
                <a:spcPts val="600"/>
              </a:spcBef>
              <a:spcAft>
                <a:spcPts val="0"/>
              </a:spcAft>
              <a:buSzPct val="73000"/>
              <a:buChar char="⦿"/>
            </a:pPr>
            <a:r>
              <a:rPr lang="en-AU" sz="2800"/>
              <a:t>Musk made headlines in May 2012, when SpaceX launched a rocket that would send the first commercial vehicle to the International Space Station. He bolstered his portfolio with the purchase of SolarCity in 2016, and cemented his standing as a leader of industry by taking on an advisory role in the early days of President </a:t>
            </a:r>
            <a:r>
              <a:rPr lang="en-AU" sz="2800" u="sng">
                <a:solidFill>
                  <a:schemeClr val="hlink"/>
                </a:solidFill>
                <a:hlinkClick r:id="rId4"/>
              </a:rPr>
              <a:t>Donald Trump</a:t>
            </a:r>
            <a:r>
              <a:rPr lang="en-AU" sz="2800"/>
              <a:t>'s administration.</a:t>
            </a:r>
            <a:endParaRPr/>
          </a:p>
          <a:p>
            <a:pPr marL="274320" lvl="0" indent="-173729" algn="l" rtl="0">
              <a:spcBef>
                <a:spcPts val="600"/>
              </a:spcBef>
              <a:spcAft>
                <a:spcPts val="0"/>
              </a:spcAft>
              <a:buSzPct val="73000"/>
              <a:buNone/>
            </a:pP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ELON MUSK</a:t>
            </a:r>
            <a:endParaRPr/>
          </a:p>
        </p:txBody>
      </p:sp>
      <p:sp>
        <p:nvSpPr>
          <p:cNvPr id="208" name="Google Shape;208;p15"/>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1898"/>
              <a:buFont typeface="Trebuchet MS"/>
              <a:buAutoNum type="arabicPeriod"/>
            </a:pPr>
            <a:r>
              <a:rPr lang="en-AU"/>
              <a:t>What was the issue/problem that Elon Musk identified? </a:t>
            </a:r>
            <a:endParaRPr/>
          </a:p>
          <a:p>
            <a:pPr marL="514350" lvl="0" indent="-514350" algn="l" rtl="0">
              <a:spcBef>
                <a:spcPts val="600"/>
              </a:spcBef>
              <a:spcAft>
                <a:spcPts val="0"/>
              </a:spcAft>
              <a:buSzPts val="1898"/>
              <a:buFont typeface="Trebuchet MS"/>
              <a:buAutoNum type="arabicPeriod"/>
            </a:pPr>
            <a:r>
              <a:rPr lang="en-AU"/>
              <a:t>What was the creative solution to the problem? </a:t>
            </a:r>
            <a:endParaRPr/>
          </a:p>
          <a:p>
            <a:pPr marL="514350" lvl="0" indent="-514350" algn="l" rtl="0">
              <a:spcBef>
                <a:spcPts val="600"/>
              </a:spcBef>
              <a:spcAft>
                <a:spcPts val="0"/>
              </a:spcAft>
              <a:buSzPts val="1898"/>
              <a:buFont typeface="Trebuchet MS"/>
              <a:buAutoNum type="arabicPeriod"/>
            </a:pPr>
            <a:r>
              <a:rPr lang="en-AU"/>
              <a:t>Who benefits from this? </a:t>
            </a:r>
            <a:endParaRPr/>
          </a:p>
          <a:p>
            <a:pPr marL="514350" lvl="0" indent="-514350" algn="l" rtl="0">
              <a:spcBef>
                <a:spcPts val="600"/>
              </a:spcBef>
              <a:spcAft>
                <a:spcPts val="0"/>
              </a:spcAft>
              <a:buSzPts val="1898"/>
              <a:buFont typeface="Trebuchet MS"/>
              <a:buAutoNum type="arabicPeriod"/>
            </a:pPr>
            <a:r>
              <a:rPr lang="en-AU"/>
              <a:t>How did they start their business? </a:t>
            </a:r>
            <a:endParaRPr/>
          </a:p>
          <a:p>
            <a:pPr marL="514350" lvl="0" indent="-514350" algn="l" rtl="0">
              <a:spcBef>
                <a:spcPts val="600"/>
              </a:spcBef>
              <a:spcAft>
                <a:spcPts val="0"/>
              </a:spcAft>
              <a:buSzPts val="1898"/>
              <a:buFont typeface="Trebuchet MS"/>
              <a:buAutoNum type="arabicPeriod"/>
            </a:pPr>
            <a:r>
              <a:rPr lang="en-AU"/>
              <a:t>Where are they located? </a:t>
            </a:r>
            <a:endParaRPr/>
          </a:p>
          <a:p>
            <a:pPr marL="514350" lvl="0" indent="-514350" algn="l" rtl="0">
              <a:spcBef>
                <a:spcPts val="600"/>
              </a:spcBef>
              <a:spcAft>
                <a:spcPts val="0"/>
              </a:spcAft>
              <a:buSzPts val="1898"/>
              <a:buFont typeface="Trebuchet MS"/>
              <a:buAutoNum type="arabicPeriod"/>
            </a:pPr>
            <a:r>
              <a:rPr lang="en-AU"/>
              <a:t>What characteristics does he have?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title"/>
          </p:nvPr>
        </p:nvSpPr>
        <p:spPr>
          <a:xfrm>
            <a:off x="163461" y="260648"/>
            <a:ext cx="7239000" cy="554320"/>
          </a:xfrm>
          <a:prstGeom prst="rect">
            <a:avLst/>
          </a:prstGeom>
          <a:noFill/>
          <a:ln>
            <a:noFill/>
          </a:ln>
        </p:spPr>
        <p:txBody>
          <a:bodyPr spcFirstLastPara="1" wrap="square" lIns="45700" tIns="0" rIns="45700" bIns="0" anchor="b" anchorCtr="0">
            <a:normAutofit fontScale="90000"/>
          </a:bodyPr>
          <a:lstStyle/>
          <a:p>
            <a:pPr marL="0" lvl="0" indent="0" algn="l" rtl="0">
              <a:spcBef>
                <a:spcPts val="0"/>
              </a:spcBef>
              <a:spcAft>
                <a:spcPts val="0"/>
              </a:spcAft>
              <a:buClr>
                <a:srgbClr val="FEF7F0"/>
              </a:buClr>
              <a:buSzPct val="100000"/>
              <a:buFont typeface="Trebuchet MS"/>
              <a:buNone/>
            </a:pPr>
            <a:r>
              <a:rPr lang="en-AU"/>
              <a:t>FRAYER MODEL </a:t>
            </a:r>
            <a:endParaRPr/>
          </a:p>
        </p:txBody>
      </p:sp>
      <p:pic>
        <p:nvPicPr>
          <p:cNvPr id="214" name="Google Shape;214;p16"/>
          <p:cNvPicPr preferRelativeResize="0"/>
          <p:nvPr/>
        </p:nvPicPr>
        <p:blipFill rotWithShape="1">
          <a:blip r:embed="rId3">
            <a:alphaModFix/>
          </a:blip>
          <a:srcRect/>
          <a:stretch/>
        </p:blipFill>
        <p:spPr>
          <a:xfrm>
            <a:off x="1691680" y="1025352"/>
            <a:ext cx="5832648" cy="58326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7" name="Google Shape;97;p2"/>
          <p:cNvGraphicFramePr/>
          <p:nvPr>
            <p:extLst>
              <p:ext uri="{D42A27DB-BD31-4B8C-83A1-F6EECF244321}">
                <p14:modId xmlns:p14="http://schemas.microsoft.com/office/powerpoint/2010/main" val="3865636956"/>
              </p:ext>
            </p:extLst>
          </p:nvPr>
        </p:nvGraphicFramePr>
        <p:xfrm>
          <a:off x="467544" y="1556793"/>
          <a:ext cx="7992900" cy="5114900"/>
        </p:xfrm>
        <a:graphic>
          <a:graphicData uri="http://schemas.openxmlformats.org/drawingml/2006/table">
            <a:tbl>
              <a:tblPr firstRow="1" bandRow="1">
                <a:noFill/>
                <a:tableStyleId>{1A2515E3-E645-4B07-A0B5-30161CE4971B}</a:tableStyleId>
              </a:tblPr>
              <a:tblGrid>
                <a:gridCol w="3996450">
                  <a:extLst>
                    <a:ext uri="{9D8B030D-6E8A-4147-A177-3AD203B41FA5}">
                      <a16:colId xmlns:a16="http://schemas.microsoft.com/office/drawing/2014/main" val="20000"/>
                    </a:ext>
                  </a:extLst>
                </a:gridCol>
                <a:gridCol w="3996450">
                  <a:extLst>
                    <a:ext uri="{9D8B030D-6E8A-4147-A177-3AD203B41FA5}">
                      <a16:colId xmlns:a16="http://schemas.microsoft.com/office/drawing/2014/main" val="20001"/>
                    </a:ext>
                  </a:extLst>
                </a:gridCol>
              </a:tblGrid>
              <a:tr h="1144300">
                <a:tc gridSpan="2">
                  <a:txBody>
                    <a:bodyPr/>
                    <a:lstStyle/>
                    <a:p>
                      <a:pPr marL="0" marR="0" lvl="0" indent="0" algn="l" rtl="0">
                        <a:spcBef>
                          <a:spcPts val="0"/>
                        </a:spcBef>
                        <a:spcAft>
                          <a:spcPts val="0"/>
                        </a:spcAft>
                        <a:buNone/>
                      </a:pPr>
                      <a:r>
                        <a:rPr lang="en-AU" sz="2000" b="1" u="none" strike="noStrike" cap="none" dirty="0">
                          <a:solidFill>
                            <a:schemeClr val="dk1"/>
                          </a:solidFill>
                        </a:rPr>
                        <a:t>Lesson Objective</a:t>
                      </a:r>
                      <a:r>
                        <a:rPr lang="en-AU" sz="2000" u="none" strike="noStrike" cap="none" dirty="0">
                          <a:solidFill>
                            <a:schemeClr val="dk1"/>
                          </a:solidFill>
                        </a:rPr>
                        <a:t>:  To understand the meaning of entrepreneurship  and innovation. How do entrepreneurs differ from other people who own/run a business? </a:t>
                      </a:r>
                      <a:endParaRPr sz="2000" dirty="0">
                        <a:solidFill>
                          <a:schemeClr val="dk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1349300">
                <a:tc gridSpan="2">
                  <a:txBody>
                    <a:bodyPr/>
                    <a:lstStyle/>
                    <a:p>
                      <a:pPr marL="0" marR="0" lvl="0" indent="0" algn="l" rtl="0">
                        <a:lnSpc>
                          <a:spcPct val="100000"/>
                        </a:lnSpc>
                        <a:spcBef>
                          <a:spcPts val="0"/>
                        </a:spcBef>
                        <a:spcAft>
                          <a:spcPts val="0"/>
                        </a:spcAft>
                        <a:buClr>
                          <a:schemeClr val="dk1"/>
                        </a:buClr>
                        <a:buSzPts val="2000"/>
                        <a:buFont typeface="Trebuchet MS"/>
                        <a:buNone/>
                      </a:pPr>
                      <a:r>
                        <a:rPr lang="en-AU" sz="2000" b="1" dirty="0">
                          <a:solidFill>
                            <a:schemeClr val="dk1"/>
                          </a:solidFill>
                        </a:rPr>
                        <a:t>Do Now: </a:t>
                      </a:r>
                      <a:r>
                        <a:rPr lang="en-AU" sz="2000" dirty="0">
                          <a:solidFill>
                            <a:schemeClr val="dk1"/>
                          </a:solidFill>
                        </a:rPr>
                        <a:t>Silently read pages </a:t>
                      </a:r>
                      <a:r>
                        <a:rPr lang="en-AU" sz="2000" dirty="0" smtClean="0">
                          <a:solidFill>
                            <a:schemeClr val="dk1"/>
                          </a:solidFill>
                        </a:rPr>
                        <a:t>398-399 (Oxford</a:t>
                      </a:r>
                      <a:r>
                        <a:rPr lang="en-AU" sz="2000" baseline="0" dirty="0" smtClean="0">
                          <a:solidFill>
                            <a:schemeClr val="dk1"/>
                          </a:solidFill>
                        </a:rPr>
                        <a:t> Year 7)</a:t>
                      </a:r>
                      <a:r>
                        <a:rPr lang="en-AU" sz="2000" dirty="0" smtClean="0">
                          <a:solidFill>
                            <a:schemeClr val="dk1"/>
                          </a:solidFill>
                        </a:rPr>
                        <a:t> </a:t>
                      </a:r>
                      <a:r>
                        <a:rPr lang="en-AU" sz="2000" dirty="0">
                          <a:solidFill>
                            <a:schemeClr val="dk1"/>
                          </a:solidFill>
                        </a:rPr>
                        <a:t>and answer questions 1, 2, 3, 4 in your book. </a:t>
                      </a:r>
                      <a:endParaRPr dirty="0"/>
                    </a:p>
                    <a:p>
                      <a:pPr marL="0" marR="0" lvl="0" indent="0" algn="l" rtl="0">
                        <a:spcBef>
                          <a:spcPts val="0"/>
                        </a:spcBef>
                        <a:spcAft>
                          <a:spcPts val="0"/>
                        </a:spcAft>
                        <a:buNone/>
                      </a:pPr>
                      <a:endParaRPr sz="2000" dirty="0">
                        <a:solidFill>
                          <a:schemeClr val="dk1"/>
                        </a:solidFill>
                      </a:endParaRPr>
                    </a:p>
                    <a:p>
                      <a:pPr marL="0" marR="0" lvl="0" indent="0" algn="l" rtl="0">
                        <a:spcBef>
                          <a:spcPts val="0"/>
                        </a:spcBef>
                        <a:spcAft>
                          <a:spcPts val="0"/>
                        </a:spcAft>
                        <a:buNone/>
                      </a:pPr>
                      <a:endParaRPr sz="2000" dirty="0">
                        <a:solidFill>
                          <a:schemeClr val="dk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1349300">
                <a:tc>
                  <a:txBody>
                    <a:bodyPr/>
                    <a:lstStyle/>
                    <a:p>
                      <a:pPr marL="0" marR="0" lvl="0" indent="0" algn="l" rtl="0">
                        <a:spcBef>
                          <a:spcPts val="0"/>
                        </a:spcBef>
                        <a:spcAft>
                          <a:spcPts val="0"/>
                        </a:spcAft>
                        <a:buNone/>
                      </a:pPr>
                      <a:r>
                        <a:rPr lang="en-AU" sz="2000" b="1">
                          <a:solidFill>
                            <a:schemeClr val="dk1"/>
                          </a:solidFill>
                        </a:rPr>
                        <a:t>Agenda: </a:t>
                      </a:r>
                      <a:endParaRPr/>
                    </a:p>
                    <a:p>
                      <a:pPr marL="0" marR="0" lvl="0" indent="0" algn="l" rtl="0">
                        <a:spcBef>
                          <a:spcPts val="0"/>
                        </a:spcBef>
                        <a:spcAft>
                          <a:spcPts val="0"/>
                        </a:spcAft>
                        <a:buNone/>
                      </a:pPr>
                      <a:r>
                        <a:rPr lang="en-AU" sz="2000">
                          <a:solidFill>
                            <a:schemeClr val="dk1"/>
                          </a:solidFill>
                        </a:rPr>
                        <a:t>1. Do Now </a:t>
                      </a:r>
                      <a:endParaRPr/>
                    </a:p>
                    <a:p>
                      <a:pPr marL="0" marR="0" lvl="0" indent="0" algn="l" rtl="0">
                        <a:spcBef>
                          <a:spcPts val="0"/>
                        </a:spcBef>
                        <a:spcAft>
                          <a:spcPts val="0"/>
                        </a:spcAft>
                        <a:buNone/>
                      </a:pPr>
                      <a:r>
                        <a:rPr lang="en-AU" sz="2000">
                          <a:solidFill>
                            <a:schemeClr val="dk1"/>
                          </a:solidFill>
                        </a:rPr>
                        <a:t>2. Some examples of Entrepreneurs  </a:t>
                      </a:r>
                      <a:endParaRPr/>
                    </a:p>
                    <a:p>
                      <a:pPr marL="0" marR="0" lvl="0" indent="0" algn="l" rtl="0">
                        <a:spcBef>
                          <a:spcPts val="0"/>
                        </a:spcBef>
                        <a:spcAft>
                          <a:spcPts val="0"/>
                        </a:spcAft>
                        <a:buNone/>
                      </a:pPr>
                      <a:r>
                        <a:rPr lang="en-AU" sz="2000">
                          <a:solidFill>
                            <a:schemeClr val="dk1"/>
                          </a:solidFill>
                        </a:rPr>
                        <a:t>3. Frayer model </a:t>
                      </a:r>
                      <a:endParaRPr sz="2000">
                        <a:solidFill>
                          <a:schemeClr val="dk1"/>
                        </a:solidFill>
                      </a:endParaRPr>
                    </a:p>
                  </a:txBody>
                  <a:tcPr marL="91450" marR="91450" marT="45725" marB="45725"/>
                </a:tc>
                <a:tc>
                  <a:txBody>
                    <a:bodyPr/>
                    <a:lstStyle/>
                    <a:p>
                      <a:pPr marL="0" marR="0" lvl="0" indent="0" algn="l" rtl="0">
                        <a:spcBef>
                          <a:spcPts val="0"/>
                        </a:spcBef>
                        <a:spcAft>
                          <a:spcPts val="0"/>
                        </a:spcAft>
                        <a:buNone/>
                      </a:pPr>
                      <a:r>
                        <a:rPr lang="en-AU" sz="2000" b="1">
                          <a:solidFill>
                            <a:schemeClr val="dk1"/>
                          </a:solidFill>
                        </a:rPr>
                        <a:t>Vocabulary: </a:t>
                      </a:r>
                      <a:endParaRPr/>
                    </a:p>
                    <a:p>
                      <a:pPr marL="0" marR="0" lvl="0" indent="0" algn="l" rtl="0">
                        <a:spcBef>
                          <a:spcPts val="0"/>
                        </a:spcBef>
                        <a:spcAft>
                          <a:spcPts val="0"/>
                        </a:spcAft>
                        <a:buNone/>
                      </a:pPr>
                      <a:r>
                        <a:rPr lang="en-AU" sz="2000" b="0">
                          <a:solidFill>
                            <a:schemeClr val="dk1"/>
                          </a:solidFill>
                        </a:rPr>
                        <a:t>Entrepreneur</a:t>
                      </a:r>
                      <a:endParaRPr/>
                    </a:p>
                    <a:p>
                      <a:pPr marL="0" marR="0" lvl="0" indent="0" algn="l" rtl="0">
                        <a:spcBef>
                          <a:spcPts val="0"/>
                        </a:spcBef>
                        <a:spcAft>
                          <a:spcPts val="0"/>
                        </a:spcAft>
                        <a:buNone/>
                      </a:pPr>
                      <a:r>
                        <a:rPr lang="en-AU" sz="2000" b="0">
                          <a:solidFill>
                            <a:schemeClr val="dk1"/>
                          </a:solidFill>
                        </a:rPr>
                        <a:t>Innovation </a:t>
                      </a:r>
                      <a:endParaRPr/>
                    </a:p>
                    <a:p>
                      <a:pPr marL="0" marR="0" lvl="0" indent="0" algn="l" rtl="0">
                        <a:spcBef>
                          <a:spcPts val="0"/>
                        </a:spcBef>
                        <a:spcAft>
                          <a:spcPts val="0"/>
                        </a:spcAft>
                        <a:buNone/>
                      </a:pPr>
                      <a:r>
                        <a:rPr lang="en-AU" sz="2000" b="0">
                          <a:solidFill>
                            <a:schemeClr val="dk1"/>
                          </a:solidFill>
                        </a:rPr>
                        <a:t>Characteristics </a:t>
                      </a:r>
                      <a:endParaRPr sz="2000" b="0">
                        <a:solidFill>
                          <a:schemeClr val="dk1"/>
                        </a:solidFill>
                      </a:endParaRPr>
                    </a:p>
                  </a:txBody>
                  <a:tcPr marL="91450" marR="91450" marT="45725" marB="45725"/>
                </a:tc>
                <a:extLst>
                  <a:ext uri="{0D108BD9-81ED-4DB2-BD59-A6C34878D82A}">
                    <a16:rowId xmlns:a16="http://schemas.microsoft.com/office/drawing/2014/main" val="10002"/>
                  </a:ext>
                </a:extLst>
              </a:tr>
              <a:tr h="997500">
                <a:tc gridSpan="2">
                  <a:txBody>
                    <a:bodyPr/>
                    <a:lstStyle/>
                    <a:p>
                      <a:pPr marL="0" marR="0" lvl="0" indent="0" algn="l" rtl="0">
                        <a:spcBef>
                          <a:spcPts val="0"/>
                        </a:spcBef>
                        <a:spcAft>
                          <a:spcPts val="0"/>
                        </a:spcAft>
                        <a:buNone/>
                      </a:pPr>
                      <a:r>
                        <a:rPr lang="en-AU" sz="2000" b="1" dirty="0">
                          <a:solidFill>
                            <a:schemeClr val="dk1"/>
                          </a:solidFill>
                        </a:rPr>
                        <a:t>I have been successful in this lesson if </a:t>
                      </a:r>
                      <a:r>
                        <a:rPr lang="en-AU" sz="2000" b="0" i="0" dirty="0">
                          <a:solidFill>
                            <a:schemeClr val="dk1"/>
                          </a:solidFill>
                        </a:rPr>
                        <a:t>I am able to complete the </a:t>
                      </a:r>
                      <a:r>
                        <a:rPr lang="en-AU" sz="2000" b="0" i="0" dirty="0" err="1">
                          <a:solidFill>
                            <a:schemeClr val="dk1"/>
                          </a:solidFill>
                        </a:rPr>
                        <a:t>Frayer</a:t>
                      </a:r>
                      <a:r>
                        <a:rPr lang="en-AU" sz="2000" b="0" i="0" dirty="0">
                          <a:solidFill>
                            <a:schemeClr val="dk1"/>
                          </a:solidFill>
                        </a:rPr>
                        <a:t> model diagram with a definition, characteristics, examples and non-examples </a:t>
                      </a:r>
                      <a:endParaRPr sz="2000" b="1" dirty="0">
                        <a:solidFill>
                          <a:schemeClr val="dk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98" name="Google Shape;98;p2"/>
          <p:cNvSpPr txBox="1"/>
          <p:nvPr/>
        </p:nvSpPr>
        <p:spPr>
          <a:xfrm>
            <a:off x="1979712" y="533703"/>
            <a:ext cx="48561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b="0" i="0" u="none" strike="noStrike" cap="none">
                <a:solidFill>
                  <a:srgbClr val="5C1E34"/>
                </a:solidFill>
                <a:latin typeface="Trebuchet MS"/>
                <a:ea typeface="Trebuchet MS"/>
                <a:cs typeface="Trebuchet MS"/>
                <a:sym typeface="Trebuchet MS"/>
              </a:rPr>
              <a:t>Topic: Entrepreneurship </a:t>
            </a:r>
            <a:endParaRPr sz="2800">
              <a:solidFill>
                <a:srgbClr val="5C1E34"/>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DO NOW: </a:t>
            </a:r>
            <a:endParaRPr/>
          </a:p>
        </p:txBody>
      </p:sp>
      <p:sp>
        <p:nvSpPr>
          <p:cNvPr id="104" name="Google Shape;104;p3"/>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98"/>
              <a:buChar char="⦿"/>
            </a:pPr>
            <a:r>
              <a:rPr lang="en-AU" dirty="0"/>
              <a:t>Silently read pages </a:t>
            </a:r>
            <a:r>
              <a:rPr lang="en-AU" dirty="0" smtClean="0"/>
              <a:t>398-399 of the Oxford Year 7 Textbook </a:t>
            </a:r>
            <a:r>
              <a:rPr lang="en-AU" dirty="0"/>
              <a:t>and answer questions 1, 2, 3, 4 in your book.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DO NOW </a:t>
            </a:r>
            <a:endParaRPr/>
          </a:p>
        </p:txBody>
      </p:sp>
      <p:sp>
        <p:nvSpPr>
          <p:cNvPr id="110" name="Google Shape;110;p4"/>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98"/>
              <a:buChar char="⦿"/>
            </a:pPr>
            <a:r>
              <a:rPr lang="en-AU"/>
              <a:t>Make as many words out of the following word: </a:t>
            </a:r>
            <a:endParaRPr/>
          </a:p>
          <a:p>
            <a:pPr marL="274320" lvl="0" indent="-153797" algn="l" rtl="0">
              <a:spcBef>
                <a:spcPts val="600"/>
              </a:spcBef>
              <a:spcAft>
                <a:spcPts val="0"/>
              </a:spcAft>
              <a:buSzPts val="1898"/>
              <a:buNone/>
            </a:pPr>
            <a:endParaRPr/>
          </a:p>
          <a:p>
            <a:pPr marL="0" lvl="0" indent="0" algn="l" rtl="0">
              <a:spcBef>
                <a:spcPts val="600"/>
              </a:spcBef>
              <a:spcAft>
                <a:spcPts val="0"/>
              </a:spcAft>
              <a:buSzPts val="4818"/>
              <a:buNone/>
            </a:pPr>
            <a:r>
              <a:rPr lang="en-AU" sz="6600"/>
              <a:t>ENTPRENEURSHIP </a:t>
            </a:r>
            <a:endParaRPr sz="6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SEINFELD </a:t>
            </a:r>
            <a:endParaRPr/>
          </a:p>
        </p:txBody>
      </p:sp>
      <p:sp>
        <p:nvSpPr>
          <p:cNvPr id="116" name="Google Shape;116;p5"/>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98"/>
              <a:buChar char="⦿"/>
            </a:pPr>
            <a:r>
              <a:rPr lang="en-AU" u="sng">
                <a:solidFill>
                  <a:schemeClr val="hlink"/>
                </a:solidFill>
                <a:hlinkClick r:id="rId3"/>
              </a:rPr>
              <a:t>https://www.youtube.com/watch?v=mkvbZ-e795k</a:t>
            </a:r>
            <a:endParaRPr/>
          </a:p>
          <a:p>
            <a:pPr marL="274320" lvl="0" indent="-153797" algn="l" rtl="0">
              <a:spcBef>
                <a:spcPts val="600"/>
              </a:spcBef>
              <a:spcAft>
                <a:spcPts val="0"/>
              </a:spcAft>
              <a:buSzPts val="1898"/>
              <a:buNone/>
            </a:pPr>
            <a:endParaRPr/>
          </a:p>
          <a:p>
            <a:pPr marL="274320" lvl="0" indent="-274320" algn="l" rtl="0">
              <a:spcBef>
                <a:spcPts val="600"/>
              </a:spcBef>
              <a:spcAft>
                <a:spcPts val="0"/>
              </a:spcAft>
              <a:buSzPts val="1898"/>
              <a:buChar char="⦿"/>
            </a:pPr>
            <a:r>
              <a:rPr lang="en-AU"/>
              <a:t>Parks and recreation: tom Haverford’s Ridiculous Business Ideas</a:t>
            </a:r>
            <a:endParaRPr/>
          </a:p>
          <a:p>
            <a:pPr marL="521208" lvl="1" indent="-228600" algn="l" rtl="0">
              <a:spcBef>
                <a:spcPts val="500"/>
              </a:spcBef>
              <a:spcAft>
                <a:spcPts val="0"/>
              </a:spcAft>
              <a:buSzPts val="1840"/>
              <a:buChar char="◼"/>
            </a:pPr>
            <a:r>
              <a:rPr lang="en-AU" u="sng">
                <a:solidFill>
                  <a:schemeClr val="hlink"/>
                </a:solidFill>
                <a:hlinkClick r:id="rId4"/>
              </a:rPr>
              <a:t>https://www.youtube.com/watch?v=6r17Ez9V3AQ</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467544" y="116632"/>
            <a:ext cx="7239000" cy="698336"/>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en-AU"/>
              <a:t>WHAT IS ENTREPRENEURSHIP? </a:t>
            </a:r>
            <a:endParaRPr/>
          </a:p>
        </p:txBody>
      </p:sp>
      <p:pic>
        <p:nvPicPr>
          <p:cNvPr id="122" name="Google Shape;122;p6"/>
          <p:cNvPicPr preferRelativeResize="0">
            <a:picLocks noGrp="1"/>
          </p:cNvPicPr>
          <p:nvPr>
            <p:ph type="body" idx="1"/>
          </p:nvPr>
        </p:nvPicPr>
        <p:blipFill rotWithShape="1">
          <a:blip r:embed="rId3">
            <a:alphaModFix/>
          </a:blip>
          <a:srcRect/>
          <a:stretch/>
        </p:blipFill>
        <p:spPr>
          <a:xfrm>
            <a:off x="107504" y="802644"/>
            <a:ext cx="8892480" cy="60553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7" name="Google Shape;127;p7"/>
          <p:cNvGrpSpPr/>
          <p:nvPr/>
        </p:nvGrpSpPr>
        <p:grpSpPr>
          <a:xfrm>
            <a:off x="1013569" y="25133"/>
            <a:ext cx="6937348" cy="6807732"/>
            <a:chOff x="1013569" y="25133"/>
            <a:chExt cx="6937348" cy="6807732"/>
          </a:xfrm>
        </p:grpSpPr>
        <p:sp>
          <p:nvSpPr>
            <p:cNvPr id="128" name="Google Shape;128;p7"/>
            <p:cNvSpPr/>
            <p:nvPr/>
          </p:nvSpPr>
          <p:spPr>
            <a:xfrm>
              <a:off x="3168352" y="2543365"/>
              <a:ext cx="2627783" cy="2109770"/>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txBox="1"/>
            <p:nvPr/>
          </p:nvSpPr>
          <p:spPr>
            <a:xfrm>
              <a:off x="3553182" y="2852334"/>
              <a:ext cx="1858123" cy="149183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u="sng">
                  <a:solidFill>
                    <a:schemeClr val="lt1"/>
                  </a:solidFill>
                  <a:latin typeface="Trebuchet MS"/>
                  <a:ea typeface="Trebuchet MS"/>
                  <a:cs typeface="Trebuchet MS"/>
                  <a:sym typeface="Trebuchet MS"/>
                </a:rPr>
                <a:t>Characteristics </a:t>
              </a:r>
              <a:r>
                <a:rPr lang="en-AU" sz="1800">
                  <a:solidFill>
                    <a:schemeClr val="lt1"/>
                  </a:solidFill>
                  <a:latin typeface="Trebuchet MS"/>
                  <a:ea typeface="Trebuchet MS"/>
                  <a:cs typeface="Trebuchet MS"/>
                  <a:sym typeface="Trebuchet MS"/>
                </a:rPr>
                <a:t>of an Entrepreneur  </a:t>
              </a:r>
              <a:endParaRPr sz="1800">
                <a:solidFill>
                  <a:schemeClr val="lt1"/>
                </a:solidFill>
                <a:latin typeface="Trebuchet MS"/>
                <a:ea typeface="Trebuchet MS"/>
                <a:cs typeface="Trebuchet MS"/>
                <a:sym typeface="Trebuchet MS"/>
              </a:endParaRPr>
            </a:p>
          </p:txBody>
        </p:sp>
        <p:sp>
          <p:nvSpPr>
            <p:cNvPr id="130" name="Google Shape;130;p7"/>
            <p:cNvSpPr/>
            <p:nvPr/>
          </p:nvSpPr>
          <p:spPr>
            <a:xfrm rot="-5400000">
              <a:off x="4106927" y="2150302"/>
              <a:ext cx="750632" cy="35492"/>
            </a:xfrm>
            <a:custGeom>
              <a:avLst/>
              <a:gdLst/>
              <a:ahLst/>
              <a:cxnLst/>
              <a:rect l="l" t="t" r="r" b="b"/>
              <a:pathLst>
                <a:path w="120000" h="120000" extrusionOk="0">
                  <a:moveTo>
                    <a:pt x="0" y="60000"/>
                  </a:moveTo>
                  <a:lnTo>
                    <a:pt x="120000" y="60000"/>
                  </a:lnTo>
                </a:path>
              </a:pathLst>
            </a:custGeom>
            <a:noFill/>
            <a:ln w="40000" cap="flat" cmpd="sng">
              <a:solidFill>
                <a:srgbClr val="912D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txBox="1"/>
            <p:nvPr/>
          </p:nvSpPr>
          <p:spPr>
            <a:xfrm rot="-5400000">
              <a:off x="4463478" y="2149283"/>
              <a:ext cx="37531" cy="3753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700">
                <a:solidFill>
                  <a:schemeClr val="dk1"/>
                </a:solidFill>
                <a:latin typeface="Trebuchet MS"/>
                <a:ea typeface="Trebuchet MS"/>
                <a:cs typeface="Trebuchet MS"/>
                <a:sym typeface="Trebuchet MS"/>
              </a:endParaRPr>
            </a:p>
          </p:txBody>
        </p:sp>
        <p:sp>
          <p:nvSpPr>
            <p:cNvPr id="132" name="Google Shape;132;p7"/>
            <p:cNvSpPr/>
            <p:nvPr/>
          </p:nvSpPr>
          <p:spPr>
            <a:xfrm>
              <a:off x="3598444" y="25133"/>
              <a:ext cx="1767598" cy="1767598"/>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txBox="1"/>
            <p:nvPr/>
          </p:nvSpPr>
          <p:spPr>
            <a:xfrm>
              <a:off x="3857303" y="283992"/>
              <a:ext cx="1249880" cy="124988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a:solidFill>
                    <a:schemeClr val="lt1"/>
                  </a:solidFill>
                  <a:latin typeface="Trebuchet MS"/>
                  <a:ea typeface="Trebuchet MS"/>
                  <a:cs typeface="Trebuchet MS"/>
                  <a:sym typeface="Trebuchet MS"/>
                </a:rPr>
                <a:t>Risk takers</a:t>
              </a:r>
              <a:endParaRPr sz="1800">
                <a:solidFill>
                  <a:schemeClr val="lt1"/>
                </a:solidFill>
                <a:latin typeface="Trebuchet MS"/>
                <a:ea typeface="Trebuchet MS"/>
                <a:cs typeface="Trebuchet MS"/>
                <a:sym typeface="Trebuchet MS"/>
              </a:endParaRPr>
            </a:p>
          </p:txBody>
        </p:sp>
        <p:sp>
          <p:nvSpPr>
            <p:cNvPr id="134" name="Google Shape;134;p7"/>
            <p:cNvSpPr/>
            <p:nvPr/>
          </p:nvSpPr>
          <p:spPr>
            <a:xfrm rot="-2352432">
              <a:off x="5336096" y="2638389"/>
              <a:ext cx="601996" cy="35492"/>
            </a:xfrm>
            <a:custGeom>
              <a:avLst/>
              <a:gdLst/>
              <a:ahLst/>
              <a:cxnLst/>
              <a:rect l="l" t="t" r="r" b="b"/>
              <a:pathLst>
                <a:path w="120000" h="120000" extrusionOk="0">
                  <a:moveTo>
                    <a:pt x="0" y="60000"/>
                  </a:moveTo>
                  <a:lnTo>
                    <a:pt x="120000" y="60000"/>
                  </a:lnTo>
                </a:path>
              </a:pathLst>
            </a:custGeom>
            <a:noFill/>
            <a:ln w="40000" cap="flat" cmpd="sng">
              <a:solidFill>
                <a:srgbClr val="912D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txBox="1"/>
            <p:nvPr/>
          </p:nvSpPr>
          <p:spPr>
            <a:xfrm rot="-2352432">
              <a:off x="5622044" y="2641085"/>
              <a:ext cx="30099" cy="3009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700">
                <a:solidFill>
                  <a:schemeClr val="dk1"/>
                </a:solidFill>
                <a:latin typeface="Trebuchet MS"/>
                <a:ea typeface="Trebuchet MS"/>
                <a:cs typeface="Trebuchet MS"/>
                <a:sym typeface="Trebuchet MS"/>
              </a:endParaRPr>
            </a:p>
          </p:txBody>
        </p:sp>
        <p:sp>
          <p:nvSpPr>
            <p:cNvPr id="136" name="Google Shape;136;p7"/>
            <p:cNvSpPr/>
            <p:nvPr/>
          </p:nvSpPr>
          <p:spPr>
            <a:xfrm>
              <a:off x="5671353" y="1023394"/>
              <a:ext cx="1767598" cy="1767598"/>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txBox="1"/>
            <p:nvPr/>
          </p:nvSpPr>
          <p:spPr>
            <a:xfrm>
              <a:off x="5930212" y="1282253"/>
              <a:ext cx="1249880" cy="124988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a:solidFill>
                    <a:schemeClr val="lt1"/>
                  </a:solidFill>
                  <a:latin typeface="Trebuchet MS"/>
                  <a:ea typeface="Trebuchet MS"/>
                  <a:cs typeface="Trebuchet MS"/>
                  <a:sym typeface="Trebuchet MS"/>
                </a:rPr>
                <a:t>Passionate</a:t>
              </a:r>
              <a:endParaRPr sz="1800">
                <a:solidFill>
                  <a:schemeClr val="lt1"/>
                </a:solidFill>
                <a:latin typeface="Trebuchet MS"/>
                <a:ea typeface="Trebuchet MS"/>
                <a:cs typeface="Trebuchet MS"/>
                <a:sym typeface="Trebuchet MS"/>
              </a:endParaRPr>
            </a:p>
          </p:txBody>
        </p:sp>
        <p:sp>
          <p:nvSpPr>
            <p:cNvPr id="138" name="Google Shape;138;p7"/>
            <p:cNvSpPr/>
            <p:nvPr/>
          </p:nvSpPr>
          <p:spPr>
            <a:xfrm rot="723284">
              <a:off x="5746902" y="3899802"/>
              <a:ext cx="460988" cy="35492"/>
            </a:xfrm>
            <a:custGeom>
              <a:avLst/>
              <a:gdLst/>
              <a:ahLst/>
              <a:cxnLst/>
              <a:rect l="l" t="t" r="r" b="b"/>
              <a:pathLst>
                <a:path w="120000" h="120000" extrusionOk="0">
                  <a:moveTo>
                    <a:pt x="0" y="60000"/>
                  </a:moveTo>
                  <a:lnTo>
                    <a:pt x="120000" y="60000"/>
                  </a:lnTo>
                </a:path>
              </a:pathLst>
            </a:custGeom>
            <a:noFill/>
            <a:ln w="40000" cap="flat" cmpd="sng">
              <a:solidFill>
                <a:srgbClr val="912D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txBox="1"/>
            <p:nvPr/>
          </p:nvSpPr>
          <p:spPr>
            <a:xfrm rot="723284">
              <a:off x="5965872" y="3906023"/>
              <a:ext cx="23049" cy="2304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700">
                <a:solidFill>
                  <a:schemeClr val="dk1"/>
                </a:solidFill>
                <a:latin typeface="Trebuchet MS"/>
                <a:ea typeface="Trebuchet MS"/>
                <a:cs typeface="Trebuchet MS"/>
                <a:sym typeface="Trebuchet MS"/>
              </a:endParaRPr>
            </a:p>
          </p:txBody>
        </p:sp>
        <p:sp>
          <p:nvSpPr>
            <p:cNvPr id="140" name="Google Shape;140;p7"/>
            <p:cNvSpPr/>
            <p:nvPr/>
          </p:nvSpPr>
          <p:spPr>
            <a:xfrm>
              <a:off x="6183319" y="3266464"/>
              <a:ext cx="1767598" cy="1767598"/>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txBox="1"/>
            <p:nvPr/>
          </p:nvSpPr>
          <p:spPr>
            <a:xfrm>
              <a:off x="6442178" y="3525323"/>
              <a:ext cx="1249880" cy="124988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a:solidFill>
                    <a:schemeClr val="lt1"/>
                  </a:solidFill>
                  <a:latin typeface="Trebuchet MS"/>
                  <a:ea typeface="Trebuchet MS"/>
                  <a:cs typeface="Trebuchet MS"/>
                  <a:sym typeface="Trebuchet MS"/>
                </a:rPr>
                <a:t>Organised</a:t>
              </a:r>
              <a:endParaRPr sz="1800">
                <a:solidFill>
                  <a:schemeClr val="lt1"/>
                </a:solidFill>
                <a:latin typeface="Trebuchet MS"/>
                <a:ea typeface="Trebuchet MS"/>
                <a:cs typeface="Trebuchet MS"/>
                <a:sym typeface="Trebuchet MS"/>
              </a:endParaRPr>
            </a:p>
          </p:txBody>
        </p:sp>
        <p:sp>
          <p:nvSpPr>
            <p:cNvPr id="142" name="Google Shape;142;p7"/>
            <p:cNvSpPr/>
            <p:nvPr/>
          </p:nvSpPr>
          <p:spPr>
            <a:xfrm rot="3835505">
              <a:off x="4783269" y="4849902"/>
              <a:ext cx="640315" cy="35492"/>
            </a:xfrm>
            <a:custGeom>
              <a:avLst/>
              <a:gdLst/>
              <a:ahLst/>
              <a:cxnLst/>
              <a:rect l="l" t="t" r="r" b="b"/>
              <a:pathLst>
                <a:path w="120000" h="120000" extrusionOk="0">
                  <a:moveTo>
                    <a:pt x="0" y="60000"/>
                  </a:moveTo>
                  <a:lnTo>
                    <a:pt x="120000" y="60000"/>
                  </a:lnTo>
                </a:path>
              </a:pathLst>
            </a:custGeom>
            <a:noFill/>
            <a:ln w="40000" cap="flat" cmpd="sng">
              <a:solidFill>
                <a:srgbClr val="912D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txBox="1"/>
            <p:nvPr/>
          </p:nvSpPr>
          <p:spPr>
            <a:xfrm rot="3835505">
              <a:off x="5087419" y="4851640"/>
              <a:ext cx="32015" cy="3201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700">
                <a:solidFill>
                  <a:schemeClr val="dk1"/>
                </a:solidFill>
                <a:latin typeface="Trebuchet MS"/>
                <a:ea typeface="Trebuchet MS"/>
                <a:cs typeface="Trebuchet MS"/>
                <a:sym typeface="Trebuchet MS"/>
              </a:endParaRPr>
            </a:p>
          </p:txBody>
        </p:sp>
        <p:sp>
          <p:nvSpPr>
            <p:cNvPr id="144" name="Google Shape;144;p7"/>
            <p:cNvSpPr/>
            <p:nvPr/>
          </p:nvSpPr>
          <p:spPr>
            <a:xfrm>
              <a:off x="4748822" y="5065267"/>
              <a:ext cx="1767598" cy="1767598"/>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p:nvPr/>
          </p:nvSpPr>
          <p:spPr>
            <a:xfrm>
              <a:off x="5007681" y="5324126"/>
              <a:ext cx="1249880" cy="124988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a:solidFill>
                    <a:schemeClr val="lt1"/>
                  </a:solidFill>
                  <a:latin typeface="Trebuchet MS"/>
                  <a:ea typeface="Trebuchet MS"/>
                  <a:cs typeface="Trebuchet MS"/>
                  <a:sym typeface="Trebuchet MS"/>
                </a:rPr>
                <a:t>Innovative </a:t>
              </a:r>
              <a:endParaRPr sz="1800">
                <a:solidFill>
                  <a:schemeClr val="lt1"/>
                </a:solidFill>
                <a:latin typeface="Trebuchet MS"/>
                <a:ea typeface="Trebuchet MS"/>
                <a:cs typeface="Trebuchet MS"/>
                <a:sym typeface="Trebuchet MS"/>
              </a:endParaRPr>
            </a:p>
          </p:txBody>
        </p:sp>
        <p:sp>
          <p:nvSpPr>
            <p:cNvPr id="146" name="Google Shape;146;p7"/>
            <p:cNvSpPr/>
            <p:nvPr/>
          </p:nvSpPr>
          <p:spPr>
            <a:xfrm rot="6964495">
              <a:off x="3540903" y="4849902"/>
              <a:ext cx="640315" cy="35492"/>
            </a:xfrm>
            <a:custGeom>
              <a:avLst/>
              <a:gdLst/>
              <a:ahLst/>
              <a:cxnLst/>
              <a:rect l="l" t="t" r="r" b="b"/>
              <a:pathLst>
                <a:path w="120000" h="120000" extrusionOk="0">
                  <a:moveTo>
                    <a:pt x="0" y="60000"/>
                  </a:moveTo>
                  <a:lnTo>
                    <a:pt x="120000" y="60000"/>
                  </a:lnTo>
                </a:path>
              </a:pathLst>
            </a:custGeom>
            <a:noFill/>
            <a:ln w="40000" cap="flat" cmpd="sng">
              <a:solidFill>
                <a:srgbClr val="912D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txBox="1"/>
            <p:nvPr/>
          </p:nvSpPr>
          <p:spPr>
            <a:xfrm rot="-3835505">
              <a:off x="3845053" y="4851640"/>
              <a:ext cx="32015" cy="3201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700">
                <a:solidFill>
                  <a:schemeClr val="dk1"/>
                </a:solidFill>
                <a:latin typeface="Trebuchet MS"/>
                <a:ea typeface="Trebuchet MS"/>
                <a:cs typeface="Trebuchet MS"/>
                <a:sym typeface="Trebuchet MS"/>
              </a:endParaRPr>
            </a:p>
          </p:txBody>
        </p:sp>
        <p:sp>
          <p:nvSpPr>
            <p:cNvPr id="148" name="Google Shape;148;p7"/>
            <p:cNvSpPr/>
            <p:nvPr/>
          </p:nvSpPr>
          <p:spPr>
            <a:xfrm>
              <a:off x="2448066" y="5065267"/>
              <a:ext cx="1767598" cy="1767598"/>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txBox="1"/>
            <p:nvPr/>
          </p:nvSpPr>
          <p:spPr>
            <a:xfrm>
              <a:off x="2706925" y="5324126"/>
              <a:ext cx="1249880" cy="124988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a:solidFill>
                    <a:schemeClr val="lt1"/>
                  </a:solidFill>
                  <a:latin typeface="Trebuchet MS"/>
                  <a:ea typeface="Trebuchet MS"/>
                  <a:cs typeface="Trebuchet MS"/>
                  <a:sym typeface="Trebuchet MS"/>
                </a:rPr>
                <a:t>Strong work ethic</a:t>
              </a:r>
              <a:endParaRPr sz="1800">
                <a:solidFill>
                  <a:schemeClr val="lt1"/>
                </a:solidFill>
                <a:latin typeface="Trebuchet MS"/>
                <a:ea typeface="Trebuchet MS"/>
                <a:cs typeface="Trebuchet MS"/>
                <a:sym typeface="Trebuchet MS"/>
              </a:endParaRPr>
            </a:p>
          </p:txBody>
        </p:sp>
        <p:sp>
          <p:nvSpPr>
            <p:cNvPr id="150" name="Google Shape;150;p7"/>
            <p:cNvSpPr/>
            <p:nvPr/>
          </p:nvSpPr>
          <p:spPr>
            <a:xfrm rot="10076716">
              <a:off x="2756596" y="3899802"/>
              <a:ext cx="460988" cy="35492"/>
            </a:xfrm>
            <a:custGeom>
              <a:avLst/>
              <a:gdLst/>
              <a:ahLst/>
              <a:cxnLst/>
              <a:rect l="l" t="t" r="r" b="b"/>
              <a:pathLst>
                <a:path w="120000" h="120000" extrusionOk="0">
                  <a:moveTo>
                    <a:pt x="0" y="60000"/>
                  </a:moveTo>
                  <a:lnTo>
                    <a:pt x="120000" y="60000"/>
                  </a:lnTo>
                </a:path>
              </a:pathLst>
            </a:custGeom>
            <a:noFill/>
            <a:ln w="40000" cap="flat" cmpd="sng">
              <a:solidFill>
                <a:srgbClr val="912D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txBox="1"/>
            <p:nvPr/>
          </p:nvSpPr>
          <p:spPr>
            <a:xfrm rot="-723284">
              <a:off x="2975566" y="3906023"/>
              <a:ext cx="23049" cy="2304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700">
                <a:solidFill>
                  <a:schemeClr val="dk1"/>
                </a:solidFill>
                <a:latin typeface="Trebuchet MS"/>
                <a:ea typeface="Trebuchet MS"/>
                <a:cs typeface="Trebuchet MS"/>
                <a:sym typeface="Trebuchet MS"/>
              </a:endParaRPr>
            </a:p>
          </p:txBody>
        </p:sp>
        <p:sp>
          <p:nvSpPr>
            <p:cNvPr id="152" name="Google Shape;152;p7"/>
            <p:cNvSpPr/>
            <p:nvPr/>
          </p:nvSpPr>
          <p:spPr>
            <a:xfrm>
              <a:off x="1013569" y="3266464"/>
              <a:ext cx="1767598" cy="1767598"/>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txBox="1"/>
            <p:nvPr/>
          </p:nvSpPr>
          <p:spPr>
            <a:xfrm>
              <a:off x="1272428" y="3525323"/>
              <a:ext cx="1249880" cy="124988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a:solidFill>
                    <a:schemeClr val="lt1"/>
                  </a:solidFill>
                  <a:latin typeface="Trebuchet MS"/>
                  <a:ea typeface="Trebuchet MS"/>
                  <a:cs typeface="Trebuchet MS"/>
                  <a:sym typeface="Trebuchet MS"/>
                </a:rPr>
                <a:t>Understanding of finances </a:t>
              </a:r>
              <a:endParaRPr sz="1800">
                <a:solidFill>
                  <a:schemeClr val="lt1"/>
                </a:solidFill>
                <a:latin typeface="Trebuchet MS"/>
                <a:ea typeface="Trebuchet MS"/>
                <a:cs typeface="Trebuchet MS"/>
                <a:sym typeface="Trebuchet MS"/>
              </a:endParaRPr>
            </a:p>
          </p:txBody>
        </p:sp>
        <p:sp>
          <p:nvSpPr>
            <p:cNvPr id="154" name="Google Shape;154;p7"/>
            <p:cNvSpPr/>
            <p:nvPr/>
          </p:nvSpPr>
          <p:spPr>
            <a:xfrm rot="-8447568">
              <a:off x="3026395" y="2638389"/>
              <a:ext cx="601996" cy="35492"/>
            </a:xfrm>
            <a:custGeom>
              <a:avLst/>
              <a:gdLst/>
              <a:ahLst/>
              <a:cxnLst/>
              <a:rect l="l" t="t" r="r" b="b"/>
              <a:pathLst>
                <a:path w="120000" h="120000" extrusionOk="0">
                  <a:moveTo>
                    <a:pt x="0" y="60000"/>
                  </a:moveTo>
                  <a:lnTo>
                    <a:pt x="120000" y="60000"/>
                  </a:lnTo>
                </a:path>
              </a:pathLst>
            </a:custGeom>
            <a:noFill/>
            <a:ln w="40000" cap="flat" cmpd="sng">
              <a:solidFill>
                <a:srgbClr val="912D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txBox="1"/>
            <p:nvPr/>
          </p:nvSpPr>
          <p:spPr>
            <a:xfrm rot="2352432">
              <a:off x="3312343" y="2641085"/>
              <a:ext cx="30099" cy="3009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700">
                <a:solidFill>
                  <a:schemeClr val="dk1"/>
                </a:solidFill>
                <a:latin typeface="Trebuchet MS"/>
                <a:ea typeface="Trebuchet MS"/>
                <a:cs typeface="Trebuchet MS"/>
                <a:sym typeface="Trebuchet MS"/>
              </a:endParaRPr>
            </a:p>
          </p:txBody>
        </p:sp>
        <p:sp>
          <p:nvSpPr>
            <p:cNvPr id="156" name="Google Shape;156;p7"/>
            <p:cNvSpPr/>
            <p:nvPr/>
          </p:nvSpPr>
          <p:spPr>
            <a:xfrm>
              <a:off x="1525535" y="1023394"/>
              <a:ext cx="1767598" cy="1767598"/>
            </a:xfrm>
            <a:prstGeom prst="ellipse">
              <a:avLst/>
            </a:prstGeom>
            <a:solidFill>
              <a:srgbClr val="B83A67"/>
            </a:solidFill>
            <a:ln w="400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txBox="1"/>
            <p:nvPr/>
          </p:nvSpPr>
          <p:spPr>
            <a:xfrm>
              <a:off x="1784394" y="1282253"/>
              <a:ext cx="1249880" cy="124988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None/>
              </a:pPr>
              <a:r>
                <a:rPr lang="en-AU" sz="1800">
                  <a:solidFill>
                    <a:schemeClr val="lt1"/>
                  </a:solidFill>
                  <a:latin typeface="Trebuchet MS"/>
                  <a:ea typeface="Trebuchet MS"/>
                  <a:cs typeface="Trebuchet MS"/>
                  <a:sym typeface="Trebuchet MS"/>
                </a:rPr>
                <a:t>Resilience (bounce back)</a:t>
              </a:r>
              <a:endParaRPr sz="1800">
                <a:solidFill>
                  <a:schemeClr val="lt1"/>
                </a:solidFill>
                <a:latin typeface="Trebuchet MS"/>
                <a:ea typeface="Trebuchet MS"/>
                <a:cs typeface="Trebuchet MS"/>
                <a:sym typeface="Trebuchet M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endParaRPr/>
          </a:p>
        </p:txBody>
      </p:sp>
      <p:sp>
        <p:nvSpPr>
          <p:cNvPr id="163" name="Google Shape;163;p8"/>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274320" lvl="0" indent="-153797" algn="l" rtl="0">
              <a:spcBef>
                <a:spcPts val="0"/>
              </a:spcBef>
              <a:spcAft>
                <a:spcPts val="0"/>
              </a:spcAft>
              <a:buSzPts val="1898"/>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fontScale="90000"/>
          </a:bodyPr>
          <a:lstStyle/>
          <a:p>
            <a:pPr marL="0" lvl="0" indent="0" algn="l" rtl="0">
              <a:spcBef>
                <a:spcPts val="0"/>
              </a:spcBef>
              <a:spcAft>
                <a:spcPts val="0"/>
              </a:spcAft>
              <a:buClr>
                <a:srgbClr val="FEF7F0"/>
              </a:buClr>
              <a:buSzPct val="100000"/>
              <a:buFont typeface="Trebuchet MS"/>
              <a:buNone/>
            </a:pPr>
            <a:r>
              <a:rPr lang="en-AU"/>
              <a:t>TEENAGE MILLIONAIRES- SUNDAY NIGHT </a:t>
            </a:r>
            <a:endParaRPr/>
          </a:p>
        </p:txBody>
      </p:sp>
      <p:sp>
        <p:nvSpPr>
          <p:cNvPr id="169" name="Google Shape;169;p9"/>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98"/>
              <a:buChar char="⦿"/>
            </a:pPr>
            <a:r>
              <a:rPr lang="en-AU" u="sng">
                <a:solidFill>
                  <a:schemeClr val="hlink"/>
                </a:solidFill>
                <a:hlinkClick r:id="rId3"/>
              </a:rPr>
              <a:t>https://www.youtube.com/watch?v=1YCGM7FiCGg</a:t>
            </a:r>
            <a:endParaRPr/>
          </a:p>
          <a:p>
            <a:pPr marL="274320" lvl="0" indent="-274320" algn="l" rtl="0">
              <a:spcBef>
                <a:spcPts val="600"/>
              </a:spcBef>
              <a:spcAft>
                <a:spcPts val="0"/>
              </a:spcAft>
              <a:buSzPts val="1898"/>
              <a:buChar char="⦿"/>
            </a:pPr>
            <a:r>
              <a:rPr lang="en-AU"/>
              <a:t>Choose one of the entrepreneurs from the video. </a:t>
            </a:r>
            <a:endParaRPr/>
          </a:p>
          <a:p>
            <a:pPr marL="274320" lvl="0" indent="-274320" algn="l" rtl="0">
              <a:spcBef>
                <a:spcPts val="600"/>
              </a:spcBef>
              <a:spcAft>
                <a:spcPts val="0"/>
              </a:spcAft>
              <a:buSzPts val="1898"/>
              <a:buChar char="⦿"/>
            </a:pPr>
            <a:r>
              <a:rPr lang="en-AU"/>
              <a:t>What challenges did they need to overcome? </a:t>
            </a:r>
            <a:endParaRPr/>
          </a:p>
          <a:p>
            <a:pPr marL="274320" lvl="0" indent="-274320" algn="l" rtl="0">
              <a:spcBef>
                <a:spcPts val="600"/>
              </a:spcBef>
              <a:spcAft>
                <a:spcPts val="0"/>
              </a:spcAft>
              <a:buSzPts val="1898"/>
              <a:buChar char="⦿"/>
            </a:pPr>
            <a:r>
              <a:rPr lang="en-AU"/>
              <a:t>List 3 characteristics that they have. </a:t>
            </a:r>
            <a:endParaRPr/>
          </a:p>
          <a:p>
            <a:pPr marL="274320" lvl="0" indent="-274320" algn="l" rtl="0">
              <a:spcBef>
                <a:spcPts val="600"/>
              </a:spcBef>
              <a:spcAft>
                <a:spcPts val="0"/>
              </a:spcAft>
              <a:buSzPts val="1898"/>
              <a:buChar char="⦿"/>
            </a:pPr>
            <a:r>
              <a:rPr lang="en-AU"/>
              <a:t>Why do you think they were able to be so successful? </a:t>
            </a:r>
            <a:endParaRPr/>
          </a:p>
          <a:p>
            <a:pPr marL="274320" lvl="0" indent="-274320" algn="l" rtl="0">
              <a:spcBef>
                <a:spcPts val="600"/>
              </a:spcBef>
              <a:spcAft>
                <a:spcPts val="0"/>
              </a:spcAft>
              <a:buSzPts val="1898"/>
              <a:buChar char="⦿"/>
            </a:pPr>
            <a:r>
              <a:rPr lang="en-AU"/>
              <a:t>Do you think you could be an entrepreneur? Why/why not? </a:t>
            </a:r>
            <a:endParaRPr/>
          </a:p>
        </p:txBody>
      </p:sp>
    </p:spTree>
  </p:cSld>
  <p:clrMapOvr>
    <a:masterClrMapping/>
  </p:clrMapOvr>
</p:sld>
</file>

<file path=ppt/theme/theme1.xml><?xml version="1.0" encoding="utf-8"?>
<a:theme xmlns:a="http://schemas.openxmlformats.org/drawingml/2006/main"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603</Words>
  <Application>Microsoft Office PowerPoint</Application>
  <PresentationFormat>On-screen Show (4:3)</PresentationFormat>
  <Paragraphs>65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Noto Sans Symbols</vt:lpstr>
      <vt:lpstr>Trebuchet MS</vt:lpstr>
      <vt:lpstr>Opulent</vt:lpstr>
      <vt:lpstr>ENTREPRENEURSHIP </vt:lpstr>
      <vt:lpstr>PowerPoint Presentation</vt:lpstr>
      <vt:lpstr>DO NOW: </vt:lpstr>
      <vt:lpstr>DO NOW </vt:lpstr>
      <vt:lpstr>SEINFELD </vt:lpstr>
      <vt:lpstr>WHAT IS ENTREPRENEURSHIP? </vt:lpstr>
      <vt:lpstr>PowerPoint Presentation</vt:lpstr>
      <vt:lpstr>PowerPoint Presentation</vt:lpstr>
      <vt:lpstr>TEENAGE MILLIONAIRES- SUNDAY NIGHT </vt:lpstr>
      <vt:lpstr>INNOVATION </vt:lpstr>
      <vt:lpstr>3D PRINTERS </vt:lpstr>
      <vt:lpstr>DIFFERENCE BETWEEN AN INNOVATOR AND AN ENTREPRENEUR</vt:lpstr>
      <vt:lpstr>ELON MUSK </vt:lpstr>
      <vt:lpstr>ELON MUSK </vt:lpstr>
      <vt:lpstr>ELON MUSK</vt:lpstr>
      <vt:lpstr>FRAYER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c:title>
  <dc:creator>FAZIOLI Carly</dc:creator>
  <cp:lastModifiedBy>FLAVEL Carly [Narrogin Senior High School]</cp:lastModifiedBy>
  <cp:revision>1</cp:revision>
  <dcterms:created xsi:type="dcterms:W3CDTF">2019-11-12T00:36:06Z</dcterms:created>
  <dcterms:modified xsi:type="dcterms:W3CDTF">2022-06-15T01:44:40Z</dcterms:modified>
</cp:coreProperties>
</file>