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56" r:id="rId5"/>
    <p:sldId id="284" r:id="rId6"/>
    <p:sldId id="285" r:id="rId7"/>
    <p:sldId id="286" r:id="rId8"/>
    <p:sldId id="287" r:id="rId9"/>
    <p:sldId id="288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3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3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na BADE" userId="f57493c2-a3e8-4bab-99d2-6bdb08f3dade" providerId="ADAL" clId="{D8ECB66B-16F1-436C-8E0D-8079ADCFB2A8}"/>
    <pc:docChg chg="undo custSel addSld delSld modSld">
      <pc:chgData name="Lorna BADE" userId="f57493c2-a3e8-4bab-99d2-6bdb08f3dade" providerId="ADAL" clId="{D8ECB66B-16F1-436C-8E0D-8079ADCFB2A8}" dt="2020-11-24T03:21:39.732" v="3124" actId="47"/>
      <pc:docMkLst>
        <pc:docMk/>
      </pc:docMkLst>
      <pc:sldChg chg="modSp mod">
        <pc:chgData name="Lorna BADE" userId="f57493c2-a3e8-4bab-99d2-6bdb08f3dade" providerId="ADAL" clId="{D8ECB66B-16F1-436C-8E0D-8079ADCFB2A8}" dt="2020-11-24T03:21:19.963" v="3098" actId="20577"/>
        <pc:sldMkLst>
          <pc:docMk/>
          <pc:sldMk cId="2816152167" sldId="256"/>
        </pc:sldMkLst>
        <pc:spChg chg="mod">
          <ac:chgData name="Lorna BADE" userId="f57493c2-a3e8-4bab-99d2-6bdb08f3dade" providerId="ADAL" clId="{D8ECB66B-16F1-436C-8E0D-8079ADCFB2A8}" dt="2020-11-24T03:21:19.963" v="3098" actId="20577"/>
          <ac:spMkLst>
            <pc:docMk/>
            <pc:sldMk cId="2816152167" sldId="256"/>
            <ac:spMk id="17" creationId="{00000000-0000-0000-0000-000000000000}"/>
          </ac:spMkLst>
        </pc:spChg>
      </pc:sldChg>
      <pc:sldChg chg="del">
        <pc:chgData name="Lorna BADE" userId="f57493c2-a3e8-4bab-99d2-6bdb08f3dade" providerId="ADAL" clId="{D8ECB66B-16F1-436C-8E0D-8079ADCFB2A8}" dt="2020-11-24T03:13:44.633" v="3093" actId="47"/>
        <pc:sldMkLst>
          <pc:docMk/>
          <pc:sldMk cId="2839639196" sldId="273"/>
        </pc:sldMkLst>
      </pc:sldChg>
      <pc:sldChg chg="modSp new del mod">
        <pc:chgData name="Lorna BADE" userId="f57493c2-a3e8-4bab-99d2-6bdb08f3dade" providerId="ADAL" clId="{D8ECB66B-16F1-436C-8E0D-8079ADCFB2A8}" dt="2020-11-24T03:21:28.291" v="3099" actId="47"/>
        <pc:sldMkLst>
          <pc:docMk/>
          <pc:sldMk cId="502309093" sldId="274"/>
        </pc:sldMkLst>
        <pc:spChg chg="mod">
          <ac:chgData name="Lorna BADE" userId="f57493c2-a3e8-4bab-99d2-6bdb08f3dade" providerId="ADAL" clId="{D8ECB66B-16F1-436C-8E0D-8079ADCFB2A8}" dt="2020-11-24T01:42:34.391" v="25" actId="20577"/>
          <ac:spMkLst>
            <pc:docMk/>
            <pc:sldMk cId="502309093" sldId="274"/>
            <ac:spMk id="2" creationId="{92D0A8EF-C2AB-4E42-963A-6526BC4D0166}"/>
          </ac:spMkLst>
        </pc:spChg>
        <pc:spChg chg="mod">
          <ac:chgData name="Lorna BADE" userId="f57493c2-a3e8-4bab-99d2-6bdb08f3dade" providerId="ADAL" clId="{D8ECB66B-16F1-436C-8E0D-8079ADCFB2A8}" dt="2020-11-24T01:42:56.375" v="155" actId="20577"/>
          <ac:spMkLst>
            <pc:docMk/>
            <pc:sldMk cId="502309093" sldId="274"/>
            <ac:spMk id="3" creationId="{C8933331-E7B5-4D18-B57B-C3F8223C42C6}"/>
          </ac:spMkLst>
        </pc:spChg>
        <pc:spChg chg="mod">
          <ac:chgData name="Lorna BADE" userId="f57493c2-a3e8-4bab-99d2-6bdb08f3dade" providerId="ADAL" clId="{D8ECB66B-16F1-436C-8E0D-8079ADCFB2A8}" dt="2020-11-24T02:12:53.761" v="599" actId="20577"/>
          <ac:spMkLst>
            <pc:docMk/>
            <pc:sldMk cId="502309093" sldId="274"/>
            <ac:spMk id="5" creationId="{EF63958B-D80C-4CCA-BB36-D07173F89655}"/>
          </ac:spMkLst>
        </pc:spChg>
      </pc:sldChg>
      <pc:sldChg chg="addSp delSp modSp new del mod modClrScheme chgLayout">
        <pc:chgData name="Lorna BADE" userId="f57493c2-a3e8-4bab-99d2-6bdb08f3dade" providerId="ADAL" clId="{D8ECB66B-16F1-436C-8E0D-8079ADCFB2A8}" dt="2020-11-24T03:21:28.291" v="3099" actId="47"/>
        <pc:sldMkLst>
          <pc:docMk/>
          <pc:sldMk cId="890252019" sldId="275"/>
        </pc:sldMkLst>
        <pc:spChg chg="mod ord">
          <ac:chgData name="Lorna BADE" userId="f57493c2-a3e8-4bab-99d2-6bdb08f3dade" providerId="ADAL" clId="{D8ECB66B-16F1-436C-8E0D-8079ADCFB2A8}" dt="2020-11-24T02:09:43.182" v="474" actId="700"/>
          <ac:spMkLst>
            <pc:docMk/>
            <pc:sldMk cId="890252019" sldId="275"/>
            <ac:spMk id="2" creationId="{1F819906-F715-4DCF-ABC2-CAF68E0D802C}"/>
          </ac:spMkLst>
        </pc:spChg>
        <pc:spChg chg="mod ord">
          <ac:chgData name="Lorna BADE" userId="f57493c2-a3e8-4bab-99d2-6bdb08f3dade" providerId="ADAL" clId="{D8ECB66B-16F1-436C-8E0D-8079ADCFB2A8}" dt="2020-11-24T02:09:43.182" v="474" actId="700"/>
          <ac:spMkLst>
            <pc:docMk/>
            <pc:sldMk cId="890252019" sldId="275"/>
            <ac:spMk id="3" creationId="{97001341-3EFA-437A-BCDC-39FC7720E93C}"/>
          </ac:spMkLst>
        </pc:spChg>
        <pc:spChg chg="mod ord">
          <ac:chgData name="Lorna BADE" userId="f57493c2-a3e8-4bab-99d2-6bdb08f3dade" providerId="ADAL" clId="{D8ECB66B-16F1-436C-8E0D-8079ADCFB2A8}" dt="2020-11-24T02:09:43.182" v="474" actId="700"/>
          <ac:spMkLst>
            <pc:docMk/>
            <pc:sldMk cId="890252019" sldId="275"/>
            <ac:spMk id="4" creationId="{5D5AE6B8-085C-481E-8F9C-8CE61B4331C6}"/>
          </ac:spMkLst>
        </pc:spChg>
        <pc:spChg chg="mod ord">
          <ac:chgData name="Lorna BADE" userId="f57493c2-a3e8-4bab-99d2-6bdb08f3dade" providerId="ADAL" clId="{D8ECB66B-16F1-436C-8E0D-8079ADCFB2A8}" dt="2020-11-24T02:13:14.506" v="633" actId="20577"/>
          <ac:spMkLst>
            <pc:docMk/>
            <pc:sldMk cId="890252019" sldId="275"/>
            <ac:spMk id="5" creationId="{679BE4D7-3C26-4B1A-A555-F77C06FCF711}"/>
          </ac:spMkLst>
        </pc:spChg>
        <pc:spChg chg="add del mod ord">
          <ac:chgData name="Lorna BADE" userId="f57493c2-a3e8-4bab-99d2-6bdb08f3dade" providerId="ADAL" clId="{D8ECB66B-16F1-436C-8E0D-8079ADCFB2A8}" dt="2020-11-24T01:59:29.861" v="413"/>
          <ac:spMkLst>
            <pc:docMk/>
            <pc:sldMk cId="890252019" sldId="275"/>
            <ac:spMk id="8" creationId="{B34DC8D8-7DB0-45A1-AED7-81E4BA8238DF}"/>
          </ac:spMkLst>
        </pc:spChg>
        <pc:spChg chg="add mod ord">
          <ac:chgData name="Lorna BADE" userId="f57493c2-a3e8-4bab-99d2-6bdb08f3dade" providerId="ADAL" clId="{D8ECB66B-16F1-436C-8E0D-8079ADCFB2A8}" dt="2020-11-24T02:09:43.182" v="474" actId="700"/>
          <ac:spMkLst>
            <pc:docMk/>
            <pc:sldMk cId="890252019" sldId="275"/>
            <ac:spMk id="9" creationId="{F00427E7-3A4B-4692-B722-2419885F8084}"/>
          </ac:spMkLst>
        </pc:spChg>
        <pc:picChg chg="add mod modCrop">
          <ac:chgData name="Lorna BADE" userId="f57493c2-a3e8-4bab-99d2-6bdb08f3dade" providerId="ADAL" clId="{D8ECB66B-16F1-436C-8E0D-8079ADCFB2A8}" dt="2020-11-24T02:04:32.543" v="466" actId="1076"/>
          <ac:picMkLst>
            <pc:docMk/>
            <pc:sldMk cId="890252019" sldId="275"/>
            <ac:picMk id="7" creationId="{D5BAA91F-7340-4D54-99AD-3E54B6450969}"/>
          </ac:picMkLst>
        </pc:picChg>
        <pc:picChg chg="add mod ord modCrop">
          <ac:chgData name="Lorna BADE" userId="f57493c2-a3e8-4bab-99d2-6bdb08f3dade" providerId="ADAL" clId="{D8ECB66B-16F1-436C-8E0D-8079ADCFB2A8}" dt="2020-11-24T02:09:43.182" v="474" actId="700"/>
          <ac:picMkLst>
            <pc:docMk/>
            <pc:sldMk cId="890252019" sldId="275"/>
            <ac:picMk id="11" creationId="{239DD9DE-3D9D-4BF4-A5A9-0E5BDB5709B6}"/>
          </ac:picMkLst>
        </pc:picChg>
        <pc:picChg chg="add mod">
          <ac:chgData name="Lorna BADE" userId="f57493c2-a3e8-4bab-99d2-6bdb08f3dade" providerId="ADAL" clId="{D8ECB66B-16F1-436C-8E0D-8079ADCFB2A8}" dt="2020-11-24T02:05:01.925" v="470" actId="1076"/>
          <ac:picMkLst>
            <pc:docMk/>
            <pc:sldMk cId="890252019" sldId="275"/>
            <ac:picMk id="13" creationId="{592C5E2D-7F87-4814-AD64-859E7D4162F9}"/>
          </ac:picMkLst>
        </pc:picChg>
        <pc:picChg chg="add mod">
          <ac:chgData name="Lorna BADE" userId="f57493c2-a3e8-4bab-99d2-6bdb08f3dade" providerId="ADAL" clId="{D8ECB66B-16F1-436C-8E0D-8079ADCFB2A8}" dt="2020-11-24T02:04:28.343" v="464" actId="1076"/>
          <ac:picMkLst>
            <pc:docMk/>
            <pc:sldMk cId="890252019" sldId="275"/>
            <ac:picMk id="15" creationId="{DC25156D-5226-42B6-80BA-514FA0A3F340}"/>
          </ac:picMkLst>
        </pc:picChg>
      </pc:sldChg>
      <pc:sldChg chg="addSp delSp modSp new del mod chgLayout">
        <pc:chgData name="Lorna BADE" userId="f57493c2-a3e8-4bab-99d2-6bdb08f3dade" providerId="ADAL" clId="{D8ECB66B-16F1-436C-8E0D-8079ADCFB2A8}" dt="2020-11-24T03:21:28.291" v="3099" actId="47"/>
        <pc:sldMkLst>
          <pc:docMk/>
          <pc:sldMk cId="1318279690" sldId="276"/>
        </pc:sldMkLst>
        <pc:spChg chg="del">
          <ac:chgData name="Lorna BADE" userId="f57493c2-a3e8-4bab-99d2-6bdb08f3dade" providerId="ADAL" clId="{D8ECB66B-16F1-436C-8E0D-8079ADCFB2A8}" dt="2020-11-24T02:09:52.854" v="476" actId="700"/>
          <ac:spMkLst>
            <pc:docMk/>
            <pc:sldMk cId="1318279690" sldId="276"/>
            <ac:spMk id="2" creationId="{1D060191-92A2-4618-AB05-DA87BF4A97B0}"/>
          </ac:spMkLst>
        </pc:spChg>
        <pc:spChg chg="del">
          <ac:chgData name="Lorna BADE" userId="f57493c2-a3e8-4bab-99d2-6bdb08f3dade" providerId="ADAL" clId="{D8ECB66B-16F1-436C-8E0D-8079ADCFB2A8}" dt="2020-11-24T02:09:52.854" v="476" actId="700"/>
          <ac:spMkLst>
            <pc:docMk/>
            <pc:sldMk cId="1318279690" sldId="276"/>
            <ac:spMk id="3" creationId="{66A36E4C-F7FD-414E-8F5B-660EB65F1F7D}"/>
          </ac:spMkLst>
        </pc:spChg>
        <pc:spChg chg="del">
          <ac:chgData name="Lorna BADE" userId="f57493c2-a3e8-4bab-99d2-6bdb08f3dade" providerId="ADAL" clId="{D8ECB66B-16F1-436C-8E0D-8079ADCFB2A8}" dt="2020-11-24T02:09:52.854" v="476" actId="700"/>
          <ac:spMkLst>
            <pc:docMk/>
            <pc:sldMk cId="1318279690" sldId="276"/>
            <ac:spMk id="4" creationId="{C4A8EFDE-D8BB-4357-890B-12767C950C70}"/>
          </ac:spMkLst>
        </pc:spChg>
        <pc:spChg chg="mod ord">
          <ac:chgData name="Lorna BADE" userId="f57493c2-a3e8-4bab-99d2-6bdb08f3dade" providerId="ADAL" clId="{D8ECB66B-16F1-436C-8E0D-8079ADCFB2A8}" dt="2020-11-24T02:09:52.854" v="476" actId="700"/>
          <ac:spMkLst>
            <pc:docMk/>
            <pc:sldMk cId="1318279690" sldId="276"/>
            <ac:spMk id="5" creationId="{4B1EB85E-A62E-4AE2-B105-C797FCBA8548}"/>
          </ac:spMkLst>
        </pc:spChg>
        <pc:spChg chg="mod ord">
          <ac:chgData name="Lorna BADE" userId="f57493c2-a3e8-4bab-99d2-6bdb08f3dade" providerId="ADAL" clId="{D8ECB66B-16F1-436C-8E0D-8079ADCFB2A8}" dt="2020-11-24T02:13:22.573" v="648" actId="20577"/>
          <ac:spMkLst>
            <pc:docMk/>
            <pc:sldMk cId="1318279690" sldId="276"/>
            <ac:spMk id="6" creationId="{A97C7ECD-AE9C-4E2F-A354-9D9368B22218}"/>
          </ac:spMkLst>
        </pc:spChg>
        <pc:spChg chg="del">
          <ac:chgData name="Lorna BADE" userId="f57493c2-a3e8-4bab-99d2-6bdb08f3dade" providerId="ADAL" clId="{D8ECB66B-16F1-436C-8E0D-8079ADCFB2A8}" dt="2020-11-24T02:09:52.854" v="476" actId="700"/>
          <ac:spMkLst>
            <pc:docMk/>
            <pc:sldMk cId="1318279690" sldId="276"/>
            <ac:spMk id="7" creationId="{9823B0E3-7422-4115-9707-CEFE0D19A0D1}"/>
          </ac:spMkLst>
        </pc:spChg>
        <pc:spChg chg="add mod ord">
          <ac:chgData name="Lorna BADE" userId="f57493c2-a3e8-4bab-99d2-6bdb08f3dade" providerId="ADAL" clId="{D8ECB66B-16F1-436C-8E0D-8079ADCFB2A8}" dt="2020-11-24T02:12:33.575" v="584" actId="255"/>
          <ac:spMkLst>
            <pc:docMk/>
            <pc:sldMk cId="1318279690" sldId="276"/>
            <ac:spMk id="8" creationId="{C4615D90-DC8D-4995-84DD-0D45D7BE6C7B}"/>
          </ac:spMkLst>
        </pc:spChg>
        <pc:spChg chg="add del mod ord">
          <ac:chgData name="Lorna BADE" userId="f57493c2-a3e8-4bab-99d2-6bdb08f3dade" providerId="ADAL" clId="{D8ECB66B-16F1-436C-8E0D-8079ADCFB2A8}" dt="2020-11-24T02:10:43.279" v="538"/>
          <ac:spMkLst>
            <pc:docMk/>
            <pc:sldMk cId="1318279690" sldId="276"/>
            <ac:spMk id="9" creationId="{AB963EA6-A77B-4538-95A3-5A06C57F8307}"/>
          </ac:spMkLst>
        </pc:spChg>
        <pc:spChg chg="add mod ord">
          <ac:chgData name="Lorna BADE" userId="f57493c2-a3e8-4bab-99d2-6bdb08f3dade" providerId="ADAL" clId="{D8ECB66B-16F1-436C-8E0D-8079ADCFB2A8}" dt="2020-11-24T02:14:19.760" v="728" actId="20577"/>
          <ac:spMkLst>
            <pc:docMk/>
            <pc:sldMk cId="1318279690" sldId="276"/>
            <ac:spMk id="10" creationId="{0BD05ED6-DC30-4E77-B1B8-DAB5386B5FAB}"/>
          </ac:spMkLst>
        </pc:spChg>
        <pc:spChg chg="add mod ord">
          <ac:chgData name="Lorna BADE" userId="f57493c2-a3e8-4bab-99d2-6bdb08f3dade" providerId="ADAL" clId="{D8ECB66B-16F1-436C-8E0D-8079ADCFB2A8}" dt="2020-11-24T02:12:17.961" v="583" actId="20577"/>
          <ac:spMkLst>
            <pc:docMk/>
            <pc:sldMk cId="1318279690" sldId="276"/>
            <ac:spMk id="11" creationId="{1D243682-73F7-4759-9CBE-55346521A6A6}"/>
          </ac:spMkLst>
        </pc:spChg>
        <pc:spChg chg="add del mod">
          <ac:chgData name="Lorna BADE" userId="f57493c2-a3e8-4bab-99d2-6bdb08f3dade" providerId="ADAL" clId="{D8ECB66B-16F1-436C-8E0D-8079ADCFB2A8}" dt="2020-11-24T02:11:59.942" v="558"/>
          <ac:spMkLst>
            <pc:docMk/>
            <pc:sldMk cId="1318279690" sldId="276"/>
            <ac:spMk id="14" creationId="{F630E818-13CE-4078-BD82-31394FEF7704}"/>
          </ac:spMkLst>
        </pc:spChg>
        <pc:picChg chg="add del mod">
          <ac:chgData name="Lorna BADE" userId="f57493c2-a3e8-4bab-99d2-6bdb08f3dade" providerId="ADAL" clId="{D8ECB66B-16F1-436C-8E0D-8079ADCFB2A8}" dt="2020-11-24T02:11:39.866" v="552" actId="478"/>
          <ac:picMkLst>
            <pc:docMk/>
            <pc:sldMk cId="1318279690" sldId="276"/>
            <ac:picMk id="13" creationId="{EEC2AC1C-0A2B-4EDA-B025-A3CC8E46B560}"/>
          </ac:picMkLst>
        </pc:picChg>
        <pc:picChg chg="add mod">
          <ac:chgData name="Lorna BADE" userId="f57493c2-a3e8-4bab-99d2-6bdb08f3dade" providerId="ADAL" clId="{D8ECB66B-16F1-436C-8E0D-8079ADCFB2A8}" dt="2020-11-24T02:12:03.270" v="559" actId="1076"/>
          <ac:picMkLst>
            <pc:docMk/>
            <pc:sldMk cId="1318279690" sldId="276"/>
            <ac:picMk id="16" creationId="{0E1A7D33-0DFD-49DD-A037-1ECBCB6FECA2}"/>
          </ac:picMkLst>
        </pc:picChg>
        <pc:picChg chg="add del">
          <ac:chgData name="Lorna BADE" userId="f57493c2-a3e8-4bab-99d2-6bdb08f3dade" providerId="ADAL" clId="{D8ECB66B-16F1-436C-8E0D-8079ADCFB2A8}" dt="2020-11-24T02:11:39.866" v="552" actId="478"/>
          <ac:picMkLst>
            <pc:docMk/>
            <pc:sldMk cId="1318279690" sldId="276"/>
            <ac:picMk id="1026" creationId="{07505F02-7EE1-480E-9DB9-E5D99B399CD2}"/>
          </ac:picMkLst>
        </pc:picChg>
        <pc:picChg chg="add del mod">
          <ac:chgData name="Lorna BADE" userId="f57493c2-a3e8-4bab-99d2-6bdb08f3dade" providerId="ADAL" clId="{D8ECB66B-16F1-436C-8E0D-8079ADCFB2A8}" dt="2020-11-24T02:11:58.873" v="557" actId="478"/>
          <ac:picMkLst>
            <pc:docMk/>
            <pc:sldMk cId="1318279690" sldId="276"/>
            <ac:picMk id="1028" creationId="{68388EAC-5DB4-4E9E-BCC1-0EC72D13C00B}"/>
          </ac:picMkLst>
        </pc:picChg>
      </pc:sldChg>
      <pc:sldChg chg="addSp delSp modSp new del mod modClrScheme chgLayout">
        <pc:chgData name="Lorna BADE" userId="f57493c2-a3e8-4bab-99d2-6bdb08f3dade" providerId="ADAL" clId="{D8ECB66B-16F1-436C-8E0D-8079ADCFB2A8}" dt="2020-11-24T03:21:28.291" v="3099" actId="47"/>
        <pc:sldMkLst>
          <pc:docMk/>
          <pc:sldMk cId="4227031978" sldId="277"/>
        </pc:sldMkLst>
        <pc:spChg chg="del">
          <ac:chgData name="Lorna BADE" userId="f57493c2-a3e8-4bab-99d2-6bdb08f3dade" providerId="ADAL" clId="{D8ECB66B-16F1-436C-8E0D-8079ADCFB2A8}" dt="2020-11-24T02:13:32.538" v="650" actId="700"/>
          <ac:spMkLst>
            <pc:docMk/>
            <pc:sldMk cId="4227031978" sldId="277"/>
            <ac:spMk id="2" creationId="{095E4C81-5973-49BB-8C1E-8E80296340B9}"/>
          </ac:spMkLst>
        </pc:spChg>
        <pc:spChg chg="del">
          <ac:chgData name="Lorna BADE" userId="f57493c2-a3e8-4bab-99d2-6bdb08f3dade" providerId="ADAL" clId="{D8ECB66B-16F1-436C-8E0D-8079ADCFB2A8}" dt="2020-11-24T02:13:32.538" v="650" actId="700"/>
          <ac:spMkLst>
            <pc:docMk/>
            <pc:sldMk cId="4227031978" sldId="277"/>
            <ac:spMk id="3" creationId="{49C9B22F-11F9-4CD6-B73B-3AA5FD6AF516}"/>
          </ac:spMkLst>
        </pc:spChg>
        <pc:spChg chg="del">
          <ac:chgData name="Lorna BADE" userId="f57493c2-a3e8-4bab-99d2-6bdb08f3dade" providerId="ADAL" clId="{D8ECB66B-16F1-436C-8E0D-8079ADCFB2A8}" dt="2020-11-24T02:13:32.538" v="650" actId="700"/>
          <ac:spMkLst>
            <pc:docMk/>
            <pc:sldMk cId="4227031978" sldId="277"/>
            <ac:spMk id="4" creationId="{708654B5-F9F7-44E8-9323-98BA47A087A6}"/>
          </ac:spMkLst>
        </pc:spChg>
        <pc:spChg chg="mod ord">
          <ac:chgData name="Lorna BADE" userId="f57493c2-a3e8-4bab-99d2-6bdb08f3dade" providerId="ADAL" clId="{D8ECB66B-16F1-436C-8E0D-8079ADCFB2A8}" dt="2020-11-24T02:18:03.793" v="1108" actId="700"/>
          <ac:spMkLst>
            <pc:docMk/>
            <pc:sldMk cId="4227031978" sldId="277"/>
            <ac:spMk id="5" creationId="{4B27FC6F-4423-4D08-95AB-C73BF54D8664}"/>
          </ac:spMkLst>
        </pc:spChg>
        <pc:spChg chg="mod ord">
          <ac:chgData name="Lorna BADE" userId="f57493c2-a3e8-4bab-99d2-6bdb08f3dade" providerId="ADAL" clId="{D8ECB66B-16F1-436C-8E0D-8079ADCFB2A8}" dt="2020-11-24T02:18:03.793" v="1108" actId="700"/>
          <ac:spMkLst>
            <pc:docMk/>
            <pc:sldMk cId="4227031978" sldId="277"/>
            <ac:spMk id="6" creationId="{5708385B-CA5D-4E73-8B74-9D36E9E42929}"/>
          </ac:spMkLst>
        </pc:spChg>
        <pc:spChg chg="del">
          <ac:chgData name="Lorna BADE" userId="f57493c2-a3e8-4bab-99d2-6bdb08f3dade" providerId="ADAL" clId="{D8ECB66B-16F1-436C-8E0D-8079ADCFB2A8}" dt="2020-11-24T02:13:32.538" v="650" actId="700"/>
          <ac:spMkLst>
            <pc:docMk/>
            <pc:sldMk cId="4227031978" sldId="277"/>
            <ac:spMk id="7" creationId="{684EAA43-40E6-482D-B0E2-372A166C12BF}"/>
          </ac:spMkLst>
        </pc:spChg>
        <pc:spChg chg="add mod ord">
          <ac:chgData name="Lorna BADE" userId="f57493c2-a3e8-4bab-99d2-6bdb08f3dade" providerId="ADAL" clId="{D8ECB66B-16F1-436C-8E0D-8079ADCFB2A8}" dt="2020-11-24T02:18:03.793" v="1108" actId="700"/>
          <ac:spMkLst>
            <pc:docMk/>
            <pc:sldMk cId="4227031978" sldId="277"/>
            <ac:spMk id="8" creationId="{B832152A-1486-4BCC-A5E8-2363022C4E92}"/>
          </ac:spMkLst>
        </pc:spChg>
        <pc:spChg chg="add del mod ord">
          <ac:chgData name="Lorna BADE" userId="f57493c2-a3e8-4bab-99d2-6bdb08f3dade" providerId="ADAL" clId="{D8ECB66B-16F1-436C-8E0D-8079ADCFB2A8}" dt="2020-11-24T02:18:03.793" v="1108" actId="700"/>
          <ac:spMkLst>
            <pc:docMk/>
            <pc:sldMk cId="4227031978" sldId="277"/>
            <ac:spMk id="9" creationId="{A5BD27A8-E981-4356-90E0-E0A3AD6DC517}"/>
          </ac:spMkLst>
        </pc:spChg>
        <pc:spChg chg="add mod ord">
          <ac:chgData name="Lorna BADE" userId="f57493c2-a3e8-4bab-99d2-6bdb08f3dade" providerId="ADAL" clId="{D8ECB66B-16F1-436C-8E0D-8079ADCFB2A8}" dt="2020-11-24T02:27:04.263" v="1201" actId="20577"/>
          <ac:spMkLst>
            <pc:docMk/>
            <pc:sldMk cId="4227031978" sldId="277"/>
            <ac:spMk id="10" creationId="{2D4360F8-1AB2-407C-BA23-70EBA5A489A6}"/>
          </ac:spMkLst>
        </pc:spChg>
        <pc:spChg chg="add del mod ord">
          <ac:chgData name="Lorna BADE" userId="f57493c2-a3e8-4bab-99d2-6bdb08f3dade" providerId="ADAL" clId="{D8ECB66B-16F1-436C-8E0D-8079ADCFB2A8}" dt="2020-11-24T02:18:03.793" v="1108" actId="700"/>
          <ac:spMkLst>
            <pc:docMk/>
            <pc:sldMk cId="4227031978" sldId="277"/>
            <ac:spMk id="11" creationId="{CA9A0EA2-6F41-4F8B-9376-80A803FC0239}"/>
          </ac:spMkLst>
        </pc:spChg>
        <pc:spChg chg="add mod">
          <ac:chgData name="Lorna BADE" userId="f57493c2-a3e8-4bab-99d2-6bdb08f3dade" providerId="ADAL" clId="{D8ECB66B-16F1-436C-8E0D-8079ADCFB2A8}" dt="2020-11-24T02:25:33.534" v="1182" actId="20577"/>
          <ac:spMkLst>
            <pc:docMk/>
            <pc:sldMk cId="4227031978" sldId="277"/>
            <ac:spMk id="12" creationId="{8CCBD334-1F89-45FF-AEAD-FBEC36D82F97}"/>
          </ac:spMkLst>
        </pc:spChg>
        <pc:spChg chg="add mod">
          <ac:chgData name="Lorna BADE" userId="f57493c2-a3e8-4bab-99d2-6bdb08f3dade" providerId="ADAL" clId="{D8ECB66B-16F1-436C-8E0D-8079ADCFB2A8}" dt="2020-11-24T02:26:49.843" v="1199" actId="688"/>
          <ac:spMkLst>
            <pc:docMk/>
            <pc:sldMk cId="4227031978" sldId="277"/>
            <ac:spMk id="17" creationId="{FA271E74-AC06-4488-A07C-AF7B12042C94}"/>
          </ac:spMkLst>
        </pc:spChg>
        <pc:spChg chg="add mod">
          <ac:chgData name="Lorna BADE" userId="f57493c2-a3e8-4bab-99d2-6bdb08f3dade" providerId="ADAL" clId="{D8ECB66B-16F1-436C-8E0D-8079ADCFB2A8}" dt="2020-11-24T02:26:56.814" v="1200" actId="208"/>
          <ac:spMkLst>
            <pc:docMk/>
            <pc:sldMk cId="4227031978" sldId="277"/>
            <ac:spMk id="18" creationId="{E03A954E-2115-4096-8D99-68DA6564AB52}"/>
          </ac:spMkLst>
        </pc:spChg>
        <pc:spChg chg="add mod">
          <ac:chgData name="Lorna BADE" userId="f57493c2-a3e8-4bab-99d2-6bdb08f3dade" providerId="ADAL" clId="{D8ECB66B-16F1-436C-8E0D-8079ADCFB2A8}" dt="2020-11-24T02:26:36.049" v="1195" actId="1076"/>
          <ac:spMkLst>
            <pc:docMk/>
            <pc:sldMk cId="4227031978" sldId="277"/>
            <ac:spMk id="19" creationId="{218B9837-7D6C-46E3-9765-58C6C15086B5}"/>
          </ac:spMkLst>
        </pc:spChg>
        <pc:picChg chg="add mod">
          <ac:chgData name="Lorna BADE" userId="f57493c2-a3e8-4bab-99d2-6bdb08f3dade" providerId="ADAL" clId="{D8ECB66B-16F1-436C-8E0D-8079ADCFB2A8}" dt="2020-11-24T02:21:07.238" v="1154" actId="1076"/>
          <ac:picMkLst>
            <pc:docMk/>
            <pc:sldMk cId="4227031978" sldId="277"/>
            <ac:picMk id="14" creationId="{A90D711B-D968-4265-9DCB-6CC94A984777}"/>
          </ac:picMkLst>
        </pc:picChg>
        <pc:picChg chg="add mod">
          <ac:chgData name="Lorna BADE" userId="f57493c2-a3e8-4bab-99d2-6bdb08f3dade" providerId="ADAL" clId="{D8ECB66B-16F1-436C-8E0D-8079ADCFB2A8}" dt="2020-11-24T02:26:46.712" v="1198" actId="1076"/>
          <ac:picMkLst>
            <pc:docMk/>
            <pc:sldMk cId="4227031978" sldId="277"/>
            <ac:picMk id="16" creationId="{41DF9A07-3DCC-4084-AB96-40DAD7C7DE68}"/>
          </ac:picMkLst>
        </pc:picChg>
        <pc:picChg chg="add mod">
          <ac:chgData name="Lorna BADE" userId="f57493c2-a3e8-4bab-99d2-6bdb08f3dade" providerId="ADAL" clId="{D8ECB66B-16F1-436C-8E0D-8079ADCFB2A8}" dt="2020-11-24T02:18:09.834" v="1110" actId="14100"/>
          <ac:picMkLst>
            <pc:docMk/>
            <pc:sldMk cId="4227031978" sldId="277"/>
            <ac:picMk id="2050" creationId="{2DCC0D33-D5D4-4688-B371-6985E4AC2848}"/>
          </ac:picMkLst>
        </pc:picChg>
      </pc:sldChg>
      <pc:sldChg chg="addSp delSp modSp new del mod modClrScheme chgLayout">
        <pc:chgData name="Lorna BADE" userId="f57493c2-a3e8-4bab-99d2-6bdb08f3dade" providerId="ADAL" clId="{D8ECB66B-16F1-436C-8E0D-8079ADCFB2A8}" dt="2020-11-24T03:21:28.291" v="3099" actId="47"/>
        <pc:sldMkLst>
          <pc:docMk/>
          <pc:sldMk cId="1277006622" sldId="278"/>
        </pc:sldMkLst>
        <pc:spChg chg="del mod ord">
          <ac:chgData name="Lorna BADE" userId="f57493c2-a3e8-4bab-99d2-6bdb08f3dade" providerId="ADAL" clId="{D8ECB66B-16F1-436C-8E0D-8079ADCFB2A8}" dt="2020-11-24T02:28:51.732" v="1203" actId="700"/>
          <ac:spMkLst>
            <pc:docMk/>
            <pc:sldMk cId="1277006622" sldId="278"/>
            <ac:spMk id="2" creationId="{933645D7-3DF1-4DA9-8385-1200AD811FF4}"/>
          </ac:spMkLst>
        </pc:spChg>
        <pc:spChg chg="del mod ord">
          <ac:chgData name="Lorna BADE" userId="f57493c2-a3e8-4bab-99d2-6bdb08f3dade" providerId="ADAL" clId="{D8ECB66B-16F1-436C-8E0D-8079ADCFB2A8}" dt="2020-11-24T02:28:51.732" v="1203" actId="700"/>
          <ac:spMkLst>
            <pc:docMk/>
            <pc:sldMk cId="1277006622" sldId="278"/>
            <ac:spMk id="3" creationId="{42624259-FC1C-42F5-BA94-73CBCC382485}"/>
          </ac:spMkLst>
        </pc:spChg>
        <pc:spChg chg="mod ord">
          <ac:chgData name="Lorna BADE" userId="f57493c2-a3e8-4bab-99d2-6bdb08f3dade" providerId="ADAL" clId="{D8ECB66B-16F1-436C-8E0D-8079ADCFB2A8}" dt="2020-11-24T02:28:51.732" v="1203" actId="700"/>
          <ac:spMkLst>
            <pc:docMk/>
            <pc:sldMk cId="1277006622" sldId="278"/>
            <ac:spMk id="4" creationId="{3E21AB8A-C723-4D39-9A89-3EFC11DF364D}"/>
          </ac:spMkLst>
        </pc:spChg>
        <pc:spChg chg="mod ord">
          <ac:chgData name="Lorna BADE" userId="f57493c2-a3e8-4bab-99d2-6bdb08f3dade" providerId="ADAL" clId="{D8ECB66B-16F1-436C-8E0D-8079ADCFB2A8}" dt="2020-11-24T02:31:26.849" v="1471" actId="20577"/>
          <ac:spMkLst>
            <pc:docMk/>
            <pc:sldMk cId="1277006622" sldId="278"/>
            <ac:spMk id="5" creationId="{3D8668CB-F046-4DB7-9909-D73CDA7DC4DB}"/>
          </ac:spMkLst>
        </pc:spChg>
        <pc:spChg chg="add mod ord">
          <ac:chgData name="Lorna BADE" userId="f57493c2-a3e8-4bab-99d2-6bdb08f3dade" providerId="ADAL" clId="{D8ECB66B-16F1-436C-8E0D-8079ADCFB2A8}" dt="2020-11-24T02:29:04.426" v="1222" actId="255"/>
          <ac:spMkLst>
            <pc:docMk/>
            <pc:sldMk cId="1277006622" sldId="278"/>
            <ac:spMk id="6" creationId="{413F5AC1-4695-420F-9470-874BE4271C21}"/>
          </ac:spMkLst>
        </pc:spChg>
        <pc:spChg chg="add del mod ord">
          <ac:chgData name="Lorna BADE" userId="f57493c2-a3e8-4bab-99d2-6bdb08f3dade" providerId="ADAL" clId="{D8ECB66B-16F1-436C-8E0D-8079ADCFB2A8}" dt="2020-11-24T02:30:50.584" v="1423"/>
          <ac:spMkLst>
            <pc:docMk/>
            <pc:sldMk cId="1277006622" sldId="278"/>
            <ac:spMk id="7" creationId="{9E9540B2-9018-4006-9F72-D5E43000B1E8}"/>
          </ac:spMkLst>
        </pc:spChg>
        <pc:spChg chg="add mod ord">
          <ac:chgData name="Lorna BADE" userId="f57493c2-a3e8-4bab-99d2-6bdb08f3dade" providerId="ADAL" clId="{D8ECB66B-16F1-436C-8E0D-8079ADCFB2A8}" dt="2020-11-24T02:30:01.101" v="1422" actId="255"/>
          <ac:spMkLst>
            <pc:docMk/>
            <pc:sldMk cId="1277006622" sldId="278"/>
            <ac:spMk id="8" creationId="{AA888AC0-7D5C-4222-A74A-BDB84FB43059}"/>
          </ac:spMkLst>
        </pc:spChg>
        <pc:spChg chg="add mod ord">
          <ac:chgData name="Lorna BADE" userId="f57493c2-a3e8-4bab-99d2-6bdb08f3dade" providerId="ADAL" clId="{D8ECB66B-16F1-436C-8E0D-8079ADCFB2A8}" dt="2020-11-24T02:31:19.581" v="1456" actId="20577"/>
          <ac:spMkLst>
            <pc:docMk/>
            <pc:sldMk cId="1277006622" sldId="278"/>
            <ac:spMk id="9" creationId="{D79CE168-18C7-489D-B72A-CA5842F4280B}"/>
          </ac:spMkLst>
        </pc:spChg>
        <pc:picChg chg="add mod">
          <ac:chgData name="Lorna BADE" userId="f57493c2-a3e8-4bab-99d2-6bdb08f3dade" providerId="ADAL" clId="{D8ECB66B-16F1-436C-8E0D-8079ADCFB2A8}" dt="2020-11-24T02:30:50.584" v="1423"/>
          <ac:picMkLst>
            <pc:docMk/>
            <pc:sldMk cId="1277006622" sldId="278"/>
            <ac:picMk id="3074" creationId="{AF9FD626-5227-40F8-B093-4080F4CE2B06}"/>
          </ac:picMkLst>
        </pc:picChg>
      </pc:sldChg>
      <pc:sldChg chg="addSp delSp modSp new del mod modClrScheme chgLayout">
        <pc:chgData name="Lorna BADE" userId="f57493c2-a3e8-4bab-99d2-6bdb08f3dade" providerId="ADAL" clId="{D8ECB66B-16F1-436C-8E0D-8079ADCFB2A8}" dt="2020-11-24T03:21:28.291" v="3099" actId="47"/>
        <pc:sldMkLst>
          <pc:docMk/>
          <pc:sldMk cId="432184221" sldId="279"/>
        </pc:sldMkLst>
        <pc:spChg chg="del">
          <ac:chgData name="Lorna BADE" userId="f57493c2-a3e8-4bab-99d2-6bdb08f3dade" providerId="ADAL" clId="{D8ECB66B-16F1-436C-8E0D-8079ADCFB2A8}" dt="2020-11-24T02:33:17.931" v="1473" actId="700"/>
          <ac:spMkLst>
            <pc:docMk/>
            <pc:sldMk cId="432184221" sldId="279"/>
            <ac:spMk id="2" creationId="{902F49BF-8EDB-49AE-AF5A-56E1199F6073}"/>
          </ac:spMkLst>
        </pc:spChg>
        <pc:spChg chg="del">
          <ac:chgData name="Lorna BADE" userId="f57493c2-a3e8-4bab-99d2-6bdb08f3dade" providerId="ADAL" clId="{D8ECB66B-16F1-436C-8E0D-8079ADCFB2A8}" dt="2020-11-24T02:33:17.931" v="1473" actId="700"/>
          <ac:spMkLst>
            <pc:docMk/>
            <pc:sldMk cId="432184221" sldId="279"/>
            <ac:spMk id="3" creationId="{9DCD7E63-E598-417B-9C38-D45DDE0C71E9}"/>
          </ac:spMkLst>
        </pc:spChg>
        <pc:spChg chg="del">
          <ac:chgData name="Lorna BADE" userId="f57493c2-a3e8-4bab-99d2-6bdb08f3dade" providerId="ADAL" clId="{D8ECB66B-16F1-436C-8E0D-8079ADCFB2A8}" dt="2020-11-24T02:33:17.931" v="1473" actId="700"/>
          <ac:spMkLst>
            <pc:docMk/>
            <pc:sldMk cId="432184221" sldId="279"/>
            <ac:spMk id="4" creationId="{C1B946F7-B0D8-42A2-9734-18D7A1DEC313}"/>
          </ac:spMkLst>
        </pc:spChg>
        <pc:spChg chg="mod ord">
          <ac:chgData name="Lorna BADE" userId="f57493c2-a3e8-4bab-99d2-6bdb08f3dade" providerId="ADAL" clId="{D8ECB66B-16F1-436C-8E0D-8079ADCFB2A8}" dt="2020-11-24T02:33:17.931" v="1473" actId="700"/>
          <ac:spMkLst>
            <pc:docMk/>
            <pc:sldMk cId="432184221" sldId="279"/>
            <ac:spMk id="5" creationId="{8B6D198A-A7BA-4CF1-8017-98F2A25B722E}"/>
          </ac:spMkLst>
        </pc:spChg>
        <pc:spChg chg="mod ord">
          <ac:chgData name="Lorna BADE" userId="f57493c2-a3e8-4bab-99d2-6bdb08f3dade" providerId="ADAL" clId="{D8ECB66B-16F1-436C-8E0D-8079ADCFB2A8}" dt="2020-11-24T02:36:07.563" v="1529" actId="20577"/>
          <ac:spMkLst>
            <pc:docMk/>
            <pc:sldMk cId="432184221" sldId="279"/>
            <ac:spMk id="6" creationId="{E243CF2A-6FD7-4BD4-BBA4-F27EC8DB9F7E}"/>
          </ac:spMkLst>
        </pc:spChg>
        <pc:spChg chg="del">
          <ac:chgData name="Lorna BADE" userId="f57493c2-a3e8-4bab-99d2-6bdb08f3dade" providerId="ADAL" clId="{D8ECB66B-16F1-436C-8E0D-8079ADCFB2A8}" dt="2020-11-24T02:33:17.931" v="1473" actId="700"/>
          <ac:spMkLst>
            <pc:docMk/>
            <pc:sldMk cId="432184221" sldId="279"/>
            <ac:spMk id="7" creationId="{7F8A26E0-077D-4E0A-B1B4-37BD8ABC4477}"/>
          </ac:spMkLst>
        </pc:spChg>
        <pc:spChg chg="add mod">
          <ac:chgData name="Lorna BADE" userId="f57493c2-a3e8-4bab-99d2-6bdb08f3dade" providerId="ADAL" clId="{D8ECB66B-16F1-436C-8E0D-8079ADCFB2A8}" dt="2020-11-24T02:35:57.735" v="1513" actId="1076"/>
          <ac:spMkLst>
            <pc:docMk/>
            <pc:sldMk cId="432184221" sldId="279"/>
            <ac:spMk id="10" creationId="{86C4B0B0-BCCF-408A-9C60-4920E2C40B39}"/>
          </ac:spMkLst>
        </pc:spChg>
        <pc:spChg chg="add mod">
          <ac:chgData name="Lorna BADE" userId="f57493c2-a3e8-4bab-99d2-6bdb08f3dade" providerId="ADAL" clId="{D8ECB66B-16F1-436C-8E0D-8079ADCFB2A8}" dt="2020-11-24T02:37:05.873" v="1533" actId="1076"/>
          <ac:spMkLst>
            <pc:docMk/>
            <pc:sldMk cId="432184221" sldId="279"/>
            <ac:spMk id="11" creationId="{699E5E54-7D7C-4BE8-BBCD-BF548A4AD621}"/>
          </ac:spMkLst>
        </pc:spChg>
        <pc:spChg chg="add mod">
          <ac:chgData name="Lorna BADE" userId="f57493c2-a3e8-4bab-99d2-6bdb08f3dade" providerId="ADAL" clId="{D8ECB66B-16F1-436C-8E0D-8079ADCFB2A8}" dt="2020-11-24T02:38:08.590" v="1551" actId="1076"/>
          <ac:spMkLst>
            <pc:docMk/>
            <pc:sldMk cId="432184221" sldId="279"/>
            <ac:spMk id="12" creationId="{5C1BD610-5777-424D-A698-DA5142D75EF7}"/>
          </ac:spMkLst>
        </pc:spChg>
        <pc:picChg chg="add mod">
          <ac:chgData name="Lorna BADE" userId="f57493c2-a3e8-4bab-99d2-6bdb08f3dade" providerId="ADAL" clId="{D8ECB66B-16F1-436C-8E0D-8079ADCFB2A8}" dt="2020-11-24T02:33:33.660" v="1476" actId="1076"/>
          <ac:picMkLst>
            <pc:docMk/>
            <pc:sldMk cId="432184221" sldId="279"/>
            <ac:picMk id="9" creationId="{366186B8-AC4F-4271-890C-AD54FC7DEC75}"/>
          </ac:picMkLst>
        </pc:picChg>
      </pc:sldChg>
      <pc:sldChg chg="addSp delSp modSp new del mod modClrScheme chgLayout">
        <pc:chgData name="Lorna BADE" userId="f57493c2-a3e8-4bab-99d2-6bdb08f3dade" providerId="ADAL" clId="{D8ECB66B-16F1-436C-8E0D-8079ADCFB2A8}" dt="2020-11-24T03:21:28.291" v="3099" actId="47"/>
        <pc:sldMkLst>
          <pc:docMk/>
          <pc:sldMk cId="166970296" sldId="280"/>
        </pc:sldMkLst>
        <pc:spChg chg="mod ord">
          <ac:chgData name="Lorna BADE" userId="f57493c2-a3e8-4bab-99d2-6bdb08f3dade" providerId="ADAL" clId="{D8ECB66B-16F1-436C-8E0D-8079ADCFB2A8}" dt="2020-11-24T02:40:49.834" v="1635" actId="20577"/>
          <ac:spMkLst>
            <pc:docMk/>
            <pc:sldMk cId="166970296" sldId="280"/>
            <ac:spMk id="2" creationId="{8DF41B0F-412E-4797-9612-32AD10C82BDC}"/>
          </ac:spMkLst>
        </pc:spChg>
        <pc:spChg chg="mod ord">
          <ac:chgData name="Lorna BADE" userId="f57493c2-a3e8-4bab-99d2-6bdb08f3dade" providerId="ADAL" clId="{D8ECB66B-16F1-436C-8E0D-8079ADCFB2A8}" dt="2020-11-24T02:38:39.189" v="1553" actId="700"/>
          <ac:spMkLst>
            <pc:docMk/>
            <pc:sldMk cId="166970296" sldId="280"/>
            <ac:spMk id="3" creationId="{8ACA3F3D-6EFB-4062-9197-4EE69D23E523}"/>
          </ac:spMkLst>
        </pc:spChg>
        <pc:spChg chg="add mod ord">
          <ac:chgData name="Lorna BADE" userId="f57493c2-a3e8-4bab-99d2-6bdb08f3dade" providerId="ADAL" clId="{D8ECB66B-16F1-436C-8E0D-8079ADCFB2A8}" dt="2020-11-24T02:40:11.906" v="1607" actId="1076"/>
          <ac:spMkLst>
            <pc:docMk/>
            <pc:sldMk cId="166970296" sldId="280"/>
            <ac:spMk id="4" creationId="{503B7E1B-85A9-4AE8-8CDA-E3CF4595E851}"/>
          </ac:spMkLst>
        </pc:spChg>
        <pc:spChg chg="add del mod ord">
          <ac:chgData name="Lorna BADE" userId="f57493c2-a3e8-4bab-99d2-6bdb08f3dade" providerId="ADAL" clId="{D8ECB66B-16F1-436C-8E0D-8079ADCFB2A8}" dt="2020-11-24T02:40:53.881" v="1636" actId="478"/>
          <ac:spMkLst>
            <pc:docMk/>
            <pc:sldMk cId="166970296" sldId="280"/>
            <ac:spMk id="5" creationId="{B747F1F6-DEFE-49E4-8926-E9268666E9FC}"/>
          </ac:spMkLst>
        </pc:spChg>
        <pc:spChg chg="add mod ord">
          <ac:chgData name="Lorna BADE" userId="f57493c2-a3e8-4bab-99d2-6bdb08f3dade" providerId="ADAL" clId="{D8ECB66B-16F1-436C-8E0D-8079ADCFB2A8}" dt="2020-11-24T02:40:23.327" v="1619" actId="6549"/>
          <ac:spMkLst>
            <pc:docMk/>
            <pc:sldMk cId="166970296" sldId="280"/>
            <ac:spMk id="6" creationId="{81969869-E450-49D7-A4E6-4635E92E949E}"/>
          </ac:spMkLst>
        </pc:spChg>
        <pc:spChg chg="add mod ord">
          <ac:chgData name="Lorna BADE" userId="f57493c2-a3e8-4bab-99d2-6bdb08f3dade" providerId="ADAL" clId="{D8ECB66B-16F1-436C-8E0D-8079ADCFB2A8}" dt="2020-11-24T02:40:44.046" v="1620" actId="1076"/>
          <ac:spMkLst>
            <pc:docMk/>
            <pc:sldMk cId="166970296" sldId="280"/>
            <ac:spMk id="7" creationId="{25B02DBB-B03E-4295-B61C-9E82003C0F8B}"/>
          </ac:spMkLst>
        </pc:spChg>
        <pc:picChg chg="add mod">
          <ac:chgData name="Lorna BADE" userId="f57493c2-a3e8-4bab-99d2-6bdb08f3dade" providerId="ADAL" clId="{D8ECB66B-16F1-436C-8E0D-8079ADCFB2A8}" dt="2020-11-24T02:40:59.838" v="1638" actId="14100"/>
          <ac:picMkLst>
            <pc:docMk/>
            <pc:sldMk cId="166970296" sldId="280"/>
            <ac:picMk id="8" creationId="{47E30A89-70EC-423D-8540-04A0A07663B8}"/>
          </ac:picMkLst>
        </pc:picChg>
      </pc:sldChg>
      <pc:sldChg chg="addSp delSp modSp new del mod modClrScheme chgLayout">
        <pc:chgData name="Lorna BADE" userId="f57493c2-a3e8-4bab-99d2-6bdb08f3dade" providerId="ADAL" clId="{D8ECB66B-16F1-436C-8E0D-8079ADCFB2A8}" dt="2020-11-24T03:21:28.291" v="3099" actId="47"/>
        <pc:sldMkLst>
          <pc:docMk/>
          <pc:sldMk cId="264204342" sldId="281"/>
        </pc:sldMkLst>
        <pc:spChg chg="del mod ord">
          <ac:chgData name="Lorna BADE" userId="f57493c2-a3e8-4bab-99d2-6bdb08f3dade" providerId="ADAL" clId="{D8ECB66B-16F1-436C-8E0D-8079ADCFB2A8}" dt="2020-11-24T02:41:26.199" v="1640" actId="700"/>
          <ac:spMkLst>
            <pc:docMk/>
            <pc:sldMk cId="264204342" sldId="281"/>
            <ac:spMk id="2" creationId="{4ECAD76E-4585-4B61-9CB9-5F570CC44B7C}"/>
          </ac:spMkLst>
        </pc:spChg>
        <pc:spChg chg="del mod ord">
          <ac:chgData name="Lorna BADE" userId="f57493c2-a3e8-4bab-99d2-6bdb08f3dade" providerId="ADAL" clId="{D8ECB66B-16F1-436C-8E0D-8079ADCFB2A8}" dt="2020-11-24T02:41:26.199" v="1640" actId="700"/>
          <ac:spMkLst>
            <pc:docMk/>
            <pc:sldMk cId="264204342" sldId="281"/>
            <ac:spMk id="3" creationId="{166FDEB6-47BC-4D26-9A3D-1E6DC96104BE}"/>
          </ac:spMkLst>
        </pc:spChg>
        <pc:spChg chg="del">
          <ac:chgData name="Lorna BADE" userId="f57493c2-a3e8-4bab-99d2-6bdb08f3dade" providerId="ADAL" clId="{D8ECB66B-16F1-436C-8E0D-8079ADCFB2A8}" dt="2020-11-24T02:41:26.199" v="1640" actId="700"/>
          <ac:spMkLst>
            <pc:docMk/>
            <pc:sldMk cId="264204342" sldId="281"/>
            <ac:spMk id="4" creationId="{A7E1B7BD-6023-4B9C-AA78-F99C2B38C930}"/>
          </ac:spMkLst>
        </pc:spChg>
        <pc:spChg chg="mod ord">
          <ac:chgData name="Lorna BADE" userId="f57493c2-a3e8-4bab-99d2-6bdb08f3dade" providerId="ADAL" clId="{D8ECB66B-16F1-436C-8E0D-8079ADCFB2A8}" dt="2020-11-24T02:41:26.199" v="1640" actId="700"/>
          <ac:spMkLst>
            <pc:docMk/>
            <pc:sldMk cId="264204342" sldId="281"/>
            <ac:spMk id="5" creationId="{2C1BD6B9-927C-4093-BC15-87BC802DE9FF}"/>
          </ac:spMkLst>
        </pc:spChg>
        <pc:spChg chg="mod ord">
          <ac:chgData name="Lorna BADE" userId="f57493c2-a3e8-4bab-99d2-6bdb08f3dade" providerId="ADAL" clId="{D8ECB66B-16F1-436C-8E0D-8079ADCFB2A8}" dt="2020-11-24T02:44:51.451" v="1832" actId="20577"/>
          <ac:spMkLst>
            <pc:docMk/>
            <pc:sldMk cId="264204342" sldId="281"/>
            <ac:spMk id="6" creationId="{DA15E528-4405-40FB-B445-7A30F1C930CF}"/>
          </ac:spMkLst>
        </pc:spChg>
        <pc:spChg chg="del">
          <ac:chgData name="Lorna BADE" userId="f57493c2-a3e8-4bab-99d2-6bdb08f3dade" providerId="ADAL" clId="{D8ECB66B-16F1-436C-8E0D-8079ADCFB2A8}" dt="2020-11-24T02:41:26.199" v="1640" actId="700"/>
          <ac:spMkLst>
            <pc:docMk/>
            <pc:sldMk cId="264204342" sldId="281"/>
            <ac:spMk id="7" creationId="{5FF060CD-96DF-41AA-AFBD-322068A8775B}"/>
          </ac:spMkLst>
        </pc:spChg>
        <pc:spChg chg="add mod ord">
          <ac:chgData name="Lorna BADE" userId="f57493c2-a3e8-4bab-99d2-6bdb08f3dade" providerId="ADAL" clId="{D8ECB66B-16F1-436C-8E0D-8079ADCFB2A8}" dt="2020-11-24T02:42:33.991" v="1770" actId="20577"/>
          <ac:spMkLst>
            <pc:docMk/>
            <pc:sldMk cId="264204342" sldId="281"/>
            <ac:spMk id="8" creationId="{198B7ADA-7412-4061-AB61-1A5BEFDAC826}"/>
          </ac:spMkLst>
        </pc:spChg>
        <pc:spChg chg="add del mod ord">
          <ac:chgData name="Lorna BADE" userId="f57493c2-a3e8-4bab-99d2-6bdb08f3dade" providerId="ADAL" clId="{D8ECB66B-16F1-436C-8E0D-8079ADCFB2A8}" dt="2020-11-24T02:43:34.304" v="1771"/>
          <ac:spMkLst>
            <pc:docMk/>
            <pc:sldMk cId="264204342" sldId="281"/>
            <ac:spMk id="9" creationId="{E5F46B9F-FB07-4E4B-8DE8-296AD1413DBF}"/>
          </ac:spMkLst>
        </pc:spChg>
        <pc:spChg chg="add del mod">
          <ac:chgData name="Lorna BADE" userId="f57493c2-a3e8-4bab-99d2-6bdb08f3dade" providerId="ADAL" clId="{D8ECB66B-16F1-436C-8E0D-8079ADCFB2A8}" dt="2020-11-24T02:43:51.768" v="1777"/>
          <ac:spMkLst>
            <pc:docMk/>
            <pc:sldMk cId="264204342" sldId="281"/>
            <ac:spMk id="13" creationId="{7140D92F-BABD-4F4A-BD68-C120472B1F07}"/>
          </ac:spMkLst>
        </pc:spChg>
        <pc:spChg chg="add del mod">
          <ac:chgData name="Lorna BADE" userId="f57493c2-a3e8-4bab-99d2-6bdb08f3dade" providerId="ADAL" clId="{D8ECB66B-16F1-436C-8E0D-8079ADCFB2A8}" dt="2020-11-24T02:44:15.176" v="1788"/>
          <ac:spMkLst>
            <pc:docMk/>
            <pc:sldMk cId="264204342" sldId="281"/>
            <ac:spMk id="16" creationId="{F6D68C29-E37C-4079-9F81-5E128C03A5BD}"/>
          </ac:spMkLst>
        </pc:spChg>
        <pc:spChg chg="add mod">
          <ac:chgData name="Lorna BADE" userId="f57493c2-a3e8-4bab-99d2-6bdb08f3dade" providerId="ADAL" clId="{D8ECB66B-16F1-436C-8E0D-8079ADCFB2A8}" dt="2020-11-24T02:44:44.326" v="1817" actId="20577"/>
          <ac:spMkLst>
            <pc:docMk/>
            <pc:sldMk cId="264204342" sldId="281"/>
            <ac:spMk id="19" creationId="{5E1AE93D-D73F-4976-AD38-979B02831967}"/>
          </ac:spMkLst>
        </pc:spChg>
        <pc:spChg chg="add mod">
          <ac:chgData name="Lorna BADE" userId="f57493c2-a3e8-4bab-99d2-6bdb08f3dade" providerId="ADAL" clId="{D8ECB66B-16F1-436C-8E0D-8079ADCFB2A8}" dt="2020-11-24T02:55:50.076" v="2253" actId="6549"/>
          <ac:spMkLst>
            <pc:docMk/>
            <pc:sldMk cId="264204342" sldId="281"/>
            <ac:spMk id="20" creationId="{FCFD2F5C-6438-4539-9EBB-CF74E278F7EF}"/>
          </ac:spMkLst>
        </pc:spChg>
        <pc:picChg chg="add del mod">
          <ac:chgData name="Lorna BADE" userId="f57493c2-a3e8-4bab-99d2-6bdb08f3dade" providerId="ADAL" clId="{D8ECB66B-16F1-436C-8E0D-8079ADCFB2A8}" dt="2020-11-24T02:43:39.366" v="1776" actId="478"/>
          <ac:picMkLst>
            <pc:docMk/>
            <pc:sldMk cId="264204342" sldId="281"/>
            <ac:picMk id="11" creationId="{AA05C1D2-F976-40E3-85C3-45CCFCF8027E}"/>
          </ac:picMkLst>
        </pc:picChg>
        <pc:picChg chg="add mod">
          <ac:chgData name="Lorna BADE" userId="f57493c2-a3e8-4bab-99d2-6bdb08f3dade" providerId="ADAL" clId="{D8ECB66B-16F1-436C-8E0D-8079ADCFB2A8}" dt="2020-11-24T02:44:54.482" v="1833" actId="1076"/>
          <ac:picMkLst>
            <pc:docMk/>
            <pc:sldMk cId="264204342" sldId="281"/>
            <ac:picMk id="15" creationId="{7FF012B0-FAF9-4507-8748-AA7ADA04AF1F}"/>
          </ac:picMkLst>
        </pc:picChg>
        <pc:picChg chg="add del mod">
          <ac:chgData name="Lorna BADE" userId="f57493c2-a3e8-4bab-99d2-6bdb08f3dade" providerId="ADAL" clId="{D8ECB66B-16F1-436C-8E0D-8079ADCFB2A8}" dt="2020-11-24T02:44:15.172" v="1786" actId="478"/>
          <ac:picMkLst>
            <pc:docMk/>
            <pc:sldMk cId="264204342" sldId="281"/>
            <ac:picMk id="18" creationId="{5EC00D93-45E9-4CFB-BEA4-CC86DEEDDE79}"/>
          </ac:picMkLst>
        </pc:picChg>
      </pc:sldChg>
      <pc:sldChg chg="addSp delSp modSp new del mod">
        <pc:chgData name="Lorna BADE" userId="f57493c2-a3e8-4bab-99d2-6bdb08f3dade" providerId="ADAL" clId="{D8ECB66B-16F1-436C-8E0D-8079ADCFB2A8}" dt="2020-11-24T03:21:39.732" v="3124" actId="47"/>
        <pc:sldMkLst>
          <pc:docMk/>
          <pc:sldMk cId="2183987040" sldId="282"/>
        </pc:sldMkLst>
        <pc:spChg chg="mod">
          <ac:chgData name="Lorna BADE" userId="f57493c2-a3e8-4bab-99d2-6bdb08f3dade" providerId="ADAL" clId="{D8ECB66B-16F1-436C-8E0D-8079ADCFB2A8}" dt="2020-11-24T03:05:17.495" v="2614" actId="1076"/>
          <ac:spMkLst>
            <pc:docMk/>
            <pc:sldMk cId="2183987040" sldId="282"/>
            <ac:spMk id="2" creationId="{5CAC4847-B49C-4D05-902D-E6571057075A}"/>
          </ac:spMkLst>
        </pc:spChg>
        <pc:spChg chg="add del mod">
          <ac:chgData name="Lorna BADE" userId="f57493c2-a3e8-4bab-99d2-6bdb08f3dade" providerId="ADAL" clId="{D8ECB66B-16F1-436C-8E0D-8079ADCFB2A8}" dt="2020-11-24T03:02:10.070" v="2340" actId="20577"/>
          <ac:spMkLst>
            <pc:docMk/>
            <pc:sldMk cId="2183987040" sldId="282"/>
            <ac:spMk id="3" creationId="{5667F4C3-D9E1-4A72-8E9A-3DCCC9CF319D}"/>
          </ac:spMkLst>
        </pc:spChg>
        <pc:spChg chg="add del mod">
          <ac:chgData name="Lorna BADE" userId="f57493c2-a3e8-4bab-99d2-6bdb08f3dade" providerId="ADAL" clId="{D8ECB66B-16F1-436C-8E0D-8079ADCFB2A8}" dt="2020-11-24T03:01:41.416" v="2333"/>
          <ac:spMkLst>
            <pc:docMk/>
            <pc:sldMk cId="2183987040" sldId="282"/>
            <ac:spMk id="8" creationId="{4EB63BC0-37D3-4F6B-8AB0-50FB634D75E0}"/>
          </ac:spMkLst>
        </pc:spChg>
        <pc:spChg chg="add del mod">
          <ac:chgData name="Lorna BADE" userId="f57493c2-a3e8-4bab-99d2-6bdb08f3dade" providerId="ADAL" clId="{D8ECB66B-16F1-436C-8E0D-8079ADCFB2A8}" dt="2020-11-24T03:02:11.923" v="2342"/>
          <ac:spMkLst>
            <pc:docMk/>
            <pc:sldMk cId="2183987040" sldId="282"/>
            <ac:spMk id="13" creationId="{EA1A8C40-5419-448E-827E-92E30E8F5D8E}"/>
          </ac:spMkLst>
        </pc:spChg>
        <pc:spChg chg="add mod">
          <ac:chgData name="Lorna BADE" userId="f57493c2-a3e8-4bab-99d2-6bdb08f3dade" providerId="ADAL" clId="{D8ECB66B-16F1-436C-8E0D-8079ADCFB2A8}" dt="2020-11-24T03:08:58.055" v="3091" actId="20577"/>
          <ac:spMkLst>
            <pc:docMk/>
            <pc:sldMk cId="2183987040" sldId="282"/>
            <ac:spMk id="14" creationId="{E72F286E-4B05-4FE4-9484-388A7AFDF242}"/>
          </ac:spMkLst>
        </pc:spChg>
        <pc:picChg chg="add del mod">
          <ac:chgData name="Lorna BADE" userId="f57493c2-a3e8-4bab-99d2-6bdb08f3dade" providerId="ADAL" clId="{D8ECB66B-16F1-436C-8E0D-8079ADCFB2A8}" dt="2020-11-24T03:01:41.412" v="2331" actId="478"/>
          <ac:picMkLst>
            <pc:docMk/>
            <pc:sldMk cId="2183987040" sldId="282"/>
            <ac:picMk id="7" creationId="{72B94B8E-415F-4E12-9049-6A175EB41DC9}"/>
          </ac:picMkLst>
        </pc:picChg>
        <pc:picChg chg="add del mod">
          <ac:chgData name="Lorna BADE" userId="f57493c2-a3e8-4bab-99d2-6bdb08f3dade" providerId="ADAL" clId="{D8ECB66B-16F1-436C-8E0D-8079ADCFB2A8}" dt="2020-11-24T03:00:42.078" v="2329"/>
          <ac:picMkLst>
            <pc:docMk/>
            <pc:sldMk cId="2183987040" sldId="282"/>
            <ac:picMk id="10" creationId="{B91A521D-9CF8-4786-A61A-4428D54E50E1}"/>
          </ac:picMkLst>
        </pc:picChg>
        <pc:picChg chg="add mod">
          <ac:chgData name="Lorna BADE" userId="f57493c2-a3e8-4bab-99d2-6bdb08f3dade" providerId="ADAL" clId="{D8ECB66B-16F1-436C-8E0D-8079ADCFB2A8}" dt="2020-11-24T03:01:47.165" v="2336" actId="1076"/>
          <ac:picMkLst>
            <pc:docMk/>
            <pc:sldMk cId="2183987040" sldId="282"/>
            <ac:picMk id="12" creationId="{CE8DBAD4-E086-472E-96C2-B408BBB746E9}"/>
          </ac:picMkLst>
        </pc:picChg>
      </pc:sldChg>
      <pc:sldChg chg="modSp new mod">
        <pc:chgData name="Lorna BADE" userId="f57493c2-a3e8-4bab-99d2-6bdb08f3dade" providerId="ADAL" clId="{D8ECB66B-16F1-436C-8E0D-8079ADCFB2A8}" dt="2020-11-24T03:21:37.774" v="3123" actId="20577"/>
        <pc:sldMkLst>
          <pc:docMk/>
          <pc:sldMk cId="194075576" sldId="283"/>
        </pc:sldMkLst>
        <pc:spChg chg="mod">
          <ac:chgData name="Lorna BADE" userId="f57493c2-a3e8-4bab-99d2-6bdb08f3dade" providerId="ADAL" clId="{D8ECB66B-16F1-436C-8E0D-8079ADCFB2A8}" dt="2020-11-24T03:21:34.766" v="3116" actId="20577"/>
          <ac:spMkLst>
            <pc:docMk/>
            <pc:sldMk cId="194075576" sldId="283"/>
            <ac:spMk id="2" creationId="{52926491-20D5-4AFC-BFB3-565AEC771B77}"/>
          </ac:spMkLst>
        </pc:spChg>
        <pc:spChg chg="mod">
          <ac:chgData name="Lorna BADE" userId="f57493c2-a3e8-4bab-99d2-6bdb08f3dade" providerId="ADAL" clId="{D8ECB66B-16F1-436C-8E0D-8079ADCFB2A8}" dt="2020-11-24T03:21:37.774" v="3123" actId="20577"/>
          <ac:spMkLst>
            <pc:docMk/>
            <pc:sldMk cId="194075576" sldId="283"/>
            <ac:spMk id="3" creationId="{CF1FB8B1-8652-4E99-B08E-82444FAB89AA}"/>
          </ac:spMkLst>
        </pc:spChg>
      </pc:sldChg>
      <pc:sldChg chg="addSp modSp new del mod">
        <pc:chgData name="Lorna BADE" userId="f57493c2-a3e8-4bab-99d2-6bdb08f3dade" providerId="ADAL" clId="{D8ECB66B-16F1-436C-8E0D-8079ADCFB2A8}" dt="2020-11-24T03:13:11.573" v="3092" actId="47"/>
        <pc:sldMkLst>
          <pc:docMk/>
          <pc:sldMk cId="3631770346" sldId="283"/>
        </pc:sldMkLst>
        <pc:spChg chg="mod">
          <ac:chgData name="Lorna BADE" userId="f57493c2-a3e8-4bab-99d2-6bdb08f3dade" providerId="ADAL" clId="{D8ECB66B-16F1-436C-8E0D-8079ADCFB2A8}" dt="2020-11-24T02:42:13.363" v="1747" actId="20577"/>
          <ac:spMkLst>
            <pc:docMk/>
            <pc:sldMk cId="3631770346" sldId="283"/>
            <ac:spMk id="2" creationId="{35EB8FE2-AA68-4877-BC11-F2A69A3D48E4}"/>
          </ac:spMkLst>
        </pc:spChg>
        <pc:spChg chg="mod">
          <ac:chgData name="Lorna BADE" userId="f57493c2-a3e8-4bab-99d2-6bdb08f3dade" providerId="ADAL" clId="{D8ECB66B-16F1-436C-8E0D-8079ADCFB2A8}" dt="2020-11-24T02:48:33.567" v="1903" actId="1076"/>
          <ac:spMkLst>
            <pc:docMk/>
            <pc:sldMk cId="3631770346" sldId="283"/>
            <ac:spMk id="3" creationId="{F71F62B8-13EC-40FC-9113-AC270D9D384C}"/>
          </ac:spMkLst>
        </pc:spChg>
        <pc:picChg chg="add mod">
          <ac:chgData name="Lorna BADE" userId="f57493c2-a3e8-4bab-99d2-6bdb08f3dade" providerId="ADAL" clId="{D8ECB66B-16F1-436C-8E0D-8079ADCFB2A8}" dt="2020-11-24T02:48:54.654" v="1909" actId="1076"/>
          <ac:picMkLst>
            <pc:docMk/>
            <pc:sldMk cId="3631770346" sldId="283"/>
            <ac:picMk id="7" creationId="{BBE39E74-75F6-4B67-B198-02786B9C33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DCB57-F73C-4E4F-8814-23D3B9A290B3}" type="datetimeFigureOut">
              <a:rPr lang="en-AU" smtClean="0"/>
              <a:t>16/06/2022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54B38-D4C3-469F-AB3D-42D4D5DD128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412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766486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DA3F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76648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71863" cy="365125"/>
          </a:xfrm>
        </p:spPr>
        <p:txBody>
          <a:bodyPr/>
          <a:lstStyle/>
          <a:p>
            <a:fld id="{134130E5-E61B-4CBB-BE4D-E8692FE607E9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PRIMED7TL001 | HASS | Economics and Business | Entrepreneurs | 13.0 Western Australian entrepreneurs</a:t>
            </a:r>
            <a:endParaRPr lang="en-A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596519" y="49506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DA3F31"/>
                </a:solidFill>
              </a:rPr>
              <a:t>PRIMED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33" y="195092"/>
            <a:ext cx="3661756" cy="540327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1161733" y="37465"/>
            <a:ext cx="9868534" cy="6783070"/>
            <a:chOff x="0" y="0"/>
            <a:chExt cx="9869005" cy="6783070"/>
          </a:xfrm>
        </p:grpSpPr>
        <p:cxnSp>
          <p:nvCxnSpPr>
            <p:cNvPr id="8" name="Straight Connector 7"/>
            <p:cNvCxnSpPr/>
            <p:nvPr/>
          </p:nvCxnSpPr>
          <p:spPr>
            <a:xfrm flipH="1" flipV="1">
              <a:off x="0" y="826935"/>
              <a:ext cx="6480000" cy="0"/>
            </a:xfrm>
            <a:prstGeom prst="line">
              <a:avLst/>
            </a:prstGeom>
            <a:ln w="3175">
              <a:solidFill>
                <a:srgbClr val="DA3F3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6488265" y="0"/>
              <a:ext cx="3380740" cy="6783070"/>
              <a:chOff x="0" y="0"/>
              <a:chExt cx="3381185" cy="678368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1" y="5130140"/>
                <a:ext cx="1903038" cy="16535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408218"/>
                <a:ext cx="1903730" cy="1654175"/>
              </a:xfrm>
              <a:prstGeom prst="rect">
                <a:avLst/>
              </a:prstGeom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11875" y="0"/>
                <a:ext cx="3369310" cy="5912485"/>
                <a:chOff x="0" y="0"/>
                <a:chExt cx="3368500" cy="5915876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0" y="0"/>
                  <a:ext cx="3368500" cy="4202350"/>
                  <a:chOff x="0" y="0"/>
                  <a:chExt cx="3368500" cy="4202350"/>
                </a:xfrm>
              </p:grpSpPr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1695450"/>
                    <a:ext cx="1905635" cy="1655445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0" y="0"/>
                    <a:ext cx="3368500" cy="4202350"/>
                    <a:chOff x="0" y="0"/>
                    <a:chExt cx="3368500" cy="4202350"/>
                  </a:xfrm>
                </p:grpSpPr>
                <p:sp>
                  <p:nvSpPr>
                    <p:cNvPr id="17" name="Hexagon 16"/>
                    <p:cNvSpPr/>
                    <p:nvPr/>
                  </p:nvSpPr>
                  <p:spPr>
                    <a:xfrm>
                      <a:off x="1460500" y="844550"/>
                      <a:ext cx="1907540" cy="1655445"/>
                    </a:xfrm>
                    <a:prstGeom prst="hexagon">
                      <a:avLst>
                        <a:gd name="adj" fmla="val 29199"/>
                        <a:gd name="vf" fmla="val 115470"/>
                      </a:avLst>
                    </a:prstGeom>
                    <a:solidFill>
                      <a:srgbClr val="DA3F3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7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AU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" name="Hexagon 17"/>
                    <p:cNvSpPr/>
                    <p:nvPr/>
                  </p:nvSpPr>
                  <p:spPr>
                    <a:xfrm>
                      <a:off x="0" y="0"/>
                      <a:ext cx="1907540" cy="1655445"/>
                    </a:xfrm>
                    <a:prstGeom prst="hexagon">
                      <a:avLst>
                        <a:gd name="adj" fmla="val 29199"/>
                        <a:gd name="vf" fmla="val 115470"/>
                      </a:avLst>
                    </a:prstGeom>
                    <a:solidFill>
                      <a:srgbClr val="DA3F3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4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AU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" name="Hexagon 18"/>
                    <p:cNvSpPr/>
                    <p:nvPr/>
                  </p:nvSpPr>
                  <p:spPr>
                    <a:xfrm>
                      <a:off x="1460500" y="2546350"/>
                      <a:ext cx="1908000" cy="1656000"/>
                    </a:xfrm>
                    <a:prstGeom prst="hexagon">
                      <a:avLst>
                        <a:gd name="adj" fmla="val 29199"/>
                        <a:gd name="vf" fmla="val 115470"/>
                      </a:avLst>
                    </a:prstGeom>
                    <a:solidFill>
                      <a:srgbClr val="DA3F3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3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HASS</a:t>
                      </a:r>
                      <a:endParaRPr lang="en-AU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4" name="Hexagon 13"/>
                <p:cNvSpPr/>
                <p:nvPr/>
              </p:nvSpPr>
              <p:spPr>
                <a:xfrm>
                  <a:off x="1460761" y="4260095"/>
                  <a:ext cx="1907739" cy="1655781"/>
                </a:xfrm>
                <a:prstGeom prst="hexagon">
                  <a:avLst>
                    <a:gd name="adj" fmla="val 29199"/>
                    <a:gd name="vf" fmla="val 115470"/>
                  </a:avLst>
                </a:prstGeom>
                <a:solidFill>
                  <a:srgbClr val="DA3F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AU" sz="2200" b="1" dirty="0">
                      <a:solidFill>
                        <a:srgbClr val="FFFFFF"/>
                      </a:solidFill>
                      <a:effectLst/>
                      <a:latin typeface="Arial Narrow" panose="020B0606020202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Economics and Business</a:t>
                  </a:r>
                  <a:endPara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12773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A3F3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0E5-E61B-4CBB-BE4D-E8692FE607E9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PRIMED7TL001 | HASS | Economics and Business | Entrepreneurs | 13.0 Western Australian entrepreneurs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898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DA3F3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0E5-E61B-4CBB-BE4D-E8692FE607E9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PRIMED7TL001 | HASS | Economics and Business | Entrepreneurs | 13.0 Western Australian entrepreneurs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4637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A3F3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PRIMED7TL001 | HASS | Economics and Business | Entrepreneurs | 13.0 Western Australian entrepreneurs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B52C-C974-455C-8BEA-1DEC0A0EFF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39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A3F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0E5-E61B-4CBB-BE4D-E8692FE607E9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96396"/>
            <a:ext cx="76797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PRIMED7TL001 | HASS | Economics and Business | Entrepreneurs | 13.0 Western Australian entrepreneurs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443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>
                <a:solidFill>
                  <a:srgbClr val="DA3F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0E5-E61B-4CBB-BE4D-E8692FE607E9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smtClean="0"/>
              <a:t>PRIMED7TL001 | HASS | Economics and Business | Entrepreneurs | 13.0 Western Australian entrepreneurs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744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A3F3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0E5-E61B-4CBB-BE4D-E8692FE607E9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PRIMED7TL001 | HASS | Economics and Business | Entrepreneurs | 13.0 Western Australian entrepreneurs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002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DA3F3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0E5-E61B-4CBB-BE4D-E8692FE607E9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PRIMED7TL001 | HASS | Economics and Business | Entrepreneurs | 13.0 Western Australian entrepreneurs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20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DA3F3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0E5-E61B-4CBB-BE4D-E8692FE607E9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PRIMED7TL001 | HASS | Economics and Business | Entrepreneurs | 13.0 Western Australian entrepreneurs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566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4843" y="6356350"/>
            <a:ext cx="770855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AU" smtClean="0"/>
              <a:t>PRIMED7TL001 | HASS | Economics and Business | Entrepreneurs | 13.0 Western Australian entrepreneurs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0E5-E61B-4CBB-BE4D-E8692FE607E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369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DA3F3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0E5-E61B-4CBB-BE4D-E8692FE607E9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79920"/>
            <a:ext cx="76879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PRIMED7TL001 | HASS | Economics and Business | Entrepreneurs | 13.0 Western Australian entrepreneurs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320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151" y="457200"/>
            <a:ext cx="3932237" cy="1600200"/>
          </a:xfrm>
        </p:spPr>
        <p:txBody>
          <a:bodyPr anchor="ctr" anchorCtr="0"/>
          <a:lstStyle>
            <a:lvl1pPr>
              <a:defRPr sz="3200" b="1">
                <a:solidFill>
                  <a:srgbClr val="DA3F3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97290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3151" y="204946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0E5-E61B-4CBB-BE4D-E8692FE607E9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96396"/>
            <a:ext cx="757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PRIMED7TL001 | HASS | Economics and Business | Entrepreneurs | 13.0 Western Australian entrepreneurs</a:t>
            </a:r>
            <a:endParaRPr lang="en-AU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3"/>
          </p:nvPr>
        </p:nvSpPr>
        <p:spPr>
          <a:xfrm>
            <a:off x="838200" y="5861050"/>
            <a:ext cx="6172200" cy="289078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8693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smtClean="0"/>
              <a:t>PRIMED7TL001 | HASS | Economics and Business | Entrepreneurs | 13.0 Western Australian entrepreneurs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07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34130E5-E61B-4CBB-BE4D-E8692FE607E9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Rectangle 3"/>
          <p:cNvSpPr/>
          <p:nvPr userDrawn="1"/>
        </p:nvSpPr>
        <p:spPr>
          <a:xfrm>
            <a:off x="9116554" y="6584077"/>
            <a:ext cx="2504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8"/>
            <a:r>
              <a:rPr lang="en-AU"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Department of Education WA 2020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052" y="6465753"/>
            <a:ext cx="414564" cy="1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0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ssmaterials.com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youtu.be/ab6RV3E6Xk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aglevaleolives.com.au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ric.wa.gov.au/sites/gateway/files/Noteworthy%2043%20-%20Small%20producer%20case%20study%20-%20Harvey%20Cheese.pdf" TargetMode="External"/><Relationship Id="rId2" Type="http://schemas.openxmlformats.org/officeDocument/2006/relationships/hyperlink" Target="http://urbanlocavore.com.au/wp-content/uploads/2012/10/nw36_eaglevaleolives_lr-pdf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Western Australian entrepreneurs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61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703"/>
            <a:ext cx="5867400" cy="648730"/>
          </a:xfrm>
        </p:spPr>
        <p:txBody>
          <a:bodyPr>
            <a:normAutofit/>
          </a:bodyPr>
          <a:lstStyle/>
          <a:p>
            <a:r>
              <a:rPr lang="en-AU" dirty="0"/>
              <a:t>G</a:t>
            </a:r>
            <a:r>
              <a:rPr lang="en-AU" dirty="0" smtClean="0"/>
              <a:t>ary Cass </a:t>
            </a:r>
            <a:r>
              <a:rPr lang="en-US" dirty="0" smtClean="0"/>
              <a:t>– Cass Materials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512" y="1263840"/>
            <a:ext cx="5765190" cy="492661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219302"/>
            <a:ext cx="4399477" cy="5137048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4800" dirty="0"/>
              <a:t>Gary received a Bachelor of Science from the University of Western Australia and has over 20 </a:t>
            </a:r>
            <a:r>
              <a:rPr lang="en-AU" sz="4800" dirty="0" smtClean="0"/>
              <a:t>years’ experience in </a:t>
            </a:r>
            <a:r>
              <a:rPr lang="en-AU" sz="4800" dirty="0"/>
              <a:t>all levels of education across a wide range of the biological sciences. </a:t>
            </a:r>
            <a:endParaRPr lang="en-AU" sz="48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4800" dirty="0" smtClean="0"/>
              <a:t>Gary </a:t>
            </a:r>
            <a:r>
              <a:rPr lang="en-AU" sz="4800" dirty="0"/>
              <a:t>co-founded Nanollose Ltd, a fibre technology company that created </a:t>
            </a:r>
            <a:r>
              <a:rPr lang="en-AU" sz="4800" dirty="0" smtClean="0"/>
              <a:t>Nullarbor</a:t>
            </a:r>
            <a:r>
              <a:rPr lang="en-AU" sz="4800" dirty="0"/>
              <a:t> </a:t>
            </a:r>
            <a:r>
              <a:rPr lang="en-AU" sz="4800" dirty="0" smtClean="0"/>
              <a:t>Fibre</a:t>
            </a:r>
            <a:r>
              <a:rPr lang="en-AU" sz="4800" baseline="30000" dirty="0"/>
              <a:t>TM</a:t>
            </a:r>
            <a:r>
              <a:rPr lang="en-AU" sz="4800" dirty="0" smtClean="0"/>
              <a:t> </a:t>
            </a:r>
            <a:r>
              <a:rPr lang="en-AU" sz="4800" dirty="0"/>
              <a:t>– the world’s first tree-free rayon. </a:t>
            </a:r>
            <a:endParaRPr lang="en-AU" sz="48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4800" dirty="0" smtClean="0"/>
              <a:t>He </a:t>
            </a:r>
            <a:r>
              <a:rPr lang="en-AU" sz="4800" dirty="0"/>
              <a:t>has published in the science and art world, being a</a:t>
            </a:r>
            <a:r>
              <a:rPr lang="en-US" sz="4800" dirty="0"/>
              <a:t> key creative collaborator with numerous international art–science </a:t>
            </a:r>
            <a:r>
              <a:rPr lang="en-US" sz="4800" dirty="0" smtClean="0"/>
              <a:t>projects, including: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600" dirty="0" smtClean="0"/>
              <a:t>Fermented </a:t>
            </a:r>
            <a:r>
              <a:rPr lang="en-US" sz="4600" dirty="0"/>
              <a:t>Fashion, the first dresses in the world made from the bacterial fermentation of </a:t>
            </a:r>
            <a:r>
              <a:rPr lang="en-US" sz="4600" dirty="0" smtClean="0"/>
              <a:t>wine, which </a:t>
            </a:r>
            <a:r>
              <a:rPr lang="en-AU" sz="4600" dirty="0" smtClean="0"/>
              <a:t>gained </a:t>
            </a:r>
            <a:r>
              <a:rPr lang="en-AU" sz="4600" dirty="0"/>
              <a:t>media coverage </a:t>
            </a:r>
            <a:endParaRPr lang="en-AU" sz="4600" dirty="0" smtClean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600" dirty="0" smtClean="0"/>
              <a:t>the app iDNAtity Audio – </a:t>
            </a:r>
            <a:r>
              <a:rPr lang="en-US" sz="4600" dirty="0"/>
              <a:t>making music from your </a:t>
            </a:r>
            <a:r>
              <a:rPr lang="en-US" sz="4600" dirty="0" smtClean="0"/>
              <a:t>genes.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 smtClean="0"/>
              <a:t>Cass’s </a:t>
            </a:r>
            <a:r>
              <a:rPr lang="en-US" sz="4800" dirty="0"/>
              <a:t>collaborative projects have been exhibited around the </a:t>
            </a:r>
            <a:r>
              <a:rPr lang="en-US" sz="4800" dirty="0" smtClean="0"/>
              <a:t>world, including at: </a:t>
            </a:r>
            <a:r>
              <a:rPr lang="en-US" sz="4800" dirty="0"/>
              <a:t>a fringe event at the Venice Biennale and Documenta Germany; Trinity College Science Gallery, Ireland; Signature Art Prize, Singapore; and ArtStays, Slovenia. </a:t>
            </a:r>
            <a:endParaRPr lang="en-US" sz="48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 smtClean="0"/>
              <a:t>For more information, access:</a:t>
            </a:r>
            <a:endParaRPr lang="en-US" sz="48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4800" dirty="0" smtClean="0">
                <a:hlinkClick r:id="rId3"/>
              </a:rPr>
              <a:t>https</a:t>
            </a:r>
            <a:r>
              <a:rPr lang="en-AU" sz="4800" dirty="0">
                <a:hlinkClick r:id="rId3"/>
              </a:rPr>
              <a:t>://</a:t>
            </a:r>
            <a:r>
              <a:rPr lang="en-AU" sz="4800" dirty="0" smtClean="0">
                <a:hlinkClick r:id="rId3"/>
              </a:rPr>
              <a:t>cassmaterials.com/</a:t>
            </a:r>
            <a:endParaRPr lang="en-AU" sz="48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4800" dirty="0" smtClean="0">
                <a:hlinkClick r:id="rId4"/>
              </a:rPr>
              <a:t>https</a:t>
            </a:r>
            <a:r>
              <a:rPr lang="en-AU" sz="4800" dirty="0">
                <a:hlinkClick r:id="rId4"/>
              </a:rPr>
              <a:t>://</a:t>
            </a:r>
            <a:r>
              <a:rPr lang="en-AU" sz="4800" dirty="0" smtClean="0">
                <a:hlinkClick r:id="rId4"/>
              </a:rPr>
              <a:t>youtu.be/ab6RV3E6XkI</a:t>
            </a:r>
            <a:r>
              <a:rPr lang="en-AU" sz="4800" dirty="0" smtClean="0"/>
              <a:t> </a:t>
            </a:r>
            <a:endParaRPr lang="en-AU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0E5-E61B-4CBB-BE4D-E8692FE607E9}" type="slidenum">
              <a:rPr lang="en-AU" smtClean="0"/>
              <a:t>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PRIMED7TL001 | HASS | Economics and Business | Entrepreneurs | 13.0 Western Australian entrepreneurs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10377577" y="5909126"/>
            <a:ext cx="742649" cy="2648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Image 1</a:t>
            </a:r>
            <a:endParaRPr lang="en-A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1177"/>
            <a:ext cx="8668265" cy="788773"/>
          </a:xfrm>
        </p:spPr>
        <p:txBody>
          <a:bodyPr/>
          <a:lstStyle/>
          <a:p>
            <a:r>
              <a:rPr lang="en-AU" dirty="0" smtClean="0"/>
              <a:t>John and Linda Stanley </a:t>
            </a:r>
            <a:r>
              <a:rPr lang="en-US" dirty="0"/>
              <a:t>–</a:t>
            </a:r>
            <a:r>
              <a:rPr lang="en-AU" dirty="0" smtClean="0"/>
              <a:t> Chestnut Brae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21" y="1722379"/>
            <a:ext cx="5715520" cy="380885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199" y="1431323"/>
            <a:ext cx="5116321" cy="4579037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John </a:t>
            </a:r>
            <a:r>
              <a:rPr lang="en-US" dirty="0"/>
              <a:t>and Linda Stanley bought Chestnut Brae </a:t>
            </a:r>
            <a:r>
              <a:rPr lang="en-US" dirty="0" smtClean="0"/>
              <a:t>in </a:t>
            </a:r>
            <a:r>
              <a:rPr lang="en-US" dirty="0"/>
              <a:t>2013 </a:t>
            </a:r>
            <a:r>
              <a:rPr lang="en-US" dirty="0" smtClean="0"/>
              <a:t>as </a:t>
            </a:r>
            <a:r>
              <a:rPr lang="en-US" dirty="0"/>
              <a:t>a sweet chestnut </a:t>
            </a:r>
            <a:r>
              <a:rPr lang="en-US" dirty="0" smtClean="0"/>
              <a:t>farm: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“When </a:t>
            </a:r>
            <a:r>
              <a:rPr lang="en-US" dirty="0"/>
              <a:t>we purchased the farm there was lot of maintenance required to bring it back to being productive farm.</a:t>
            </a:r>
            <a:endParaRPr lang="en-AU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Our </a:t>
            </a:r>
            <a:r>
              <a:rPr lang="en-US" dirty="0"/>
              <a:t>aim was to move the farm from being a commodity farm to being a </a:t>
            </a:r>
            <a:r>
              <a:rPr lang="en-US" dirty="0" smtClean="0"/>
              <a:t>value-added producer.”</a:t>
            </a:r>
            <a:endParaRPr lang="en-AU" dirty="0"/>
          </a:p>
          <a:p>
            <a:pPr>
              <a:lnSpc>
                <a:spcPct val="120000"/>
              </a:lnSpc>
            </a:pPr>
            <a:r>
              <a:rPr lang="en-AU" b="1" dirty="0" smtClean="0"/>
              <a:t>Setbacks:</a:t>
            </a:r>
            <a:endParaRPr lang="en-AU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inancial </a:t>
            </a:r>
            <a:r>
              <a:rPr lang="en-US" dirty="0"/>
              <a:t>restrictions –</a:t>
            </a:r>
            <a:r>
              <a:rPr lang="en-US" dirty="0" smtClean="0"/>
              <a:t> </a:t>
            </a:r>
            <a:r>
              <a:rPr lang="en-US" dirty="0"/>
              <a:t>a challenge to all developing businesses</a:t>
            </a:r>
            <a:endParaRPr lang="en-AU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COVID-19 pandemic</a:t>
            </a:r>
            <a:endParaRPr lang="en-AU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weather, especially during flowering time </a:t>
            </a:r>
            <a:r>
              <a:rPr lang="en-US" dirty="0" smtClean="0"/>
              <a:t>(if </a:t>
            </a:r>
            <a:r>
              <a:rPr lang="en-US" dirty="0"/>
              <a:t>it is too </a:t>
            </a:r>
            <a:r>
              <a:rPr lang="en-US" dirty="0" smtClean="0"/>
              <a:t>hot) and harvesting time (if </a:t>
            </a:r>
            <a:r>
              <a:rPr lang="en-US" dirty="0"/>
              <a:t>it is too </a:t>
            </a:r>
            <a:r>
              <a:rPr lang="en-US" dirty="0" smtClean="0"/>
              <a:t>wet).</a:t>
            </a:r>
            <a:endParaRPr lang="en-AU" dirty="0"/>
          </a:p>
          <a:p>
            <a:pPr>
              <a:lnSpc>
                <a:spcPct val="120000"/>
              </a:lnSpc>
            </a:pP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0E5-E61B-4CBB-BE4D-E8692FE607E9}" type="slidenum">
              <a:rPr lang="en-AU" smtClean="0"/>
              <a:t>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PRIMED7TL001 | HASS | Economics and Business | Entrepreneurs | 13.0 Western Australian entrepreneurs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10894830" y="5255968"/>
            <a:ext cx="750497" cy="2587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Image 2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0063" y="119760"/>
            <a:ext cx="3932237" cy="1346433"/>
          </a:xfrm>
          <a:ln>
            <a:noFill/>
          </a:ln>
        </p:spPr>
        <p:txBody>
          <a:bodyPr/>
          <a:lstStyle/>
          <a:p>
            <a:pPr algn="ctr"/>
            <a:r>
              <a:rPr lang="en-AU" b="0" dirty="0" smtClean="0">
                <a:solidFill>
                  <a:schemeClr val="tx1"/>
                </a:solidFill>
              </a:rPr>
              <a:t>The products:</a:t>
            </a:r>
            <a:endParaRPr lang="en-AU" b="0" dirty="0">
              <a:solidFill>
                <a:schemeClr val="tx1"/>
              </a:solidFill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2" r="7802"/>
          <a:stretch>
            <a:fillRect/>
          </a:stretch>
        </p:blipFill>
        <p:spPr>
          <a:xfrm>
            <a:off x="4284942" y="668829"/>
            <a:ext cx="2936846" cy="231896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3241" y="1045029"/>
            <a:ext cx="4065062" cy="5105099"/>
          </a:xfrm>
          <a:ln>
            <a:noFill/>
          </a:ln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Sweet chestnuts </a:t>
            </a:r>
            <a:endParaRPr lang="en-US" sz="1800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Added-value </a:t>
            </a:r>
            <a:r>
              <a:rPr lang="en-US" sz="1800" dirty="0"/>
              <a:t>sweet chestnut </a:t>
            </a:r>
            <a:r>
              <a:rPr lang="en-US" sz="1800" dirty="0" smtClean="0"/>
              <a:t>products: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chestnut-fed </a:t>
            </a:r>
            <a:r>
              <a:rPr lang="en-US" sz="1800" dirty="0"/>
              <a:t>pork </a:t>
            </a:r>
            <a:endParaRPr lang="en-US" sz="1800" dirty="0" smtClean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chestnut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chestnut </a:t>
            </a:r>
            <a:r>
              <a:rPr lang="en-US" sz="1800" dirty="0"/>
              <a:t>ale</a:t>
            </a:r>
            <a:endParaRPr lang="en-AU" sz="1800" dirty="0"/>
          </a:p>
          <a:p>
            <a:pPr>
              <a:lnSpc>
                <a:spcPct val="100000"/>
              </a:lnSpc>
            </a:pPr>
            <a:r>
              <a:rPr lang="en-AU" sz="1800" b="1" dirty="0" smtClean="0"/>
              <a:t>Chosen because:</a:t>
            </a:r>
            <a:endParaRPr lang="en-AU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“the product is not a widely known one, so we could put </a:t>
            </a:r>
            <a:r>
              <a:rPr lang="en-US" sz="1800" dirty="0"/>
              <a:t>a distinctive brand and marketing strategy together  </a:t>
            </a:r>
            <a:endParaRPr lang="en-AU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with </a:t>
            </a:r>
            <a:r>
              <a:rPr lang="en-US" sz="1800" dirty="0"/>
              <a:t>a unique product we could differentiate ourselves in the </a:t>
            </a:r>
            <a:r>
              <a:rPr lang="en-US" sz="1800" dirty="0" smtClean="0"/>
              <a:t>marketplace.”</a:t>
            </a:r>
            <a:endParaRPr lang="en-AU" sz="1800" dirty="0"/>
          </a:p>
          <a:p>
            <a:pPr>
              <a:lnSpc>
                <a:spcPct val="100000"/>
              </a:lnSpc>
            </a:pPr>
            <a:endParaRPr lang="en-AU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0E5-E61B-4CBB-BE4D-E8692FE607E9}" type="slidenum">
              <a:rPr lang="en-AU" smtClean="0"/>
              <a:t>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PRIMED7TL001 | HASS | Economics and Business | Entrepreneurs | 13.0 Western Australian entrepreneurs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857637" y="668829"/>
            <a:ext cx="3398483" cy="2323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Australia’s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chestnut flour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Free-range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Wessex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Saddleback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pigs are raised on sweet chestnuts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WA’s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commercial peeling machine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chestnuts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54815" y="2710949"/>
            <a:ext cx="750497" cy="2587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Image 3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82503" y="3303373"/>
            <a:ext cx="4272312" cy="2783221"/>
            <a:chOff x="1753299" y="2859327"/>
            <a:chExt cx="3595078" cy="239578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299" y="2859327"/>
              <a:ext cx="3595078" cy="23957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3" name="Rectangle 12"/>
            <p:cNvSpPr/>
            <p:nvPr/>
          </p:nvSpPr>
          <p:spPr>
            <a:xfrm>
              <a:off x="4581404" y="4978269"/>
              <a:ext cx="750497" cy="2587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Image 4</a:t>
              </a:r>
              <a:endParaRPr lang="en-AU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2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646818" cy="81142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Gerard and Leanne Bunter and Eric and Jill Dixon </a:t>
            </a:r>
            <a:r>
              <a:rPr lang="en-US" dirty="0"/>
              <a:t>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AU" dirty="0" smtClean="0"/>
              <a:t>Eagle Vale Olives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21" y="1096506"/>
            <a:ext cx="5470517" cy="364701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55118" y="1404941"/>
            <a:ext cx="4102915" cy="4756961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A local family-owned business established in 1995.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Products include olive oil, pickled olives and marinades.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owners are responsible for growing, harvesting, marketing, product development, employment of staff and maintaining the quality of the products.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business success is due to diversification. Market research and response to demand has seen the business develop new products.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more information, access: 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://eaglevaleolives.com.au/</a:t>
            </a:r>
            <a:endParaRPr lang="en-A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0E5-E61B-4CBB-BE4D-E8692FE607E9}" type="slidenum">
              <a:rPr lang="en-AU" smtClean="0"/>
              <a:t>5</a:t>
            </a:fld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5638021" y="4872762"/>
            <a:ext cx="5393319" cy="9210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WA’s first pitting and slicing machine. Eagle Vale Olives responded to market research and bought the technology required to supply pitted and sliced olives. 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19443" y="4460011"/>
            <a:ext cx="750497" cy="2587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Image 5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79920"/>
            <a:ext cx="76879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PRIMED7TL001 | HASS | Economics and Business | Entrepreneurs | 13.0 Western Australian entrepreneurs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266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8877790" cy="819665"/>
          </a:xfrm>
        </p:spPr>
        <p:txBody>
          <a:bodyPr>
            <a:normAutofit/>
          </a:bodyPr>
          <a:lstStyle/>
          <a:p>
            <a:r>
              <a:rPr lang="en-AU" dirty="0" smtClean="0"/>
              <a:t>Robert and Penny St Duke </a:t>
            </a:r>
            <a:r>
              <a:rPr lang="en-US" dirty="0"/>
              <a:t>– </a:t>
            </a:r>
            <a:r>
              <a:rPr lang="en-AU" dirty="0" smtClean="0"/>
              <a:t>Harvey Cheese 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9980" y="1406718"/>
            <a:ext cx="4992130" cy="469752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Established in 2001.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He learnt cheesemaking after buying the company. Enthusiasm and determination were essential due to a lack of experience in the industry.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Cheeses have unique names (like OMG! cheese, Ash Blonde and Ring Stinger) as a marketing strategy to set them apart from other cheese brands and to retain customers.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demographics is important for success. The logo is designed for people to recognise without their glasses on!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0E5-E61B-4CBB-BE4D-E8692FE607E9}" type="slidenum">
              <a:rPr lang="en-AU" smtClean="0"/>
              <a:t>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PRIMED7TL001 | HASS | Economics and Business | Entrepreneurs | 13.0 Western Australian entrepreneurs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7778151" y="5157787"/>
            <a:ext cx="750497" cy="2587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Image 6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7100" y="1690687"/>
            <a:ext cx="45243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6491-20D5-4AFC-BFB3-565AEC77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FB8B1-8652-4E99-B08E-82444FAB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103" cy="43513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AU" sz="2000" dirty="0" smtClean="0"/>
              <a:t>Slide 2: Text and Image 1 courtesy of Gary Cass</a:t>
            </a:r>
          </a:p>
          <a:p>
            <a:r>
              <a:rPr lang="en-AU" sz="2000" dirty="0" smtClean="0"/>
              <a:t>Slides 3 and 4: Text and Images 2, 3 and 4 courtesy of John and Linda Stanley </a:t>
            </a:r>
          </a:p>
          <a:p>
            <a:r>
              <a:rPr lang="en-AU" sz="2000" dirty="0" smtClean="0"/>
              <a:t>Slide 5 : Text and Image 5: Department of Agriculture and Food (2011) ‘Eagle Vale Olives: reach for the sky’ [PDF], </a:t>
            </a:r>
            <a:r>
              <a:rPr lang="en-AU" sz="2000" i="1" dirty="0" smtClean="0"/>
              <a:t>Noteworthy 36: Small Landholder Series, </a:t>
            </a:r>
            <a:r>
              <a:rPr lang="en-AU" sz="2000" dirty="0" smtClean="0"/>
              <a:t>Western Australian Agriculture Authority &lt;</a:t>
            </a:r>
            <a:r>
              <a:rPr lang="en-AU" sz="2000" dirty="0" smtClean="0">
                <a:hlinkClick r:id="rId2"/>
              </a:rPr>
              <a:t>http</a:t>
            </a:r>
            <a:r>
              <a:rPr lang="en-AU" sz="2000" dirty="0">
                <a:hlinkClick r:id="rId2"/>
              </a:rPr>
              <a:t>://</a:t>
            </a:r>
            <a:r>
              <a:rPr lang="en-AU" sz="2000" dirty="0" smtClean="0">
                <a:hlinkClick r:id="rId2"/>
              </a:rPr>
              <a:t>urbanlocavore.com.au/wp-content/uploads/2012/10/nw36_eaglevaleolives_lr-pdf.pdf</a:t>
            </a:r>
            <a:r>
              <a:rPr lang="en-AU" sz="2000" dirty="0" smtClean="0"/>
              <a:t>&gt;</a:t>
            </a:r>
          </a:p>
          <a:p>
            <a:r>
              <a:rPr lang="en-AU" sz="2000" dirty="0" smtClean="0"/>
              <a:t>Slide 6: Text and Image 6: Department </a:t>
            </a:r>
            <a:r>
              <a:rPr lang="en-AU" sz="2000" dirty="0"/>
              <a:t>of Agriculture and Food (</a:t>
            </a:r>
            <a:r>
              <a:rPr lang="en-AU" sz="2000" dirty="0" smtClean="0"/>
              <a:t>2014) ‘Small producer case study: Harvey Cheese’ [PDF]</a:t>
            </a:r>
            <a:r>
              <a:rPr lang="en-AU" sz="2000" i="1" dirty="0" smtClean="0"/>
              <a:t>, Noteworthy 43</a:t>
            </a:r>
            <a:r>
              <a:rPr lang="en-AU" sz="2000" i="1" dirty="0"/>
              <a:t>: Small Landholder Series, </a:t>
            </a:r>
            <a:r>
              <a:rPr lang="en-AU" sz="2000" dirty="0" smtClean="0"/>
              <a:t>Western </a:t>
            </a:r>
            <a:r>
              <a:rPr lang="en-AU" sz="2000" dirty="0"/>
              <a:t>Australian Agriculture Authority &lt;</a:t>
            </a:r>
            <a:r>
              <a:rPr lang="en-AU" sz="2000" dirty="0">
                <a:hlinkClick r:id="rId3"/>
              </a:rPr>
              <a:t>https://www.agric.wa.gov.au/sites/gateway/files/Noteworthy%2043%20-%20Small%20producer%20case%20study%20-%</a:t>
            </a:r>
            <a:r>
              <a:rPr lang="en-AU" sz="2000" dirty="0" smtClean="0">
                <a:hlinkClick r:id="rId3"/>
              </a:rPr>
              <a:t>20Harvey%20Cheese.pdf</a:t>
            </a:r>
            <a:r>
              <a:rPr lang="en-AU" sz="2000" dirty="0" smtClean="0"/>
              <a:t>&gt;</a:t>
            </a: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 </a:t>
            </a:r>
          </a:p>
          <a:p>
            <a:pPr marL="0" indent="0">
              <a:buNone/>
            </a:pPr>
            <a:r>
              <a:rPr lang="en-AU" sz="2000" dirty="0" smtClean="0"/>
              <a:t>	</a:t>
            </a:r>
            <a:endParaRPr lang="en-AU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4945A-6CA7-4CC4-9D90-FB71EB74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0E5-E61B-4CBB-BE4D-E8692FE607E9}" type="slidenum">
              <a:rPr lang="en-AU" smtClean="0"/>
              <a:t>7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06E43-5BD4-4274-8233-BDF7DBCB3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PRIMED7TL001 | HASS | Economics and Business | Entrepreneurs | 13.0 Western Australian entrepreneurs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0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SS_Presentation.potx" id="{B58F96D6-DCBA-4841-A869-6F30F25C5B7C}" vid="{B803A2E9-6616-41BC-92D2-4CEF1DFD03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ACF6BC67DC64E81EC1693F0C041B9" ma:contentTypeVersion="11" ma:contentTypeDescription="Create a new document." ma:contentTypeScope="" ma:versionID="1c2cd7b3c9161de32cbb1d4c3325f90d">
  <xsd:schema xmlns:xsd="http://www.w3.org/2001/XMLSchema" xmlns:xs="http://www.w3.org/2001/XMLSchema" xmlns:p="http://schemas.microsoft.com/office/2006/metadata/properties" xmlns:ns2="c11337b8-a1c9-4e93-a10e-b9c3de58965d" xmlns:ns3="939100e6-dc5b-4952-bae1-a6b604181575" targetNamespace="http://schemas.microsoft.com/office/2006/metadata/properties" ma:root="true" ma:fieldsID="0c30a243bbee0d14a6a5a187ea8a3692" ns2:_="" ns3:_="">
    <xsd:import namespace="c11337b8-a1c9-4e93-a10e-b9c3de58965d"/>
    <xsd:import namespace="939100e6-dc5b-4952-bae1-a6b6041815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1337b8-a1c9-4e93-a10e-b9c3de5896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9100e6-dc5b-4952-bae1-a6b60418157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BD3534-1DDA-47F0-A59A-B520A1C59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1337b8-a1c9-4e93-a10e-b9c3de58965d"/>
    <ds:schemaRef ds:uri="939100e6-dc5b-4952-bae1-a6b6041815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C7D1B6-7D19-4FCB-8EA0-57147BCA90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53C6D0-DCF3-4A28-8E28-B8BBF38F5675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939100e6-dc5b-4952-bae1-a6b60418157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c11337b8-a1c9-4e93-a10e-b9c3de58965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HASS_Presentation</Template>
  <TotalTime>350</TotalTime>
  <Words>777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Times New Roman</vt:lpstr>
      <vt:lpstr>Office Theme</vt:lpstr>
      <vt:lpstr>Western Australian entrepreneurs</vt:lpstr>
      <vt:lpstr>Gary Cass – Cass Materials</vt:lpstr>
      <vt:lpstr>John and Linda Stanley – Chestnut Brae</vt:lpstr>
      <vt:lpstr>The products:</vt:lpstr>
      <vt:lpstr>Gerard and Leanne Bunter and Eric and Jill Dixon –  Eagle Vale Olives</vt:lpstr>
      <vt:lpstr>Robert and Penny St Duke – Harvey Cheese </vt:lpstr>
      <vt:lpstr>Acknowledgements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CROFTON Caroline [SIDE - Sch of Isol &amp; Dist Edu]</dc:creator>
  <cp:lastModifiedBy>FLAVEL Carly [Narrogin Senior High School]</cp:lastModifiedBy>
  <cp:revision>42</cp:revision>
  <dcterms:created xsi:type="dcterms:W3CDTF">2021-05-18T08:45:51Z</dcterms:created>
  <dcterms:modified xsi:type="dcterms:W3CDTF">2022-06-16T05:18:02Z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0x01010006EACF6BC67DC64E81EC1693F0C041B9</vt:lpwstr>
  </property>
</Properties>
</file>