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4"/>
  </p:notesMasterIdLst>
  <p:sldIdLst>
    <p:sldId id="272" r:id="rId2"/>
    <p:sldId id="256" r:id="rId3"/>
    <p:sldId id="300" r:id="rId4"/>
    <p:sldId id="275" r:id="rId5"/>
    <p:sldId id="301" r:id="rId6"/>
    <p:sldId id="302" r:id="rId7"/>
    <p:sldId id="259" r:id="rId8"/>
    <p:sldId id="261" r:id="rId9"/>
    <p:sldId id="264" r:id="rId10"/>
    <p:sldId id="257" r:id="rId11"/>
    <p:sldId id="303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6D11F-CEAE-D38E-BB29-F4B600D1C698}" v="376" dt="2022-02-02T00:47:22.600"/>
    <p1510:client id="{60A26CA0-86C5-6E29-D7EA-E274E5A7DE15}" v="57" dt="2022-02-02T01:29:23.518"/>
    <p1510:client id="{B2A3F6E3-2E23-891E-5BFE-14C65741280F}" v="300" dt="2022-02-01T12:50:01.256"/>
    <p1510:client id="{CB46CCFA-C750-87F2-C7E0-71B8A450DBA1}" v="15" dt="2022-02-02T02:50:0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B2A3F6E3-2E23-891E-5BFE-14C65741280F}"/>
    <pc:docChg chg="addSld delSld modSld">
      <pc:chgData name="SHERIDAN Ellie [Narrogin Senior High School]" userId="S::ellie.sheridan@education.wa.edu.au::27b99e1c-805c-4f4d-b76c-e84354564903" providerId="AD" clId="Web-{B2A3F6E3-2E23-891E-5BFE-14C65741280F}" dt="2022-02-01T12:50:00.928" v="292" actId="20577"/>
      <pc:docMkLst>
        <pc:docMk/>
      </pc:docMkLst>
      <pc:sldChg chg="modSp">
        <pc:chgData name="SHERIDAN Ellie [Narrogin Senior High School]" userId="S::ellie.sheridan@education.wa.edu.au::27b99e1c-805c-4f4d-b76c-e84354564903" providerId="AD" clId="Web-{B2A3F6E3-2E23-891E-5BFE-14C65741280F}" dt="2022-02-01T12:47:54.410" v="133" actId="20577"/>
        <pc:sldMkLst>
          <pc:docMk/>
          <pc:sldMk cId="0" sldId="257"/>
        </pc:sldMkLst>
        <pc:spChg chg="mod">
          <ac:chgData name="SHERIDAN Ellie [Narrogin Senior High School]" userId="S::ellie.sheridan@education.wa.edu.au::27b99e1c-805c-4f4d-b76c-e84354564903" providerId="AD" clId="Web-{B2A3F6E3-2E23-891E-5BFE-14C65741280F}" dt="2022-02-01T12:47:35.769" v="9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HERIDAN Ellie [Narrogin Senior High School]" userId="S::ellie.sheridan@education.wa.edu.au::27b99e1c-805c-4f4d-b76c-e84354564903" providerId="AD" clId="Web-{B2A3F6E3-2E23-891E-5BFE-14C65741280F}" dt="2022-02-01T12:47:54.410" v="133" actId="20577"/>
          <ac:spMkLst>
            <pc:docMk/>
            <pc:sldMk cId="0" sldId="257"/>
            <ac:spMk id="3" creationId="{00000000-0000-0000-0000-000000000000}"/>
          </ac:spMkLst>
        </pc:spChg>
      </pc:sldChg>
      <pc:sldChg chg="add del">
        <pc:chgData name="SHERIDAN Ellie [Narrogin Senior High School]" userId="S::ellie.sheridan@education.wa.edu.au::27b99e1c-805c-4f4d-b76c-e84354564903" providerId="AD" clId="Web-{B2A3F6E3-2E23-891E-5BFE-14C65741280F}" dt="2022-02-01T12:46:59.878" v="76"/>
        <pc:sldMkLst>
          <pc:docMk/>
          <pc:sldMk cId="0" sldId="258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6:53.831" v="70"/>
        <pc:sldMkLst>
          <pc:docMk/>
          <pc:sldMk cId="0" sldId="266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6:55.674" v="73"/>
        <pc:sldMkLst>
          <pc:docMk/>
          <pc:sldMk cId="0" sldId="270"/>
        </pc:sldMkLst>
      </pc:sldChg>
      <pc:sldChg chg="modSp">
        <pc:chgData name="SHERIDAN Ellie [Narrogin Senior High School]" userId="S::ellie.sheridan@education.wa.edu.au::27b99e1c-805c-4f4d-b76c-e84354564903" providerId="AD" clId="Web-{B2A3F6E3-2E23-891E-5BFE-14C65741280F}" dt="2022-02-01T12:45:14.526" v="28" actId="20577"/>
        <pc:sldMkLst>
          <pc:docMk/>
          <pc:sldMk cId="0" sldId="272"/>
        </pc:sldMkLst>
        <pc:spChg chg="mod">
          <ac:chgData name="SHERIDAN Ellie [Narrogin Senior High School]" userId="S::ellie.sheridan@education.wa.edu.au::27b99e1c-805c-4f4d-b76c-e84354564903" providerId="AD" clId="Web-{B2A3F6E3-2E23-891E-5BFE-14C65741280F}" dt="2022-02-01T12:45:14.526" v="28" actId="20577"/>
          <ac:spMkLst>
            <pc:docMk/>
            <pc:sldMk cId="0" sldId="272"/>
            <ac:spMk id="4" creationId="{00000000-0000-0000-0000-000000000000}"/>
          </ac:spMkLst>
        </pc:spChg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5:16.229" v="29"/>
        <pc:sldMkLst>
          <pc:docMk/>
          <pc:sldMk cId="0" sldId="273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5:20.932" v="30"/>
        <pc:sldMkLst>
          <pc:docMk/>
          <pc:sldMk cId="0" sldId="274"/>
        </pc:sldMkLst>
      </pc:sldChg>
      <pc:sldChg chg="addSp delSp modSp">
        <pc:chgData name="SHERIDAN Ellie [Narrogin Senior High School]" userId="S::ellie.sheridan@education.wa.edu.au::27b99e1c-805c-4f4d-b76c-e84354564903" providerId="AD" clId="Web-{B2A3F6E3-2E23-891E-5BFE-14C65741280F}" dt="2022-02-01T12:48:17.192" v="139" actId="1076"/>
        <pc:sldMkLst>
          <pc:docMk/>
          <pc:sldMk cId="0" sldId="275"/>
        </pc:sldMkLst>
        <pc:spChg chg="add del">
          <ac:chgData name="SHERIDAN Ellie [Narrogin Senior High School]" userId="S::ellie.sheridan@education.wa.edu.au::27b99e1c-805c-4f4d-b76c-e84354564903" providerId="AD" clId="Web-{B2A3F6E3-2E23-891E-5BFE-14C65741280F}" dt="2022-02-01T12:48:11.863" v="137"/>
          <ac:spMkLst>
            <pc:docMk/>
            <pc:sldMk cId="0" sldId="275"/>
            <ac:spMk id="2" creationId="{7C5A3EDC-1446-4291-A740-46E54C581250}"/>
          </ac:spMkLst>
        </pc:spChg>
        <pc:picChg chg="mod">
          <ac:chgData name="SHERIDAN Ellie [Narrogin Senior High School]" userId="S::ellie.sheridan@education.wa.edu.au::27b99e1c-805c-4f4d-b76c-e84354564903" providerId="AD" clId="Web-{B2A3F6E3-2E23-891E-5BFE-14C65741280F}" dt="2022-02-01T12:48:17.192" v="139" actId="1076"/>
          <ac:picMkLst>
            <pc:docMk/>
            <pc:sldMk cId="0" sldId="275"/>
            <ac:picMk id="6148" creationId="{00000000-0000-0000-0000-000000000000}"/>
          </ac:picMkLst>
        </pc:picChg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24.675" v="91"/>
        <pc:sldMkLst>
          <pc:docMk/>
          <pc:sldMk cId="0" sldId="276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23.378" v="90"/>
        <pc:sldMkLst>
          <pc:docMk/>
          <pc:sldMk cId="0" sldId="277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21.909" v="89"/>
        <pc:sldMkLst>
          <pc:docMk/>
          <pc:sldMk cId="0" sldId="279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20.503" v="88"/>
        <pc:sldMkLst>
          <pc:docMk/>
          <pc:sldMk cId="0" sldId="280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19.206" v="87"/>
        <pc:sldMkLst>
          <pc:docMk/>
          <pc:sldMk cId="0" sldId="282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17.831" v="86"/>
        <pc:sldMkLst>
          <pc:docMk/>
          <pc:sldMk cId="0" sldId="283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15.050" v="85"/>
        <pc:sldMkLst>
          <pc:docMk/>
          <pc:sldMk cId="0" sldId="284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13.065" v="84"/>
        <pc:sldMkLst>
          <pc:docMk/>
          <pc:sldMk cId="0" sldId="285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11.643" v="83"/>
        <pc:sldMkLst>
          <pc:docMk/>
          <pc:sldMk cId="0" sldId="287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10.206" v="82"/>
        <pc:sldMkLst>
          <pc:docMk/>
          <pc:sldMk cId="0" sldId="288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08.878" v="81"/>
        <pc:sldMkLst>
          <pc:docMk/>
          <pc:sldMk cId="0" sldId="290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07.518" v="80"/>
        <pc:sldMkLst>
          <pc:docMk/>
          <pc:sldMk cId="0" sldId="291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04.581" v="78"/>
        <pc:sldMkLst>
          <pc:docMk/>
          <pc:sldMk cId="0" sldId="294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02.534" v="77"/>
        <pc:sldMkLst>
          <pc:docMk/>
          <pc:sldMk cId="0" sldId="295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7:05.956" v="79"/>
        <pc:sldMkLst>
          <pc:docMk/>
          <pc:sldMk cId="0" sldId="296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6:56.487" v="74"/>
        <pc:sldMkLst>
          <pc:docMk/>
          <pc:sldMk cId="0" sldId="297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6:54.424" v="71"/>
        <pc:sldMkLst>
          <pc:docMk/>
          <pc:sldMk cId="0" sldId="298"/>
        </pc:sldMkLst>
      </pc:sldChg>
      <pc:sldChg chg="del">
        <pc:chgData name="SHERIDAN Ellie [Narrogin Senior High School]" userId="S::ellie.sheridan@education.wa.edu.au::27b99e1c-805c-4f4d-b76c-e84354564903" providerId="AD" clId="Web-{B2A3F6E3-2E23-891E-5BFE-14C65741280F}" dt="2022-02-01T12:46:54.737" v="72"/>
        <pc:sldMkLst>
          <pc:docMk/>
          <pc:sldMk cId="0" sldId="299"/>
        </pc:sldMkLst>
      </pc:sldChg>
      <pc:sldChg chg="modSp">
        <pc:chgData name="SHERIDAN Ellie [Narrogin Senior High School]" userId="S::ellie.sheridan@education.wa.edu.au::27b99e1c-805c-4f4d-b76c-e84354564903" providerId="AD" clId="Web-{B2A3F6E3-2E23-891E-5BFE-14C65741280F}" dt="2022-02-01T12:46:16.886" v="69" actId="20577"/>
        <pc:sldMkLst>
          <pc:docMk/>
          <pc:sldMk cId="0" sldId="300"/>
        </pc:sldMkLst>
        <pc:spChg chg="mod">
          <ac:chgData name="SHERIDAN Ellie [Narrogin Senior High School]" userId="S::ellie.sheridan@education.wa.edu.au::27b99e1c-805c-4f4d-b76c-e84354564903" providerId="AD" clId="Web-{B2A3F6E3-2E23-891E-5BFE-14C65741280F}" dt="2022-02-01T12:46:16.886" v="69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new">
        <pc:chgData name="SHERIDAN Ellie [Narrogin Senior High School]" userId="S::ellie.sheridan@education.wa.edu.au::27b99e1c-805c-4f4d-b76c-e84354564903" providerId="AD" clId="Web-{B2A3F6E3-2E23-891E-5BFE-14C65741280F}" dt="2022-02-01T12:48:55.521" v="193" actId="20577"/>
        <pc:sldMkLst>
          <pc:docMk/>
          <pc:sldMk cId="4258467100" sldId="301"/>
        </pc:sldMkLst>
        <pc:spChg chg="mod">
          <ac:chgData name="SHERIDAN Ellie [Narrogin Senior High School]" userId="S::ellie.sheridan@education.wa.edu.au::27b99e1c-805c-4f4d-b76c-e84354564903" providerId="AD" clId="Web-{B2A3F6E3-2E23-891E-5BFE-14C65741280F}" dt="2022-02-01T12:48:31.645" v="143" actId="20577"/>
          <ac:spMkLst>
            <pc:docMk/>
            <pc:sldMk cId="4258467100" sldId="301"/>
            <ac:spMk id="2" creationId="{E02007A7-117A-4C45-A2C8-DE10F724CEBC}"/>
          </ac:spMkLst>
        </pc:spChg>
        <pc:spChg chg="mod">
          <ac:chgData name="SHERIDAN Ellie [Narrogin Senior High School]" userId="S::ellie.sheridan@education.wa.edu.au::27b99e1c-805c-4f4d-b76c-e84354564903" providerId="AD" clId="Web-{B2A3F6E3-2E23-891E-5BFE-14C65741280F}" dt="2022-02-01T12:48:55.521" v="193" actId="20577"/>
          <ac:spMkLst>
            <pc:docMk/>
            <pc:sldMk cId="4258467100" sldId="301"/>
            <ac:spMk id="3" creationId="{CF7BA8C5-32AE-43CF-AB82-9620C64648A2}"/>
          </ac:spMkLst>
        </pc:spChg>
      </pc:sldChg>
      <pc:sldChg chg="modSp new">
        <pc:chgData name="SHERIDAN Ellie [Narrogin Senior High School]" userId="S::ellie.sheridan@education.wa.edu.au::27b99e1c-805c-4f4d-b76c-e84354564903" providerId="AD" clId="Web-{B2A3F6E3-2E23-891E-5BFE-14C65741280F}" dt="2022-02-01T12:50:00.928" v="292" actId="20577"/>
        <pc:sldMkLst>
          <pc:docMk/>
          <pc:sldMk cId="2153665532" sldId="302"/>
        </pc:sldMkLst>
        <pc:spChg chg="mod">
          <ac:chgData name="SHERIDAN Ellie [Narrogin Senior High School]" userId="S::ellie.sheridan@education.wa.edu.au::27b99e1c-805c-4f4d-b76c-e84354564903" providerId="AD" clId="Web-{B2A3F6E3-2E23-891E-5BFE-14C65741280F}" dt="2022-02-01T12:49:12.615" v="201" actId="20577"/>
          <ac:spMkLst>
            <pc:docMk/>
            <pc:sldMk cId="2153665532" sldId="302"/>
            <ac:spMk id="2" creationId="{91F17D22-D70C-487C-B6E6-AC799742BF63}"/>
          </ac:spMkLst>
        </pc:spChg>
        <pc:spChg chg="mod">
          <ac:chgData name="SHERIDAN Ellie [Narrogin Senior High School]" userId="S::ellie.sheridan@education.wa.edu.au::27b99e1c-805c-4f4d-b76c-e84354564903" providerId="AD" clId="Web-{B2A3F6E3-2E23-891E-5BFE-14C65741280F}" dt="2022-02-01T12:50:00.928" v="292" actId="20577"/>
          <ac:spMkLst>
            <pc:docMk/>
            <pc:sldMk cId="2153665532" sldId="302"/>
            <ac:spMk id="3" creationId="{683BBB31-8DF3-48EA-A80B-EC68B2380C24}"/>
          </ac:spMkLst>
        </pc:spChg>
      </pc:sldChg>
    </pc:docChg>
  </pc:docChgLst>
  <pc:docChgLst>
    <pc:chgData name="SHERIDAN Ellie [Narrogin Senior High School]" userId="S::ellie.sheridan@education.wa.edu.au::27b99e1c-805c-4f4d-b76c-e84354564903" providerId="AD" clId="Web-{60A26CA0-86C5-6E29-D7EA-E274E5A7DE15}"/>
    <pc:docChg chg="modSld">
      <pc:chgData name="SHERIDAN Ellie [Narrogin Senior High School]" userId="S::ellie.sheridan@education.wa.edu.au::27b99e1c-805c-4f4d-b76c-e84354564903" providerId="AD" clId="Web-{60A26CA0-86C5-6E29-D7EA-E274E5A7DE15}" dt="2022-02-02T01:29:22.737" v="55" actId="20577"/>
      <pc:docMkLst>
        <pc:docMk/>
      </pc:docMkLst>
      <pc:sldChg chg="modSp">
        <pc:chgData name="SHERIDAN Ellie [Narrogin Senior High School]" userId="S::ellie.sheridan@education.wa.edu.au::27b99e1c-805c-4f4d-b76c-e84354564903" providerId="AD" clId="Web-{60A26CA0-86C5-6E29-D7EA-E274E5A7DE15}" dt="2022-02-02T01:29:22.737" v="55" actId="20577"/>
        <pc:sldMkLst>
          <pc:docMk/>
          <pc:sldMk cId="0" sldId="257"/>
        </pc:sldMkLst>
        <pc:spChg chg="mod">
          <ac:chgData name="SHERIDAN Ellie [Narrogin Senior High School]" userId="S::ellie.sheridan@education.wa.edu.au::27b99e1c-805c-4f4d-b76c-e84354564903" providerId="AD" clId="Web-{60A26CA0-86C5-6E29-D7EA-E274E5A7DE15}" dt="2022-02-02T01:29:22.737" v="55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SHERIDAN Ellie [Narrogin Senior High School]" userId="S::ellie.sheridan@education.wa.edu.au::27b99e1c-805c-4f4d-b76c-e84354564903" providerId="AD" clId="Web-{CB46CCFA-C750-87F2-C7E0-71B8A450DBA1}"/>
    <pc:docChg chg="modSld">
      <pc:chgData name="SHERIDAN Ellie [Narrogin Senior High School]" userId="S::ellie.sheridan@education.wa.edu.au::27b99e1c-805c-4f4d-b76c-e84354564903" providerId="AD" clId="Web-{CB46CCFA-C750-87F2-C7E0-71B8A450DBA1}" dt="2022-02-02T02:50:05.626" v="23" actId="20577"/>
      <pc:docMkLst>
        <pc:docMk/>
      </pc:docMkLst>
      <pc:sldChg chg="modSp">
        <pc:chgData name="SHERIDAN Ellie [Narrogin Senior High School]" userId="S::ellie.sheridan@education.wa.edu.au::27b99e1c-805c-4f4d-b76c-e84354564903" providerId="AD" clId="Web-{CB46CCFA-C750-87F2-C7E0-71B8A450DBA1}" dt="2022-02-02T02:50:05.626" v="23" actId="20577"/>
        <pc:sldMkLst>
          <pc:docMk/>
          <pc:sldMk cId="0" sldId="261"/>
        </pc:sldMkLst>
        <pc:spChg chg="mod">
          <ac:chgData name="SHERIDAN Ellie [Narrogin Senior High School]" userId="S::ellie.sheridan@education.wa.edu.au::27b99e1c-805c-4f4d-b76c-e84354564903" providerId="AD" clId="Web-{CB46CCFA-C750-87F2-C7E0-71B8A450DBA1}" dt="2022-02-02T02:50:05.626" v="23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SHERIDAN Ellie [Narrogin Senior High School]" userId="S::ellie.sheridan@education.wa.edu.au::27b99e1c-805c-4f4d-b76c-e84354564903" providerId="AD" clId="Web-{3FB6D11F-CEAE-D38E-BB29-F4B600D1C698}"/>
    <pc:docChg chg="addSld modSld addMainMaster delMainMaster">
      <pc:chgData name="SHERIDAN Ellie [Narrogin Senior High School]" userId="S::ellie.sheridan@education.wa.edu.au::27b99e1c-805c-4f4d-b76c-e84354564903" providerId="AD" clId="Web-{3FB6D11F-CEAE-D38E-BB29-F4B600D1C698}" dt="2022-02-02T00:47:19.678" v="393" actId="20577"/>
      <pc:docMkLst>
        <pc:docMk/>
      </pc:docMkLst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35:31.021" v="37" actId="1076"/>
        <pc:sldMkLst>
          <pc:docMk/>
          <pc:sldMk cId="0" sldId="256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35:29.709" v="36" actId="14100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35:23.787" v="35" actId="20577"/>
          <ac:spMkLst>
            <pc:docMk/>
            <pc:sldMk cId="0" sldId="256"/>
            <ac:spMk id="3" creationId="{00000000-0000-0000-0000-000000000000}"/>
          </ac:spMkLst>
        </pc:spChg>
        <pc:picChg chg="mod">
          <ac:chgData name="SHERIDAN Ellie [Narrogin Senior High School]" userId="S::ellie.sheridan@education.wa.edu.au::27b99e1c-805c-4f4d-b76c-e84354564903" providerId="AD" clId="Web-{3FB6D11F-CEAE-D38E-BB29-F4B600D1C698}" dt="2022-02-02T00:35:31.021" v="37" actId="1076"/>
          <ac:picMkLst>
            <pc:docMk/>
            <pc:sldMk cId="0" sldId="256"/>
            <ac:picMk id="16386" creationId="{00000000-0000-0000-0000-000000000000}"/>
          </ac:picMkLst>
        </pc:picChg>
      </pc:sldChg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34:23.583" v="23"/>
        <pc:sldMkLst>
          <pc:docMk/>
          <pc:sldMk cId="0" sldId="257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34:23.583" v="23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34:23.583" v="23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47:19.678" v="393" actId="20577"/>
        <pc:sldMkLst>
          <pc:docMk/>
          <pc:sldMk cId="0" sldId="258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47:19.678" v="393" actId="20577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46:46.911" v="361" actId="20577"/>
          <ac:spMkLst>
            <pc:docMk/>
            <pc:sldMk cId="0" sldId="258"/>
            <ac:spMk id="3" creationId="{00000000-0000-0000-0000-000000000000}"/>
          </ac:spMkLst>
        </pc:spChg>
        <pc:picChg chg="mod">
          <ac:chgData name="SHERIDAN Ellie [Narrogin Senior High School]" userId="S::ellie.sheridan@education.wa.edu.au::27b99e1c-805c-4f4d-b76c-e84354564903" providerId="AD" clId="Web-{3FB6D11F-CEAE-D38E-BB29-F4B600D1C698}" dt="2022-02-02T00:47:15.412" v="392" actId="1076"/>
          <ac:picMkLst>
            <pc:docMk/>
            <pc:sldMk cId="0" sldId="258"/>
            <ac:picMk id="1027" creationId="{00000000-0000-0000-0000-000000000000}"/>
          </ac:picMkLst>
        </pc:picChg>
      </pc:sldChg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38:55.448" v="101" actId="20577"/>
        <pc:sldMkLst>
          <pc:docMk/>
          <pc:sldMk cId="0" sldId="259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34:23.583" v="23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38:55.448" v="10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40:53.747" v="212" actId="20577"/>
        <pc:sldMkLst>
          <pc:docMk/>
          <pc:sldMk cId="0" sldId="261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34:23.583" v="23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40:47.107" v="209" actId="20577"/>
          <ac:spMkLst>
            <pc:docMk/>
            <pc:sldMk cId="0" sldId="261"/>
            <ac:spMk id="3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40:53.747" v="212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41:30.920" v="219" actId="1076"/>
        <pc:sldMkLst>
          <pc:docMk/>
          <pc:sldMk cId="0" sldId="264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41:30.920" v="219" actId="107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41:26.311" v="218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mod modClrScheme chgLayout">
        <pc:chgData name="SHERIDAN Ellie [Narrogin Senior High School]" userId="S::ellie.sheridan@education.wa.edu.au::27b99e1c-805c-4f4d-b76c-e84354564903" providerId="AD" clId="Web-{3FB6D11F-CEAE-D38E-BB29-F4B600D1C698}" dt="2022-02-02T00:34:23.583" v="23"/>
        <pc:sldMkLst>
          <pc:docMk/>
          <pc:sldMk cId="0" sldId="272"/>
        </pc:sldMkLst>
        <pc:spChg chg="add">
          <ac:chgData name="SHERIDAN Ellie [Narrogin Senior High School]" userId="S::ellie.sheridan@education.wa.edu.au::27b99e1c-805c-4f4d-b76c-e84354564903" providerId="AD" clId="Web-{3FB6D11F-CEAE-D38E-BB29-F4B600D1C698}" dt="2022-02-02T00:32:45.221" v="0"/>
          <ac:spMkLst>
            <pc:docMk/>
            <pc:sldMk cId="0" sldId="272"/>
            <ac:spMk id="2" creationId="{2B7F0D57-BFA4-4660-8ABF-21E94D8880F8}"/>
          </ac:spMkLst>
        </pc:spChg>
      </pc:sldChg>
      <pc:sldChg chg="mod modClrScheme chgLayout">
        <pc:chgData name="SHERIDAN Ellie [Narrogin Senior High School]" userId="S::ellie.sheridan@education.wa.edu.au::27b99e1c-805c-4f4d-b76c-e84354564903" providerId="AD" clId="Web-{3FB6D11F-CEAE-D38E-BB29-F4B600D1C698}" dt="2022-02-02T00:34:23.583" v="23"/>
        <pc:sldMkLst>
          <pc:docMk/>
          <pc:sldMk cId="0" sldId="275"/>
        </pc:sldMkLst>
      </pc:sldChg>
      <pc:sldChg chg="modSp mod modClrScheme chgLayout">
        <pc:chgData name="SHERIDAN Ellie [Narrogin Senior High School]" userId="S::ellie.sheridan@education.wa.edu.au::27b99e1c-805c-4f4d-b76c-e84354564903" providerId="AD" clId="Web-{3FB6D11F-CEAE-D38E-BB29-F4B600D1C698}" dt="2022-02-02T00:34:58.286" v="29" actId="20577"/>
        <pc:sldMkLst>
          <pc:docMk/>
          <pc:sldMk cId="0" sldId="300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34:42.411" v="25" actId="1076"/>
          <ac:spMkLst>
            <pc:docMk/>
            <pc:sldMk cId="0" sldId="300"/>
            <ac:spMk id="2" creationId="{00000000-0000-0000-0000-000000000000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34:58.286" v="29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 modTransition modClrScheme chgLayout">
        <pc:chgData name="SHERIDAN Ellie [Narrogin Senior High School]" userId="S::ellie.sheridan@education.wa.edu.au::27b99e1c-805c-4f4d-b76c-e84354564903" providerId="AD" clId="Web-{3FB6D11F-CEAE-D38E-BB29-F4B600D1C698}" dt="2022-02-02T00:36:40.789" v="56"/>
        <pc:sldMkLst>
          <pc:docMk/>
          <pc:sldMk cId="4258467100" sldId="301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35:48.475" v="47" actId="20577"/>
          <ac:spMkLst>
            <pc:docMk/>
            <pc:sldMk cId="4258467100" sldId="301"/>
            <ac:spMk id="2" creationId="{E02007A7-117A-4C45-A2C8-DE10F724CEBC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36:09.757" v="54" actId="20577"/>
          <ac:spMkLst>
            <pc:docMk/>
            <pc:sldMk cId="4258467100" sldId="301"/>
            <ac:spMk id="3" creationId="{CF7BA8C5-32AE-43CF-AB82-9620C64648A2}"/>
          </ac:spMkLst>
        </pc:spChg>
      </pc:sldChg>
      <pc:sldChg chg="modSp mod modTransition modClrScheme chgLayout">
        <pc:chgData name="SHERIDAN Ellie [Narrogin Senior High School]" userId="S::ellie.sheridan@education.wa.edu.au::27b99e1c-805c-4f4d-b76c-e84354564903" providerId="AD" clId="Web-{3FB6D11F-CEAE-D38E-BB29-F4B600D1C698}" dt="2022-02-02T00:44:16.861" v="328" actId="20577"/>
        <pc:sldMkLst>
          <pc:docMk/>
          <pc:sldMk cId="2153665532" sldId="302"/>
        </pc:sldMkLst>
        <pc:spChg chg="mod ord">
          <ac:chgData name="SHERIDAN Ellie [Narrogin Senior High School]" userId="S::ellie.sheridan@education.wa.edu.au::27b99e1c-805c-4f4d-b76c-e84354564903" providerId="AD" clId="Web-{3FB6D11F-CEAE-D38E-BB29-F4B600D1C698}" dt="2022-02-02T00:44:16.861" v="328" actId="20577"/>
          <ac:spMkLst>
            <pc:docMk/>
            <pc:sldMk cId="2153665532" sldId="302"/>
            <ac:spMk id="2" creationId="{91F17D22-D70C-487C-B6E6-AC799742BF63}"/>
          </ac:spMkLst>
        </pc:spChg>
        <pc:spChg chg="mod ord">
          <ac:chgData name="SHERIDAN Ellie [Narrogin Senior High School]" userId="S::ellie.sheridan@education.wa.edu.au::27b99e1c-805c-4f4d-b76c-e84354564903" providerId="AD" clId="Web-{3FB6D11F-CEAE-D38E-BB29-F4B600D1C698}" dt="2022-02-02T00:44:10.752" v="325" actId="20577"/>
          <ac:spMkLst>
            <pc:docMk/>
            <pc:sldMk cId="2153665532" sldId="302"/>
            <ac:spMk id="3" creationId="{683BBB31-8DF3-48EA-A80B-EC68B2380C24}"/>
          </ac:spMkLst>
        </pc:spChg>
      </pc:sldChg>
      <pc:sldChg chg="modSp new">
        <pc:chgData name="SHERIDAN Ellie [Narrogin Senior High School]" userId="S::ellie.sheridan@education.wa.edu.au::27b99e1c-805c-4f4d-b76c-e84354564903" providerId="AD" clId="Web-{3FB6D11F-CEAE-D38E-BB29-F4B600D1C698}" dt="2022-02-02T00:47:08.334" v="391" actId="20577"/>
        <pc:sldMkLst>
          <pc:docMk/>
          <pc:sldMk cId="2031306881" sldId="303"/>
        </pc:sldMkLst>
        <pc:spChg chg="mod">
          <ac:chgData name="SHERIDAN Ellie [Narrogin Senior High School]" userId="S::ellie.sheridan@education.wa.edu.au::27b99e1c-805c-4f4d-b76c-e84354564903" providerId="AD" clId="Web-{3FB6D11F-CEAE-D38E-BB29-F4B600D1C698}" dt="2022-02-02T00:47:04.802" v="387" actId="20577"/>
          <ac:spMkLst>
            <pc:docMk/>
            <pc:sldMk cId="2031306881" sldId="303"/>
            <ac:spMk id="2" creationId="{01DFF6E4-5377-451E-81EF-CF6F68FD204A}"/>
          </ac:spMkLst>
        </pc:spChg>
        <pc:spChg chg="mod">
          <ac:chgData name="SHERIDAN Ellie [Narrogin Senior High School]" userId="S::ellie.sheridan@education.wa.edu.au::27b99e1c-805c-4f4d-b76c-e84354564903" providerId="AD" clId="Web-{3FB6D11F-CEAE-D38E-BB29-F4B600D1C698}" dt="2022-02-02T00:47:08.334" v="391" actId="20577"/>
          <ac:spMkLst>
            <pc:docMk/>
            <pc:sldMk cId="2031306881" sldId="303"/>
            <ac:spMk id="3" creationId="{B052F0FE-EC2C-4A71-A501-F184466C86F4}"/>
          </ac:spMkLst>
        </pc:spChg>
      </pc:sldChg>
      <pc:sldMasterChg chg="del delSldLayout">
        <pc:chgData name="SHERIDAN Ellie [Narrogin Senior High School]" userId="S::ellie.sheridan@education.wa.edu.au::27b99e1c-805c-4f4d-b76c-e84354564903" providerId="AD" clId="Web-{3FB6D11F-CEAE-D38E-BB29-F4B600D1C698}" dt="2022-02-02T00:34:18.567" v="22"/>
        <pc:sldMasterMkLst>
          <pc:docMk/>
          <pc:sldMasterMk cId="0" sldId="2147483648"/>
        </pc:sldMasterMkLst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SHERIDAN Ellie [Narrogin Senior High School]" userId="S::ellie.sheridan@education.wa.edu.au::27b99e1c-805c-4f4d-b76c-e84354564903" providerId="AD" clId="Web-{3FB6D11F-CEAE-D38E-BB29-F4B600D1C698}" dt="2022-02-02T00:34:18.567" v="22"/>
          <pc:sldLayoutMkLst>
            <pc:docMk/>
            <pc:sldMasterMk cId="0" sldId="2147483648"/>
            <pc:sldLayoutMk cId="0" sldId="2147483661"/>
          </pc:sldLayoutMkLst>
        </pc:sldLayoutChg>
      </pc:sldMasterChg>
      <pc:sldMasterChg chg="add del addSldLayout delSldLayout modSldLayout">
        <pc:chgData name="SHERIDAN Ellie [Narrogin Senior High School]" userId="S::ellie.sheridan@education.wa.edu.au::27b99e1c-805c-4f4d-b76c-e84354564903" providerId="AD" clId="Web-{3FB6D11F-CEAE-D38E-BB29-F4B600D1C698}" dt="2022-02-02T00:34:23.583" v="23"/>
        <pc:sldMasterMkLst>
          <pc:docMk/>
          <pc:sldMasterMk cId="196761336" sldId="2147483662"/>
        </pc:sldMasterMkLst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761716394" sldId="2147483663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2979519957" sldId="2147483664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2840850813" sldId="2147483665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527533462" sldId="2147483666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356100094" sldId="2147483667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2285478016" sldId="2147483668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3790545108" sldId="2147483669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122504470" sldId="2147483670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434589734" sldId="2147483671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349202263" sldId="2147483672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313453656" sldId="2147483673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052676296" sldId="2147483674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138652231" sldId="2147483675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3432943510" sldId="2147483676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670570518" sldId="2147483677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2129558012" sldId="2147483678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942514026" sldId="2147483679"/>
          </pc:sldLayoutMkLst>
        </pc:sldLayoutChg>
        <pc:sldLayoutChg chg="add del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96761336" sldId="2147483662"/>
            <pc:sldLayoutMk cId="3026404706" sldId="2147483680"/>
          </pc:sldLayoutMkLst>
        </pc:sldLayoutChg>
      </pc:sldMasterChg>
      <pc:sldMasterChg chg="add addSldLayout modSldLayout">
        <pc:chgData name="SHERIDAN Ellie [Narrogin Senior High School]" userId="S::ellie.sheridan@education.wa.edu.au::27b99e1c-805c-4f4d-b76c-e84354564903" providerId="AD" clId="Web-{3FB6D11F-CEAE-D38E-BB29-F4B600D1C698}" dt="2022-02-02T00:34:23.583" v="23"/>
        <pc:sldMasterMkLst>
          <pc:docMk/>
          <pc:sldMasterMk cId="110100948" sldId="2147483681"/>
        </pc:sldMasterMkLst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4031438417" sldId="2147483682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4274687340" sldId="2147483683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2724143832" sldId="2147483684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3959368803" sldId="2147483685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2118424382" sldId="2147483686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2000464428" sldId="2147483687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3094552648" sldId="2147483688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3342896369" sldId="2147483689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3669523445" sldId="2147483690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3021717138" sldId="2147483691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3074117332" sldId="2147483692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874572580" sldId="2147483693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1515975061" sldId="2147483694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2616040540" sldId="2147483695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2699081701" sldId="2147483696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4052220750" sldId="2147483697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2625823160" sldId="2147483698"/>
          </pc:sldLayoutMkLst>
        </pc:sldLayoutChg>
        <pc:sldLayoutChg chg="add mod replId">
          <pc:chgData name="SHERIDAN Ellie [Narrogin Senior High School]" userId="S::ellie.sheridan@education.wa.edu.au::27b99e1c-805c-4f4d-b76c-e84354564903" providerId="AD" clId="Web-{3FB6D11F-CEAE-D38E-BB29-F4B600D1C698}" dt="2022-02-02T00:34:23.583" v="23"/>
          <pc:sldLayoutMkLst>
            <pc:docMk/>
            <pc:sldMasterMk cId="110100948" sldId="2147483681"/>
            <pc:sldLayoutMk cId="4107766661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D493-7E90-41F5-BC78-C7036D3CF12D}" type="datetimeFigureOut">
              <a:rPr lang="en-GB" smtClean="0"/>
              <a:pPr/>
              <a:t>01/02/2022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D67A0-20E4-4075-86B3-FE0F52CE9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1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3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62C4E1-EDFC-480E-A7DA-4664653826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8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hyperlink" Target="../../../../Humanities/Geography/new%20intro%20to%20geog.wm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603AB"/>
            </a:gs>
            <a:gs pos="21001">
              <a:srgbClr val="0819FB"/>
            </a:gs>
            <a:gs pos="35001">
              <a:srgbClr val="1A8D48"/>
            </a:gs>
            <a:gs pos="52000">
              <a:srgbClr val="FFFF00"/>
            </a:gs>
            <a:gs pos="73000">
              <a:srgbClr val="EE3F17"/>
            </a:gs>
            <a:gs pos="88000">
              <a:srgbClr val="E81766"/>
            </a:gs>
            <a:gs pos="100000">
              <a:srgbClr val="A603A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5750" y="500063"/>
            <a:ext cx="8572500" cy="59293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GB" sz="3600" b="1">
              <a:solidFill>
                <a:schemeClr val="tx1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GB" sz="6600" b="1">
                <a:solidFill>
                  <a:schemeClr val="tx1"/>
                </a:solidFill>
                <a:latin typeface="Calibri"/>
                <a:cs typeface="Calibri"/>
              </a:rPr>
              <a:t>Assessment Outlines </a:t>
            </a:r>
            <a:endParaRPr lang="en-GB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GB" sz="6600" b="1">
                <a:solidFill>
                  <a:schemeClr val="tx1"/>
                </a:solidFill>
                <a:cs typeface="Calibri"/>
              </a:rPr>
              <a:t>Student Outlines</a:t>
            </a:r>
          </a:p>
          <a:p>
            <a:pPr algn="ctr">
              <a:defRPr/>
            </a:pPr>
            <a:r>
              <a:rPr lang="en-GB" sz="6600" b="1">
                <a:solidFill>
                  <a:schemeClr val="tx1"/>
                </a:solidFill>
                <a:cs typeface="Calibri"/>
              </a:rPr>
              <a:t>Classroom Expectations</a:t>
            </a:r>
          </a:p>
          <a:p>
            <a:pPr algn="ctr">
              <a:defRPr/>
            </a:pPr>
            <a:endParaRPr lang="en-GB" sz="6600" b="1">
              <a:solidFill>
                <a:schemeClr val="tx1"/>
              </a:solidFill>
              <a:latin typeface="Calibri" pitchFamily="34" charset="0"/>
              <a:cs typeface="Calibri"/>
            </a:endParaRPr>
          </a:p>
          <a:p>
            <a:pPr algn="ctr">
              <a:defRPr/>
            </a:pPr>
            <a:endParaRPr lang="en-GB" sz="48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F0D57-BFA4-4660-8ABF-21E94D8880F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ln w="76200"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r>
              <a:rPr lang="en-GB">
                <a:latin typeface="Comic Sans MS"/>
              </a:rPr>
              <a:t>Task: Gallery Walk</a:t>
            </a:r>
            <a:endParaRPr lang="en-GB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  <a:ln w="76200">
            <a:solidFill>
              <a:srgbClr val="FFFF0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4000">
                <a:latin typeface="Comic Sans MS"/>
              </a:rPr>
              <a:t>   Around the room there are 15 different images, in pairs decide which image is human geography and which is physical geography.</a:t>
            </a:r>
            <a:endParaRPr lang="en-US"/>
          </a:p>
          <a:p>
            <a:pPr>
              <a:buNone/>
            </a:pPr>
            <a:endParaRPr lang="en-GB" sz="4000">
              <a:latin typeface="Comic Sans MS" pitchFamily="66" charset="0"/>
            </a:endParaRPr>
          </a:p>
          <a:p>
            <a:pPr>
              <a:buNone/>
            </a:pPr>
            <a:r>
              <a:rPr lang="en-GB" sz="4000" i="1">
                <a:latin typeface="Comic Sans MS"/>
              </a:rPr>
              <a:t>Write down the picture number, if it is Human or Physical and justify your answer.</a:t>
            </a:r>
            <a:endParaRPr lang="en-GB" sz="4000" i="1">
              <a:latin typeface="Comic Sans MS" pitchFamily="66" charset="0"/>
            </a:endParaRPr>
          </a:p>
          <a:p>
            <a:pPr>
              <a:buNone/>
            </a:pPr>
            <a:endParaRPr lang="en-GB" sz="4000">
              <a:latin typeface="Comic Sans MS" pitchFamily="66" charset="0"/>
            </a:endParaRPr>
          </a:p>
          <a:p>
            <a:pPr>
              <a:buNone/>
            </a:pPr>
            <a:endParaRPr lang="en-GB"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F6E4-5377-451E-81EF-CF6F68FD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Why do we study geography?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F0FE-EC2C-4A71-A501-F184466C8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brainstorm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30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GB" sz="4000">
                <a:latin typeface="Comic Sans MS"/>
              </a:rPr>
              <a:t>Let's see if you were right: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76200">
            <a:solidFill>
              <a:srgbClr val="FF0000"/>
            </a:solidFill>
          </a:ln>
        </p:spPr>
        <p:txBody>
          <a:bodyPr/>
          <a:lstStyle/>
          <a:p>
            <a:pPr>
              <a:buNone/>
            </a:pPr>
            <a:r>
              <a:rPr lang="en-GB">
                <a:latin typeface="Comic Sans MS"/>
              </a:rPr>
              <a:t>Watch the film – ‘Why Study Geography"</a:t>
            </a:r>
            <a:endParaRPr lang="en-GB">
              <a:latin typeface="Comic Sans MS" pitchFamily="66" charset="0"/>
            </a:endParaRPr>
          </a:p>
          <a:p>
            <a:pPr>
              <a:buNone/>
            </a:pPr>
            <a:endParaRPr lang="en-GB">
              <a:latin typeface="Comic Sans MS" pitchFamily="66" charset="0"/>
            </a:endParaRPr>
          </a:p>
          <a:p>
            <a:pPr>
              <a:buNone/>
            </a:pPr>
            <a:r>
              <a:rPr lang="en-GB">
                <a:latin typeface="Comic Sans MS" pitchFamily="66" charset="0"/>
              </a:rPr>
              <a:t>Is there anything there that surprises you?</a:t>
            </a:r>
          </a:p>
          <a:p>
            <a:pPr>
              <a:buNone/>
            </a:pPr>
            <a:r>
              <a:rPr lang="en-GB">
                <a:latin typeface="Comic Sans MS" pitchFamily="66" charset="0"/>
              </a:rPr>
              <a:t>Do you have any questions so far?</a:t>
            </a:r>
          </a:p>
          <a:p>
            <a:pPr>
              <a:buNone/>
            </a:pPr>
            <a:endParaRPr lang="en-GB">
              <a:latin typeface="Comic Sans MS" pitchFamily="66" charset="0"/>
            </a:endParaRPr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https://www.youtube.com/watch?v=mwGIAx_oCfQ</a:t>
            </a:r>
            <a:endParaRPr lang="en-GB"/>
          </a:p>
        </p:txBody>
      </p:sp>
      <p:pic>
        <p:nvPicPr>
          <p:cNvPr id="1027" name="Picture 3" descr="C:\Program Files\Microsoft Office\MEDIA\CAGCAT10\j0335112.wmf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1115" y="5194404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783737"/>
            <a:ext cx="8069765" cy="1758098"/>
          </a:xfrm>
          <a:ln w="76200"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lang="en-GB" sz="6000">
                <a:solidFill>
                  <a:srgbClr val="92D050"/>
                </a:solidFill>
                <a:latin typeface="Comic Sans MS" pitchFamily="66" charset="0"/>
              </a:rPr>
              <a:t>What is Geography?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  <a:ln w="76200">
            <a:solidFill>
              <a:srgbClr val="00B0F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u="sng">
                <a:latin typeface="Comic Sans MS"/>
              </a:rPr>
              <a:t>Learning intention: </a:t>
            </a:r>
            <a:r>
              <a:rPr lang="en-US" sz="2800">
                <a:latin typeface="Comic Sans MS"/>
                <a:cs typeface="Arial"/>
              </a:rPr>
              <a:t>To i</a:t>
            </a:r>
            <a:r>
              <a:rPr lang="en-US" sz="2800">
                <a:latin typeface="Comic Sans MS"/>
              </a:rPr>
              <a:t>dentify human and physical features in geography</a:t>
            </a:r>
          </a:p>
          <a:p>
            <a:pPr algn="l"/>
            <a:endParaRPr lang="en-US">
              <a:latin typeface="Comic Sans MS" pitchFamily="66" charset="0"/>
            </a:endParaRPr>
          </a:p>
          <a:p>
            <a:endParaRPr lang="en-GB">
              <a:solidFill>
                <a:srgbClr val="002060"/>
              </a:solidFill>
            </a:endParaRPr>
          </a:p>
        </p:txBody>
      </p:sp>
      <p:pic>
        <p:nvPicPr>
          <p:cNvPr id="16386" name="Picture 2" descr="http://upload.wikimedia.org/wikipedia/commons/thumb/f/fa/Globe.svg/600px-Glob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9094" y="65607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80" y="154260"/>
            <a:ext cx="7772400" cy="1456267"/>
          </a:xfrm>
          <a:ln w="76200">
            <a:solidFill>
              <a:schemeClr val="accent1"/>
            </a:solidFill>
          </a:ln>
        </p:spPr>
        <p:txBody>
          <a:bodyPr/>
          <a:lstStyle/>
          <a:p>
            <a:r>
              <a:rPr lang="en-GB">
                <a:latin typeface="Comic Sans MS" pitchFamily="66" charset="0"/>
              </a:rP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 w="762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>
              <a:solidFill>
                <a:srgbClr val="FF0000"/>
              </a:solidFill>
              <a:latin typeface="Comic Sans MS"/>
            </a:endParaRPr>
          </a:p>
          <a:p>
            <a:pPr>
              <a:buNone/>
            </a:pPr>
            <a:r>
              <a:rPr lang="en-GB" sz="2800">
                <a:solidFill>
                  <a:schemeClr val="bg1"/>
                </a:solidFill>
                <a:latin typeface="Comic Sans MS"/>
              </a:rPr>
              <a:t>Identify the difference between human and physical geography</a:t>
            </a:r>
          </a:p>
          <a:p>
            <a:pPr>
              <a:buNone/>
            </a:pPr>
            <a:endParaRPr lang="en-GB" sz="2800">
              <a:solidFill>
                <a:schemeClr val="bg1"/>
              </a:solidFill>
              <a:latin typeface="Comic Sans MS"/>
            </a:endParaRPr>
          </a:p>
          <a:p>
            <a:pPr>
              <a:buNone/>
            </a:pPr>
            <a:r>
              <a:rPr lang="en-GB" sz="2800">
                <a:solidFill>
                  <a:srgbClr val="000000"/>
                </a:solidFill>
                <a:latin typeface="Comic Sans MS"/>
              </a:rPr>
              <a:t>Define the term geography</a:t>
            </a:r>
            <a:endParaRPr lang="en-GB" sz="280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FFC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000000"/>
              </a:solidFill>
              <a:latin typeface="Comic Sans MS" pitchFamily="66" charset="0"/>
            </a:endParaRPr>
          </a:p>
          <a:p>
            <a:pPr>
              <a:buNone/>
            </a:pPr>
            <a:endParaRPr lang="en-GB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8913"/>
            <a:ext cx="8604250" cy="645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9" name="WordArt 5"/>
          <p:cNvSpPr>
            <a:spLocks noChangeArrowheads="1" noChangeShapeType="1" noTextEdit="1"/>
          </p:cNvSpPr>
          <p:nvPr/>
        </p:nvSpPr>
        <p:spPr bwMode="auto">
          <a:xfrm>
            <a:off x="1619250" y="908050"/>
            <a:ext cx="6048375" cy="5111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What is</a:t>
            </a:r>
          </a:p>
          <a:p>
            <a:pPr algn="ctr"/>
            <a:r>
              <a:rPr lang="en-GB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Geography</a:t>
            </a:r>
          </a:p>
          <a:p>
            <a:pPr algn="ctr"/>
            <a:r>
              <a:rPr lang="en-GB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all about?</a:t>
            </a:r>
          </a:p>
        </p:txBody>
      </p:sp>
      <p:sp>
        <p:nvSpPr>
          <p:cNvPr id="4" name="TextBox 3"/>
          <p:cNvSpPr txBox="1"/>
          <p:nvPr/>
        </p:nvSpPr>
        <p:spPr>
          <a:xfrm rot="20972349">
            <a:off x="323528" y="260648"/>
            <a:ext cx="237626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3600">
                <a:latin typeface="Comic Sans MS" pitchFamily="66" charset="0"/>
              </a:rPr>
              <a:t>STARTER</a:t>
            </a:r>
          </a:p>
        </p:txBody>
      </p:sp>
    </p:spTree>
  </p:cSld>
  <p:clrMapOvr>
    <a:masterClrMapping/>
  </p:clrMapOvr>
  <p:transition advClick="0" advTm="1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07A7-117A-4C45-A2C8-DE10F724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8000">
                <a:latin typeface="Bradley Hand ITC"/>
                <a:cs typeface="Calibri"/>
              </a:rPr>
              <a:t>Task:</a:t>
            </a:r>
            <a:endParaRPr lang="en-GB" sz="8000">
              <a:latin typeface="Bradley Hand IT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A8C5-32AE-43CF-AB82-9620C646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800">
                <a:cs typeface="Calibri"/>
              </a:rPr>
              <a:t>Write down 5 things that come to mind when you think of the term.....</a:t>
            </a:r>
            <a:endParaRPr lang="en-US"/>
          </a:p>
          <a:p>
            <a:endParaRPr lang="en-GB">
              <a:cs typeface="Calibri"/>
            </a:endParaRPr>
          </a:p>
          <a:p>
            <a:pPr marL="0" indent="0" algn="ctr">
              <a:buNone/>
            </a:pPr>
            <a:r>
              <a:rPr lang="en-GB" sz="5400">
                <a:latin typeface="Arial Black"/>
                <a:cs typeface="Calibri"/>
              </a:rPr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425846710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7D22-D70C-487C-B6E6-AC799742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>
                <a:cs typeface="Calibri"/>
              </a:rPr>
              <a:t>Geography</a:t>
            </a:r>
            <a:endParaRPr lang="en-GB" sz="32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BB31-8DF3-48EA-A80B-EC68B238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800">
              <a:cs typeface="Calibri"/>
            </a:endParaRPr>
          </a:p>
          <a:p>
            <a:pPr marL="1028700" lvl="1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>
                <a:ea typeface="+mn-lt"/>
                <a:cs typeface="+mn-lt"/>
              </a:rPr>
              <a:t>The study of the Earth and its features.</a:t>
            </a:r>
            <a:endParaRPr lang="en-US" sz="3200">
              <a:cs typeface="Calibri"/>
            </a:endParaRPr>
          </a:p>
          <a:p>
            <a:pPr>
              <a:buClr>
                <a:prstClr val="white"/>
              </a:buClr>
            </a:pPr>
            <a:endParaRPr lang="en-GB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>
                <a:cs typeface="Calibri"/>
              </a:rPr>
              <a:t>Includes natural characteristics and human life and the effects of human activity.</a:t>
            </a:r>
          </a:p>
          <a:p>
            <a:pPr>
              <a:buClr>
                <a:srgbClr val="FFFFFF"/>
              </a:buClr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i="1">
                <a:cs typeface="Calibri"/>
              </a:rPr>
              <a:t>Listen, Read twice and copy definition into books.</a:t>
            </a:r>
          </a:p>
        </p:txBody>
      </p:sp>
    </p:spTree>
    <p:extLst>
      <p:ext uri="{BB962C8B-B14F-4D97-AF65-F5344CB8AC3E}">
        <p14:creationId xmlns:p14="http://schemas.microsoft.com/office/powerpoint/2010/main" val="21536655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76200">
            <a:solidFill>
              <a:srgbClr val="92D050"/>
            </a:solidFill>
          </a:ln>
        </p:spPr>
        <p:txBody>
          <a:bodyPr/>
          <a:lstStyle/>
          <a:p>
            <a:r>
              <a:rPr lang="en-GB">
                <a:latin typeface="Comic Sans MS" pitchFamily="66" charset="0"/>
              </a:rPr>
              <a:t>Geography: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76200">
            <a:solidFill>
              <a:srgbClr val="92D05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GB">
              <a:latin typeface="Comic Sans MS"/>
            </a:endParaRPr>
          </a:p>
          <a:p>
            <a:pPr>
              <a:buNone/>
            </a:pPr>
            <a:endParaRPr lang="en-GB">
              <a:latin typeface="Comic Sans MS"/>
            </a:endParaRPr>
          </a:p>
          <a:p>
            <a:pPr>
              <a:buNone/>
            </a:pPr>
            <a:r>
              <a:rPr lang="en-GB">
                <a:latin typeface="Comic Sans MS"/>
              </a:rPr>
              <a:t>There are two main types of Geography. Do you know what they are?</a:t>
            </a:r>
            <a:endParaRPr lang="en-GB"/>
          </a:p>
          <a:p>
            <a:endParaRPr lang="en-GB" sz="2800">
              <a:latin typeface="Comic Sans MS" pitchFamily="66" charset="0"/>
            </a:endParaRPr>
          </a:p>
          <a:p>
            <a:r>
              <a:rPr lang="en-US" sz="2800">
                <a:latin typeface="Comic Sans MS"/>
              </a:rPr>
              <a:t>Physical geography</a:t>
            </a:r>
          </a:p>
          <a:p>
            <a:endParaRPr lang="en-US" sz="2800">
              <a:latin typeface="Comic Sans MS" pitchFamily="66" charset="0"/>
            </a:endParaRPr>
          </a:p>
          <a:p>
            <a:r>
              <a:rPr lang="en-US" sz="2800">
                <a:latin typeface="Comic Sans MS"/>
              </a:rPr>
              <a:t>Human geography</a:t>
            </a:r>
          </a:p>
          <a:p>
            <a:endParaRPr lang="en-US">
              <a:solidFill>
                <a:schemeClr val="bg1"/>
              </a:solidFill>
              <a:highlight>
                <a:srgbClr val="FFFF00"/>
              </a:highlight>
              <a:latin typeface="Comic Sans MS" pitchFamily="66" charset="0"/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highlight>
                  <a:srgbClr val="FFFF00"/>
                </a:highlight>
                <a:latin typeface="Comic Sans MS"/>
              </a:rPr>
              <a:t> </a:t>
            </a:r>
            <a:r>
              <a:rPr lang="en-US" b="1">
                <a:solidFill>
                  <a:schemeClr val="bg1"/>
                </a:solidFill>
                <a:highlight>
                  <a:srgbClr val="FFFF00"/>
                </a:highlight>
                <a:latin typeface="Comic Sans MS"/>
              </a:rPr>
              <a:t>But what do they mean?</a:t>
            </a:r>
          </a:p>
          <a:p>
            <a:endParaRPr lang="en-US">
              <a:latin typeface="Comic Sans MS" pitchFamily="66" charset="0"/>
            </a:endParaRPr>
          </a:p>
          <a:p>
            <a:endParaRPr lang="en-GB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ln w="76200">
            <a:solidFill>
              <a:srgbClr val="FFC000"/>
            </a:solidFill>
          </a:ln>
        </p:spPr>
        <p:txBody>
          <a:bodyPr>
            <a:normAutofit fontScale="90000"/>
          </a:bodyPr>
          <a:lstStyle/>
          <a:p>
            <a:r>
              <a:rPr lang="en-GB">
                <a:latin typeface="Comic Sans MS" pitchFamily="66" charset="0"/>
              </a:rPr>
              <a:t>Physical Geography is...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85860"/>
            <a:ext cx="8186766" cy="5357850"/>
          </a:xfrm>
          <a:ln w="76200">
            <a:solidFill>
              <a:srgbClr val="FFC000"/>
            </a:solidFill>
          </a:ln>
        </p:spPr>
        <p:txBody>
          <a:bodyPr>
            <a:normAutofit fontScale="4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7400" b="1" u="sng">
                <a:solidFill>
                  <a:schemeClr val="bg1"/>
                </a:solidFill>
                <a:latin typeface="Comic Sans MS"/>
              </a:rPr>
              <a:t>Copy</a:t>
            </a:r>
            <a:r>
              <a:rPr lang="en-US" sz="3600" b="1" u="sng">
                <a:solidFill>
                  <a:schemeClr val="bg1"/>
                </a:solidFill>
                <a:latin typeface="Comic Sans MS"/>
              </a:rPr>
              <a:t> into books:</a:t>
            </a:r>
          </a:p>
          <a:p>
            <a:pPr>
              <a:lnSpc>
                <a:spcPct val="90000"/>
              </a:lnSpc>
              <a:buNone/>
            </a:pPr>
            <a:r>
              <a:rPr lang="en-US" sz="9600">
                <a:latin typeface="Comic Sans MS"/>
              </a:rPr>
              <a:t>Physical geography is the study of the Earth’s natural features. </a:t>
            </a:r>
          </a:p>
          <a:p>
            <a:pPr>
              <a:lnSpc>
                <a:spcPct val="90000"/>
              </a:lnSpc>
              <a:buNone/>
            </a:pPr>
            <a:endParaRPr lang="en-US" sz="9600">
              <a:latin typeface="Comic Sans MS"/>
            </a:endParaRPr>
          </a:p>
          <a:p>
            <a:pPr>
              <a:lnSpc>
                <a:spcPct val="90000"/>
              </a:lnSpc>
              <a:buNone/>
            </a:pPr>
            <a:r>
              <a:rPr lang="en-US" sz="9600">
                <a:latin typeface="Comic Sans MS"/>
              </a:rPr>
              <a:t>It is about the land, sea and environment around us. Landforms are natural features formed by rivers, sea, ice and volcanoes.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buNone/>
            </a:pPr>
            <a:endParaRPr lang="en-US">
              <a:latin typeface="Comic Sans MS" pitchFamily="66" charset="0"/>
            </a:endParaRPr>
          </a:p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034" y="4725144"/>
            <a:ext cx="7858180" cy="1728192"/>
          </a:xfrm>
        </p:spPr>
        <p:txBody>
          <a:bodyPr>
            <a:normAutofit fontScale="32500" lnSpcReduction="20000"/>
          </a:bodyPr>
          <a:lstStyle/>
          <a:p>
            <a:endParaRPr lang="en-US">
              <a:latin typeface="Comic Sans MS" pitchFamily="66" charset="0"/>
            </a:endParaRPr>
          </a:p>
          <a:p>
            <a:pPr>
              <a:buNone/>
            </a:pPr>
            <a:r>
              <a:rPr lang="en-US">
                <a:latin typeface="Comic Sans MS"/>
              </a:rPr>
              <a:t>     </a:t>
            </a:r>
          </a:p>
          <a:p>
            <a:pPr>
              <a:buNone/>
            </a:pPr>
            <a:endParaRPr lang="en-US" sz="4000">
              <a:solidFill>
                <a:srgbClr val="FF0000"/>
              </a:solidFill>
              <a:latin typeface="Comic Sans MS"/>
            </a:endParaRPr>
          </a:p>
          <a:p>
            <a:pPr>
              <a:buNone/>
            </a:pPr>
            <a:endParaRPr lang="en-US" sz="4000">
              <a:solidFill>
                <a:srgbClr val="FF0000"/>
              </a:solidFill>
              <a:latin typeface="Comic Sans MS"/>
            </a:endParaRPr>
          </a:p>
          <a:p>
            <a:pPr>
              <a:buNone/>
            </a:pPr>
            <a:endParaRPr lang="en-US" sz="4000">
              <a:solidFill>
                <a:srgbClr val="FF0000"/>
              </a:solidFill>
              <a:latin typeface="Comic Sans MS"/>
            </a:endParaRPr>
          </a:p>
          <a:p>
            <a:pPr>
              <a:buNone/>
            </a:pPr>
            <a:r>
              <a:rPr lang="en-US" sz="4000" b="1" i="1">
                <a:solidFill>
                  <a:schemeClr val="bg1"/>
                </a:solidFill>
                <a:latin typeface="Comic Sans MS"/>
              </a:rPr>
              <a:t>Can you tell me 5 other things which could be classed as physical geography?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>
              <a:buNone/>
            </a:pPr>
            <a:endParaRPr lang="en-US" sz="400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4000">
              <a:solidFill>
                <a:srgbClr val="FF0000"/>
              </a:solidFill>
              <a:latin typeface="Comic Sans MS" pitchFamily="66" charset="0"/>
            </a:endParaRPr>
          </a:p>
          <a:p>
            <a:endParaRPr lang="en-GB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005" y="358272"/>
            <a:ext cx="8229600" cy="1143000"/>
          </a:xfrm>
          <a:ln w="76200">
            <a:solidFill>
              <a:srgbClr val="00B0F0"/>
            </a:solidFill>
          </a:ln>
        </p:spPr>
        <p:txBody>
          <a:bodyPr/>
          <a:lstStyle/>
          <a:p>
            <a:r>
              <a:rPr lang="en-GB">
                <a:latin typeface="Comic Sans MS" pitchFamily="66" charset="0"/>
              </a:rPr>
              <a:t>Human Geography is: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472518" cy="4853136"/>
          </a:xfrm>
          <a:ln w="76200">
            <a:solidFill>
              <a:srgbClr val="00B0F0"/>
            </a:solidFill>
          </a:ln>
        </p:spPr>
        <p:txBody>
          <a:bodyPr/>
          <a:lstStyle/>
          <a:p>
            <a:pPr>
              <a:buNone/>
            </a:pPr>
            <a:r>
              <a:rPr lang="en-US" b="1" u="sng">
                <a:solidFill>
                  <a:schemeClr val="bg1"/>
                </a:solidFill>
                <a:latin typeface="Comic Sans MS"/>
              </a:rPr>
              <a:t>Copy into books:</a:t>
            </a:r>
            <a:endParaRPr lang="en-US">
              <a:solidFill>
                <a:schemeClr val="bg1"/>
              </a:solidFill>
              <a:latin typeface="Comic Sans MS"/>
            </a:endParaRPr>
          </a:p>
          <a:p>
            <a:pPr>
              <a:buNone/>
            </a:pPr>
            <a:r>
              <a:rPr lang="en-US" sz="3200">
                <a:latin typeface="Comic Sans MS"/>
              </a:rPr>
              <a:t>Human geography is the study of where and how people live.</a:t>
            </a:r>
          </a:p>
          <a:p>
            <a:endParaRPr lang="en-US">
              <a:latin typeface="Comic Sans MS" pitchFamily="66" charset="0"/>
            </a:endParaRPr>
          </a:p>
          <a:p>
            <a:pPr>
              <a:buNone/>
            </a:pPr>
            <a:r>
              <a:rPr lang="en-US">
                <a:latin typeface="Comic Sans MS"/>
              </a:rPr>
              <a:t>     </a:t>
            </a:r>
            <a:r>
              <a:rPr lang="en-US" i="1">
                <a:solidFill>
                  <a:schemeClr val="bg1"/>
                </a:solidFill>
                <a:latin typeface="Comic Sans MS"/>
              </a:rPr>
              <a:t>Can you name 5 things which could be classed as Human Geography in your area?</a:t>
            </a:r>
          </a:p>
          <a:p>
            <a:pPr>
              <a:buNone/>
            </a:pPr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PowerPoint Presentation</vt:lpstr>
      <vt:lpstr>What is Geography?</vt:lpstr>
      <vt:lpstr>Success Criteria</vt:lpstr>
      <vt:lpstr>PowerPoint Presentation</vt:lpstr>
      <vt:lpstr>Task:</vt:lpstr>
      <vt:lpstr>Geography</vt:lpstr>
      <vt:lpstr>Geography:</vt:lpstr>
      <vt:lpstr>Physical Geography is...</vt:lpstr>
      <vt:lpstr>Human Geography is:</vt:lpstr>
      <vt:lpstr>Task: Gallery Walk</vt:lpstr>
      <vt:lpstr>Why do we study geography?</vt:lpstr>
      <vt:lpstr>Let's see if you were right:</vt:lpstr>
    </vt:vector>
  </TitlesOfParts>
  <Company>Monks Park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ChardG</dc:creator>
  <cp:revision>1</cp:revision>
  <dcterms:created xsi:type="dcterms:W3CDTF">2008-10-30T15:15:10Z</dcterms:created>
  <dcterms:modified xsi:type="dcterms:W3CDTF">2022-02-02T02:50:06Z</dcterms:modified>
</cp:coreProperties>
</file>