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7" r:id="rId3"/>
    <p:sldId id="260" r:id="rId4"/>
    <p:sldId id="265" r:id="rId5"/>
    <p:sldId id="26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5" autoAdjust="0"/>
    <p:restoredTop sz="94660"/>
  </p:normalViewPr>
  <p:slideViewPr>
    <p:cSldViewPr>
      <p:cViewPr varScale="1">
        <p:scale>
          <a:sx n="116" d="100"/>
          <a:sy n="116" d="100"/>
        </p:scale>
        <p:origin x="8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416C-2274-4397-9FBD-CA92146027F1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DAEE-8414-497B-AED5-7C75CA17A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82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What is a natural Resource?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AU" dirty="0"/>
              <a:t> The most common categories of natural resources are minerals (such as gold and tin) and energy resources (such as coal and oil). </a:t>
            </a:r>
          </a:p>
          <a:p>
            <a:r>
              <a:rPr lang="en-AU" dirty="0"/>
              <a:t>The air, forests and oceans can also be classified as natural resources. </a:t>
            </a:r>
          </a:p>
          <a:p>
            <a:r>
              <a:rPr lang="en-AU" dirty="0"/>
              <a:t>Natural resources change in value over time, depending on what a society most needs or considers most valuable.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39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DAEE-8414-497B-AED5-7C75CA17A4B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2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1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2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6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1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4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4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4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E70C-4128-4788-A498-A7C11BF9B0FF}" type="datetimeFigureOut">
              <a:rPr lang="en-AU" smtClean="0"/>
              <a:t>21/07/2023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FDF9-91C0-42CB-80E1-82520B4AE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Natural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These are things </a:t>
            </a:r>
            <a:r>
              <a:rPr lang="en-AU" dirty="0"/>
              <a:t>we take from the Earth that are used by us. They can be divided into 3 categories- </a:t>
            </a:r>
            <a:r>
              <a:rPr lang="en-AU" b="1" dirty="0"/>
              <a:t>renewable</a:t>
            </a:r>
            <a:r>
              <a:rPr lang="en-AU" dirty="0"/>
              <a:t>, </a:t>
            </a:r>
            <a:r>
              <a:rPr lang="en-AU" b="1" dirty="0"/>
              <a:t>non-renewable</a:t>
            </a:r>
            <a:r>
              <a:rPr lang="en-AU" dirty="0"/>
              <a:t> and </a:t>
            </a:r>
            <a:r>
              <a:rPr lang="en-AU" b="1" dirty="0"/>
              <a:t>continuous</a:t>
            </a:r>
            <a:r>
              <a:rPr lang="en-AU" dirty="0"/>
              <a:t>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Can you think of an example? </a:t>
            </a:r>
          </a:p>
        </p:txBody>
      </p:sp>
    </p:spTree>
    <p:extLst>
      <p:ext uri="{BB962C8B-B14F-4D97-AF65-F5344CB8AC3E}">
        <p14:creationId xmlns:p14="http://schemas.microsoft.com/office/powerpoint/2010/main" val="31000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Natural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dirty="0">
              <a:latin typeface="Book Antiqu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5" y="1787205"/>
            <a:ext cx="5575730" cy="38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1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Renewable Resources</a:t>
            </a:r>
            <a:endParaRPr lang="en-AU" sz="4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7" y="1340768"/>
            <a:ext cx="8604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Usually living resources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They can reproduce or re-stock themselves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BUT, they only exist if they are </a:t>
            </a:r>
            <a:r>
              <a:rPr lang="en-US" sz="3200" u="sng" dirty="0"/>
              <a:t>not being used faster then they can replenish themselves.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u="sng" dirty="0"/>
          </a:p>
          <a:p>
            <a:r>
              <a:rPr lang="en-US" sz="3200" dirty="0"/>
              <a:t>Can you think of any examples?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460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6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Non-Renewable</a:t>
            </a:r>
            <a:endParaRPr lang="en-AU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08720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Once used, they are gone and cannot be replaced.</a:t>
            </a:r>
          </a:p>
          <a:p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OR they cannot be replaced in our lifetime quickly enough to meet our needs.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Coal is considered a non-renewable resource as it takes millions of years to form.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1466A-A832-45A6-97A5-027E921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0777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85EB0-865B-4E8B-889D-565EDD86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1"/>
            <a:ext cx="9144000" cy="4293419"/>
          </a:xfrm>
        </p:spPr>
      </p:pic>
    </p:spTree>
    <p:extLst>
      <p:ext uri="{BB962C8B-B14F-4D97-AF65-F5344CB8AC3E}">
        <p14:creationId xmlns:p14="http://schemas.microsoft.com/office/powerpoint/2010/main" val="39894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824-960B-4621-A882-C5AD13E4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A114-3F67-4767-A5DE-C3B931CE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Oxford Big Ideas- Year 7 </a:t>
            </a:r>
          </a:p>
          <a:p>
            <a:r>
              <a:rPr lang="en-US" dirty="0"/>
              <a:t>P.42-43 </a:t>
            </a:r>
          </a:p>
          <a:p>
            <a:r>
              <a:rPr lang="en-US" dirty="0"/>
              <a:t>Questions: 1, 2, 3, 4, 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58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273</Words>
  <Application>Microsoft Office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Office Theme</vt:lpstr>
      <vt:lpstr>Natural Resources</vt:lpstr>
      <vt:lpstr>Natural Resources</vt:lpstr>
      <vt:lpstr>Renewable Resources</vt:lpstr>
      <vt:lpstr>Non-Renewable</vt:lpstr>
      <vt:lpstr>PowerPoint Presentation</vt:lpstr>
      <vt:lpstr>Textbook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SHERIDAN Ellie [Narrogin Senior High School]</cp:lastModifiedBy>
  <cp:revision>16</cp:revision>
  <dcterms:created xsi:type="dcterms:W3CDTF">2015-06-26T09:16:23Z</dcterms:created>
  <dcterms:modified xsi:type="dcterms:W3CDTF">2023-07-24T00:26:26Z</dcterms:modified>
</cp:coreProperties>
</file>