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64" r:id="rId3"/>
    <p:sldId id="267" r:id="rId4"/>
    <p:sldId id="260" r:id="rId5"/>
    <p:sldId id="265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5" autoAdjust="0"/>
    <p:restoredTop sz="94660"/>
  </p:normalViewPr>
  <p:slideViewPr>
    <p:cSldViewPr>
      <p:cViewPr varScale="1">
        <p:scale>
          <a:sx n="108" d="100"/>
          <a:sy n="108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416C-2274-4397-9FBD-CA92146027F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DAEE-8414-497B-AED5-7C75CA17A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82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39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2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2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6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1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4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4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E70C-4128-4788-A498-A7C11BF9B0FF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kl.com.au/teaching-wiki/sun" TargetMode="External"/><Relationship Id="rId2" Type="http://schemas.openxmlformats.org/officeDocument/2006/relationships/hyperlink" Target="https://www.twinkl.com.au/teaching-wiki/energ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AA99-6C3B-8B92-7F5C-4369EBD1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115" y="741391"/>
            <a:ext cx="5028904" cy="1616203"/>
          </a:xfrm>
        </p:spPr>
        <p:txBody>
          <a:bodyPr anchor="ctr">
            <a:normAutofit/>
          </a:bodyPr>
          <a:lstStyle/>
          <a:p>
            <a:endParaRPr lang="en-AU" sz="2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7ED9EE-380C-224B-8619-61C6C01B1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EA0657-2676-EBD0-330D-2DE1D716D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4BE5-70D5-796C-F818-10F0570E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B90196-E8E8-2A92-F8B2-400E504B4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4368"/>
              </p:ext>
            </p:extLst>
          </p:nvPr>
        </p:nvGraphicFramePr>
        <p:xfrm>
          <a:off x="467544" y="836712"/>
          <a:ext cx="8136904" cy="576064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920378391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cap="none" spc="0" dirty="0">
                          <a:solidFill>
                            <a:schemeClr val="tx1"/>
                          </a:solidFill>
                          <a:effectLst/>
                        </a:rPr>
                        <a:t>LI:  Introduce Water in the World topic by starting with the classification of environmental resources.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cap="none" spc="0" dirty="0">
                          <a:solidFill>
                            <a:schemeClr val="tx1"/>
                          </a:solidFill>
                          <a:effectLst/>
                        </a:rPr>
                        <a:t>SC: Students can define what a natural resource is.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cap="none" spc="0" dirty="0">
                          <a:solidFill>
                            <a:schemeClr val="tx1"/>
                          </a:solidFill>
                          <a:effectLst/>
                        </a:rPr>
                        <a:t>Students to understand the difference between renewable and non-renewable resources.</a:t>
                      </a:r>
                      <a:endParaRPr lang="en-AU" sz="3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03505" marT="48841" marB="1628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8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/>
              <a:t>Natural Resources</a:t>
            </a:r>
          </a:p>
        </p:txBody>
      </p:sp>
      <p:pic>
        <p:nvPicPr>
          <p:cNvPr id="16" name="Picture 5" descr="Windmill turbine at night against Milky Way">
            <a:extLst>
              <a:ext uri="{FF2B5EF4-FFF2-40B4-BE49-F238E27FC236}">
                <a16:creationId xmlns:a16="http://schemas.microsoft.com/office/drawing/2014/main" id="{E0F679D5-378B-0ED4-6806-514E382F1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53" r="-1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8144" y="2533476"/>
            <a:ext cx="3020773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lnSpc>
                <a:spcPct val="90000"/>
              </a:lnSpc>
            </a:pPr>
            <a:r>
              <a:rPr lang="en-US" sz="2400" dirty="0"/>
              <a:t>These are things we take from the Earth that are used by us. They can be divided into 3 categories- </a:t>
            </a:r>
            <a:r>
              <a:rPr lang="en-US" sz="2400" b="1" dirty="0"/>
              <a:t>renewable</a:t>
            </a:r>
            <a:r>
              <a:rPr lang="en-US" sz="2400" dirty="0"/>
              <a:t>, </a:t>
            </a:r>
            <a:r>
              <a:rPr lang="en-US" sz="2400" b="1" dirty="0"/>
              <a:t>non-renewable</a:t>
            </a:r>
            <a:r>
              <a:rPr lang="en-US" sz="2400" dirty="0"/>
              <a:t> and </a:t>
            </a:r>
            <a:r>
              <a:rPr lang="en-US" sz="2400" b="1" dirty="0"/>
              <a:t>continuous</a:t>
            </a:r>
            <a:r>
              <a:rPr lang="en-US" sz="2400" dirty="0"/>
              <a:t>. </a:t>
            </a:r>
          </a:p>
          <a:p>
            <a:pPr marL="0" indent="-228600">
              <a:lnSpc>
                <a:spcPct val="90000"/>
              </a:lnSpc>
            </a:pPr>
            <a:endParaRPr lang="en-US" sz="2400" dirty="0"/>
          </a:p>
          <a:p>
            <a:pPr marL="0" indent="-228600">
              <a:lnSpc>
                <a:spcPct val="90000"/>
              </a:lnSpc>
            </a:pPr>
            <a:r>
              <a:rPr lang="en-US" sz="2400" dirty="0"/>
              <a:t>Can you think of an example? </a:t>
            </a:r>
          </a:p>
        </p:txBody>
      </p:sp>
    </p:spTree>
    <p:extLst>
      <p:ext uri="{BB962C8B-B14F-4D97-AF65-F5344CB8AC3E}">
        <p14:creationId xmlns:p14="http://schemas.microsoft.com/office/powerpoint/2010/main" val="31000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Natural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dirty="0"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5" y="1787205"/>
            <a:ext cx="5575730" cy="38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Renewable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7" y="1340768"/>
            <a:ext cx="8604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Usually living resources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They can reproduce or re-stock themselves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BUT, they only exist if they are </a:t>
            </a:r>
            <a:r>
              <a:rPr lang="en-US" sz="3200" u="sng" dirty="0"/>
              <a:t>not being used faster then they can replenish themselves.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u="sng" dirty="0"/>
          </a:p>
          <a:p>
            <a:r>
              <a:rPr lang="en-US" sz="3200" dirty="0"/>
              <a:t>Can you think of any examples?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460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6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Non-Renewable</a:t>
            </a:r>
            <a:endParaRPr lang="en-AU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0872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Once used, they are gone and cannot be replaced.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OR they cannot be replaced in our lifetime quickly enough to meet our needs.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Coal is considered a non-renewable resource as it takes millions of years to form.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1466A-A832-45A6-97A5-027E921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0777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85EB0-865B-4E8B-889D-565EDD86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1"/>
            <a:ext cx="9144000" cy="4293419"/>
          </a:xfrm>
        </p:spPr>
      </p:pic>
    </p:spTree>
    <p:extLst>
      <p:ext uri="{BB962C8B-B14F-4D97-AF65-F5344CB8AC3E}">
        <p14:creationId xmlns:p14="http://schemas.microsoft.com/office/powerpoint/2010/main" val="39894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47DE-B585-4634-8015-DD0EABE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Continuous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06E4-3CE6-4F1E-B829-B5186A88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33333"/>
                </a:solidFill>
                <a:effectLst/>
                <a:latin typeface="robotoregular"/>
              </a:rPr>
              <a:t>A continuous resource is a natural source of </a:t>
            </a:r>
            <a:r>
              <a:rPr lang="en-AU" b="0" i="0" u="sng" dirty="0">
                <a:solidFill>
                  <a:srgbClr val="0066C0"/>
                </a:solidFill>
                <a:effectLst/>
                <a:latin typeface="robotobold"/>
                <a:hlinkClick r:id="rId2"/>
              </a:rPr>
              <a:t>energy</a:t>
            </a:r>
            <a:r>
              <a:rPr lang="en-AU" b="0" i="0" dirty="0">
                <a:solidFill>
                  <a:srgbClr val="333333"/>
                </a:solidFill>
                <a:effectLst/>
                <a:latin typeface="robotoregular"/>
              </a:rPr>
              <a:t> that won’t run out or be depleted no matter how much of it we use.</a:t>
            </a:r>
          </a:p>
          <a:p>
            <a:r>
              <a:rPr lang="en-AU" dirty="0">
                <a:solidFill>
                  <a:srgbClr val="333333"/>
                </a:solidFill>
                <a:latin typeface="robotoregular"/>
              </a:rPr>
              <a:t>Examples: Solar Power and Wind Power.</a:t>
            </a:r>
          </a:p>
          <a:p>
            <a:r>
              <a:rPr lang="en-AU" b="0" i="0" dirty="0">
                <a:solidFill>
                  <a:srgbClr val="333333"/>
                </a:solidFill>
                <a:effectLst/>
                <a:latin typeface="robotoregular"/>
              </a:rPr>
              <a:t>The </a:t>
            </a:r>
            <a:r>
              <a:rPr lang="en-AU" b="0" i="0" u="sng" dirty="0">
                <a:solidFill>
                  <a:srgbClr val="0066C0"/>
                </a:solidFill>
                <a:effectLst/>
                <a:latin typeface="robotobold"/>
                <a:hlinkClick r:id="rId3"/>
              </a:rPr>
              <a:t>sun</a:t>
            </a:r>
            <a:r>
              <a:rPr lang="en-AU" b="0" i="0" dirty="0">
                <a:solidFill>
                  <a:srgbClr val="333333"/>
                </a:solidFill>
                <a:effectLst/>
                <a:latin typeface="robotoregular"/>
              </a:rPr>
              <a:t> and the wind will not run out, be depleted or stop occurring for many thousands of years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54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347</Words>
  <Application>Microsoft Office PowerPoint</Application>
  <PresentationFormat>On-screen Show (4:3)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robotobold</vt:lpstr>
      <vt:lpstr>robotoregular</vt:lpstr>
      <vt:lpstr>Office Theme</vt:lpstr>
      <vt:lpstr>PowerPoint Presentation</vt:lpstr>
      <vt:lpstr>Natural Resources</vt:lpstr>
      <vt:lpstr>Natural Resources</vt:lpstr>
      <vt:lpstr>Renewable Resources</vt:lpstr>
      <vt:lpstr>Non-Renewable</vt:lpstr>
      <vt:lpstr>PowerPoint Presentation</vt:lpstr>
      <vt:lpstr>Continuous Resources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SHERIDAN Ellie [Narrogin Senior High School]</cp:lastModifiedBy>
  <cp:revision>19</cp:revision>
  <dcterms:created xsi:type="dcterms:W3CDTF">2015-06-26T09:16:23Z</dcterms:created>
  <dcterms:modified xsi:type="dcterms:W3CDTF">2024-02-07T00:10:25Z</dcterms:modified>
</cp:coreProperties>
</file>