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Rainfall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7 HASS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3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three most common types of rain fall all occur as hot air rises.</a:t>
            </a:r>
          </a:p>
          <a:p>
            <a:r>
              <a:rPr lang="en-AU" dirty="0" smtClean="0"/>
              <a:t>As hot air rises it cools and can therefore not hold as much moisture.</a:t>
            </a:r>
          </a:p>
          <a:p>
            <a:r>
              <a:rPr lang="en-AU" dirty="0" smtClean="0"/>
              <a:t>It is at this point that condensation occurs where the water vapour (gas) is turned back into a liquid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1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Convectional Rainfall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- tropics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72" y="224028"/>
            <a:ext cx="7315200" cy="2299716"/>
          </a:xfrm>
        </p:spPr>
        <p:txBody>
          <a:bodyPr/>
          <a:lstStyle/>
          <a:p>
            <a:r>
              <a:rPr lang="en-AU" dirty="0"/>
              <a:t>The surface of the earth is heated by the sun.</a:t>
            </a:r>
          </a:p>
          <a:p>
            <a:r>
              <a:rPr lang="en-AU" dirty="0"/>
              <a:t>The warm surface heats the air above it. Hot air always rises so this newly heated air does so.</a:t>
            </a:r>
          </a:p>
          <a:p>
            <a:r>
              <a:rPr lang="en-AU" dirty="0"/>
              <a:t>As it rises the air-cools and begins to condensate.</a:t>
            </a:r>
          </a:p>
          <a:p>
            <a:r>
              <a:rPr lang="en-AU" dirty="0"/>
              <a:t>Further rising and cooling causes a large amount of condensation to occur and rain is formed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94" y="2523744"/>
            <a:ext cx="4411789" cy="39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Frontal Rainfall</a:t>
            </a:r>
            <a:br>
              <a:rPr lang="en-AU" dirty="0" smtClean="0"/>
            </a:br>
            <a:r>
              <a:rPr lang="en-AU" dirty="0" smtClean="0"/>
              <a:t>-most common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124" y="68580"/>
            <a:ext cx="7315200" cy="3195828"/>
          </a:xfrm>
        </p:spPr>
        <p:txBody>
          <a:bodyPr/>
          <a:lstStyle/>
          <a:p>
            <a:r>
              <a:rPr lang="en-AU" dirty="0"/>
              <a:t>Two air masses meet, one a warm air mass and one a cold air mass.</a:t>
            </a:r>
          </a:p>
          <a:p>
            <a:r>
              <a:rPr lang="en-AU" dirty="0"/>
              <a:t>The lighter, less dense, warm air is forced to rise over the denser, cold air.</a:t>
            </a:r>
          </a:p>
          <a:p>
            <a:r>
              <a:rPr lang="en-AU" dirty="0"/>
              <a:t>This causes the warm air to cool and begin to condense.</a:t>
            </a:r>
          </a:p>
          <a:p>
            <a:r>
              <a:rPr lang="en-AU" dirty="0"/>
              <a:t>As the warm air is forced to rise further condensation occurs and rain is formed.</a:t>
            </a:r>
          </a:p>
          <a:p>
            <a:r>
              <a:rPr lang="en-AU" dirty="0"/>
              <a:t>Frontal rain produces a variety of clouds, which bring moderate to heavy rainfall.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70" y="3451860"/>
            <a:ext cx="4369966" cy="25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Orographic Rainfall</a:t>
            </a:r>
            <a:br>
              <a:rPr lang="en-AU" dirty="0" smtClean="0"/>
            </a:br>
            <a:r>
              <a:rPr lang="en-AU" dirty="0" smtClean="0"/>
              <a:t>-mountain ranges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260" y="160020"/>
            <a:ext cx="7315200" cy="359816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prevailing winds pick up moisture from the sea as they travel across it, making the air moist.</a:t>
            </a:r>
          </a:p>
          <a:p>
            <a:r>
              <a:rPr lang="en-AU" dirty="0"/>
              <a:t>The moist air reaches the coast and is forced to rise over mountains and hills.</a:t>
            </a:r>
          </a:p>
          <a:p>
            <a:r>
              <a:rPr lang="en-AU" dirty="0"/>
              <a:t>This forces the air to cool and condense, forming clouds.</a:t>
            </a:r>
          </a:p>
          <a:p>
            <a:r>
              <a:rPr lang="en-AU" dirty="0"/>
              <a:t>The air continues to be forced over the mountains and so it drops its moisture as relief rain.</a:t>
            </a:r>
          </a:p>
          <a:p>
            <a:r>
              <a:rPr lang="en-AU" dirty="0"/>
              <a:t>Once over the top of the mountain the air will usually drop down the other side, warming as it does so. This means it has a greater ability to carry water moisture and so there is little rain on the far side of the mountain. This area is called the </a:t>
            </a:r>
            <a:r>
              <a:rPr lang="en-AU" b="1" dirty="0"/>
              <a:t>rain shadow.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28" y="3497961"/>
            <a:ext cx="3505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https://www.youtube.com/watch?v=i36U3LpJjzU&amp;t=71s</a:t>
            </a:r>
          </a:p>
        </p:txBody>
      </p:sp>
    </p:spTree>
    <p:extLst>
      <p:ext uri="{BB962C8B-B14F-4D97-AF65-F5344CB8AC3E}">
        <p14:creationId xmlns:p14="http://schemas.microsoft.com/office/powerpoint/2010/main" val="17085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Pages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94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Precipitation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Foldable activity - homework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3271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348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Types of Rainfall</vt:lpstr>
      <vt:lpstr>Rain</vt:lpstr>
      <vt:lpstr>Convectional Rainfall - tropics </vt:lpstr>
      <vt:lpstr>Frontal Rainfall -most common</vt:lpstr>
      <vt:lpstr>Orographic Rainfall -mountain ranges</vt:lpstr>
      <vt:lpstr>PowerPoint Presentation</vt:lpstr>
      <vt:lpstr>Textbook</vt:lpstr>
      <vt:lpstr>Types of Precipitation 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Rainfall</dc:title>
  <dc:creator>SHERIDAN Ellie [Narrogin Senior High School]</dc:creator>
  <cp:lastModifiedBy>SHERIDAN Ellie [Narrogin Senior High School]</cp:lastModifiedBy>
  <cp:revision>2</cp:revision>
  <dcterms:created xsi:type="dcterms:W3CDTF">2021-03-11T23:36:19Z</dcterms:created>
  <dcterms:modified xsi:type="dcterms:W3CDTF">2021-03-11T23:50:57Z</dcterms:modified>
</cp:coreProperties>
</file>