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0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3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4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505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333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725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916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53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98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47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36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3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4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D6C0-D53C-4E90-90C7-3864F7E1C5A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DE118A-B0D9-42B2-867A-1C50304BAF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85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60" y="278630"/>
            <a:ext cx="8464990" cy="63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24" y="169988"/>
            <a:ext cx="8781424" cy="65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55" y="115667"/>
            <a:ext cx="8811568" cy="66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8" y="106614"/>
            <a:ext cx="8865889" cy="6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42" y="126866"/>
            <a:ext cx="8965477" cy="67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89" y="115667"/>
            <a:ext cx="8856835" cy="66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8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08" y="106475"/>
            <a:ext cx="8992637" cy="67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4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68" y="79453"/>
            <a:ext cx="8929263" cy="67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Lets do our own factor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Choose a location</a:t>
            </a:r>
            <a:endParaRPr lang="en-A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AU" sz="4000" dirty="0" smtClean="0"/>
              <a:t>S</a:t>
            </a:r>
          </a:p>
          <a:p>
            <a:r>
              <a:rPr lang="en-AU" sz="4000" dirty="0" smtClean="0"/>
              <a:t>H</a:t>
            </a:r>
          </a:p>
          <a:p>
            <a:r>
              <a:rPr lang="en-AU" sz="4000" dirty="0" smtClean="0"/>
              <a:t>E</a:t>
            </a:r>
          </a:p>
          <a:p>
            <a:r>
              <a:rPr lang="en-AU" sz="4000" dirty="0" smtClean="0"/>
              <a:t>E</a:t>
            </a:r>
          </a:p>
          <a:p>
            <a:r>
              <a:rPr lang="en-AU" sz="4000" dirty="0" smtClean="0"/>
              <a:t>P</a:t>
            </a:r>
          </a:p>
          <a:p>
            <a:r>
              <a:rPr lang="en-AU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00456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Lets do our own factor analysis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SHERIDAN Ellie [Narrogin Senior High School]</dc:creator>
  <cp:lastModifiedBy>SHERIDAN Ellie [Narrogin Senior High School]</cp:lastModifiedBy>
  <cp:revision>1</cp:revision>
  <dcterms:created xsi:type="dcterms:W3CDTF">2021-02-12T02:23:58Z</dcterms:created>
  <dcterms:modified xsi:type="dcterms:W3CDTF">2021-02-12T02:24:28Z</dcterms:modified>
</cp:coreProperties>
</file>