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1" autoAdjust="0"/>
    <p:restoredTop sz="94660"/>
  </p:normalViewPr>
  <p:slideViewPr>
    <p:cSldViewPr>
      <p:cViewPr varScale="1">
        <p:scale>
          <a:sx n="65" d="100"/>
          <a:sy n="65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DFC99-5743-499E-9B56-484E6625B6CC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46F68-0484-4783-B803-AD01C791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29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 one decimal place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46F68-0484-4783-B803-AD01C791D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98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 two decimal places.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46F68-0484-4783-B803-AD01C791DEB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5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1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0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8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6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7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7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2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6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3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1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9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1CC8-C9DF-4091-B0BF-0744A75E8706}" type="datetimeFigureOut">
              <a:rPr lang="en-AU" smtClean="0"/>
              <a:t>7/07/2015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25C9-90D4-4F06-B76B-ADDCE94D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65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Water use in Australia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8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a pie chart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 smtClean="0"/>
              <a:t>We need an easy way of displaying the water consumption per state or territory in Australia</a:t>
            </a:r>
          </a:p>
          <a:p>
            <a:r>
              <a:rPr lang="en-AU" dirty="0" smtClean="0"/>
              <a:t>A pie chart is a really good way to show relative sizes </a:t>
            </a:r>
          </a:p>
          <a:p>
            <a:r>
              <a:rPr lang="en-AU" dirty="0" smtClean="0"/>
              <a:t>It means we can see at a glance which one uses the most water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Task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pie chart using the information you have been given.</a:t>
            </a:r>
          </a:p>
          <a:p>
            <a:r>
              <a:rPr lang="en-AU" dirty="0" smtClean="0"/>
              <a:t>Use the following steps to help you: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3348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Put your data into a table like the one below: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91078"/>
              </p:ext>
            </p:extLst>
          </p:nvPr>
        </p:nvGraphicFramePr>
        <p:xfrm>
          <a:off x="755575" y="2636912"/>
          <a:ext cx="756084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1224136">
                <a:tc>
                  <a:txBody>
                    <a:bodyPr/>
                    <a:lstStyle/>
                    <a:p>
                      <a:r>
                        <a:rPr lang="en-AU" dirty="0" smtClean="0"/>
                        <a:t>WA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NSW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QLD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endParaRPr lang="en-AU" dirty="0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Next, divide each value by the total and multiply by 100 to </a:t>
            </a:r>
            <a:r>
              <a:rPr lang="en-AU" dirty="0" smtClean="0"/>
              <a:t>get a </a:t>
            </a:r>
            <a:r>
              <a:rPr lang="en-AU" dirty="0" err="1" smtClean="0"/>
              <a:t>percent</a:t>
            </a:r>
            <a:r>
              <a:rPr lang="en-AU" dirty="0" smtClean="0"/>
              <a:t>: </a:t>
            </a:r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6323"/>
              </p:ext>
            </p:extLst>
          </p:nvPr>
        </p:nvGraphicFramePr>
        <p:xfrm>
          <a:off x="683568" y="2852936"/>
          <a:ext cx="7560840" cy="240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08112"/>
                <a:gridCol w="1152128"/>
              </a:tblGrid>
              <a:tr h="960107">
                <a:tc>
                  <a:txBody>
                    <a:bodyPr/>
                    <a:lstStyle/>
                    <a:p>
                      <a:r>
                        <a:rPr lang="en-AU" dirty="0" smtClean="0"/>
                        <a:t>WA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NSW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QLD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endParaRPr lang="en-AU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AU" dirty="0" smtClean="0"/>
                        <a:t>1.4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4.3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12.8</a:t>
                      </a:r>
                      <a:endParaRPr lang="en-AU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r>
                        <a:rPr lang="en-AU" dirty="0" smtClean="0"/>
                        <a:t>1.4/12.8x100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1.1/12.8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0.5/12.8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2.4/12.8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4.3/12.8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3.1/12.8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100%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6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88531" y="1484784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/>
              <a:t>We need to figure out how many </a:t>
            </a:r>
            <a:r>
              <a:rPr lang="en-AU" sz="3200" dirty="0" smtClean="0"/>
              <a:t>degrees for each sector. </a:t>
            </a:r>
            <a:r>
              <a:rPr lang="en-AU" sz="3200" dirty="0" smtClean="0"/>
              <a:t>A Full Circle has </a:t>
            </a:r>
            <a:r>
              <a:rPr lang="en-AU" sz="3200" b="1" dirty="0" smtClean="0"/>
              <a:t>360 degrees</a:t>
            </a:r>
            <a:r>
              <a:rPr lang="en-AU" sz="3200" dirty="0" smtClean="0"/>
              <a:t>, so we do this calculation:</a:t>
            </a:r>
            <a:endParaRPr lang="en-AU" sz="3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72625"/>
              </p:ext>
            </p:extLst>
          </p:nvPr>
        </p:nvGraphicFramePr>
        <p:xfrm>
          <a:off x="766827" y="3284984"/>
          <a:ext cx="7560840" cy="336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08112"/>
                <a:gridCol w="1152128"/>
              </a:tblGrid>
              <a:tr h="960107">
                <a:tc>
                  <a:txBody>
                    <a:bodyPr/>
                    <a:lstStyle/>
                    <a:p>
                      <a:r>
                        <a:rPr lang="en-AU" dirty="0" smtClean="0"/>
                        <a:t>WA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NSW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QLD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endParaRPr lang="en-AU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AU" dirty="0" smtClean="0"/>
                        <a:t>1.4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4.3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12.8</a:t>
                      </a:r>
                      <a:endParaRPr lang="en-AU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r>
                        <a:rPr lang="en-AU" dirty="0" smtClean="0"/>
                        <a:t>1.4/12.8x100</a:t>
                      </a:r>
                    </a:p>
                    <a:p>
                      <a:r>
                        <a:rPr lang="en-AU" dirty="0" smtClean="0"/>
                        <a:t>=10.9%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1.1/12.8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=8.6%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0.5/12.8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=3.9%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2.4/12.8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=18.8%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4.3/12.8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=33.6%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3.1/12.8</a:t>
                      </a:r>
                    </a:p>
                    <a:p>
                      <a:r>
                        <a:rPr lang="en-AU" dirty="0" smtClean="0"/>
                        <a:t>x100</a:t>
                      </a:r>
                    </a:p>
                    <a:p>
                      <a:r>
                        <a:rPr lang="en-AU" dirty="0" smtClean="0"/>
                        <a:t>=24.2%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100%</a:t>
                      </a:r>
                      <a:endParaRPr lang="en-AU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10.9x3.6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sz="1600" dirty="0" smtClean="0"/>
                        <a:t>=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8.6x3.6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sz="1600" dirty="0" smtClean="0"/>
                        <a:t>=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3.9x3.6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sz="1600" dirty="0" smtClean="0"/>
                        <a:t>=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18.8x3.6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sz="1600" dirty="0" smtClean="0"/>
                        <a:t>=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33.6x3.6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sz="1600" dirty="0" smtClean="0"/>
                        <a:t>=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24.2x3.6</a:t>
                      </a:r>
                      <a:r>
                        <a:rPr lang="en-A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sz="1600" dirty="0" smtClean="0"/>
                    </a:p>
                    <a:p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360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67533"/>
            <a:ext cx="3776878" cy="38904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en-AU" dirty="0" smtClean="0"/>
              <a:t>Now you are ready to start drawing.</a:t>
            </a:r>
          </a:p>
          <a:p>
            <a:r>
              <a:rPr lang="en-AU" dirty="0" smtClean="0"/>
              <a:t>Draw a circle then use your protractor  to measure the degrees of each sector.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555776" y="3861048"/>
            <a:ext cx="288032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WELL DONE!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 smtClean="0"/>
              <a:t>You can now draw a pie chart!!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What does the pie chart you have drawn tell you about </a:t>
            </a:r>
            <a:r>
              <a:rPr lang="en-AU" smtClean="0"/>
              <a:t>water usage </a:t>
            </a:r>
            <a:r>
              <a:rPr lang="en-AU" dirty="0" smtClean="0"/>
              <a:t>in Australia?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85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290</Words>
  <Application>Microsoft Office PowerPoint</Application>
  <PresentationFormat>On-screen Show (4:3)</PresentationFormat>
  <Paragraphs>109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Water use in Australia </vt:lpstr>
      <vt:lpstr>Making a pie chart </vt:lpstr>
      <vt:lpstr>Your Task </vt:lpstr>
      <vt:lpstr>Step 1 </vt:lpstr>
      <vt:lpstr>Step 2</vt:lpstr>
      <vt:lpstr>Step 3 </vt:lpstr>
      <vt:lpstr>Step 4</vt:lpstr>
      <vt:lpstr>WELL DONE!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use in Australia</dc:title>
  <dc:creator>LocalAdmin</dc:creator>
  <cp:lastModifiedBy>LocalAdmin</cp:lastModifiedBy>
  <cp:revision>8</cp:revision>
  <dcterms:created xsi:type="dcterms:W3CDTF">2015-07-07T05:04:39Z</dcterms:created>
  <dcterms:modified xsi:type="dcterms:W3CDTF">2015-07-07T06:04:14Z</dcterms:modified>
</cp:coreProperties>
</file>