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0" r:id="rId2"/>
    <p:sldId id="257" r:id="rId3"/>
    <p:sldId id="261" r:id="rId4"/>
    <p:sldId id="266" r:id="rId5"/>
    <p:sldId id="269" r:id="rId6"/>
    <p:sldId id="283" r:id="rId7"/>
    <p:sldId id="282" r:id="rId8"/>
    <p:sldId id="274" r:id="rId9"/>
    <p:sldId id="278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2402E-B421-40BF-A707-DC6D2FAB81B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128026C-2881-4B15-9CFF-61F51A74C594}">
      <dgm:prSet phldrT="[Text]"/>
      <dgm:spPr/>
      <dgm:t>
        <a:bodyPr/>
        <a:lstStyle/>
        <a:p>
          <a:r>
            <a:rPr lang="en-US" dirty="0" smtClean="0"/>
            <a:t>Agreed list</a:t>
          </a:r>
          <a:endParaRPr lang="en-AU" dirty="0"/>
        </a:p>
      </dgm:t>
    </dgm:pt>
    <dgm:pt modelId="{DA19665C-8CC5-4C86-BC14-3200EDC74529}" type="parTrans" cxnId="{231FC189-DBD3-44C8-8B10-D9F44C6B3E57}">
      <dgm:prSet/>
      <dgm:spPr/>
      <dgm:t>
        <a:bodyPr/>
        <a:lstStyle/>
        <a:p>
          <a:endParaRPr lang="en-AU"/>
        </a:p>
      </dgm:t>
    </dgm:pt>
    <dgm:pt modelId="{A6EF2D8F-9AEF-455B-B293-3566710D5C28}" type="sibTrans" cxnId="{231FC189-DBD3-44C8-8B10-D9F44C6B3E57}">
      <dgm:prSet/>
      <dgm:spPr/>
      <dgm:t>
        <a:bodyPr/>
        <a:lstStyle/>
        <a:p>
          <a:endParaRPr lang="en-AU"/>
        </a:p>
      </dgm:t>
    </dgm:pt>
    <dgm:pt modelId="{90E626E4-C1E6-4920-A6E5-FDB0BEDF57F2}">
      <dgm:prSet phldrT="[Text]"/>
      <dgm:spPr/>
      <dgm:t>
        <a:bodyPr/>
        <a:lstStyle/>
        <a:p>
          <a:r>
            <a:rPr lang="en-US" dirty="0" smtClean="0"/>
            <a:t> 5 individual</a:t>
          </a:r>
          <a:endParaRPr lang="en-AU" dirty="0"/>
        </a:p>
      </dgm:t>
    </dgm:pt>
    <dgm:pt modelId="{FC5D6D6D-85BA-41D0-9806-76F1B7628898}" type="parTrans" cxnId="{FB22A9C1-382F-44C6-B5AD-3EC9FB4E31DC}">
      <dgm:prSet/>
      <dgm:spPr/>
      <dgm:t>
        <a:bodyPr/>
        <a:lstStyle/>
        <a:p>
          <a:endParaRPr lang="en-AU"/>
        </a:p>
      </dgm:t>
    </dgm:pt>
    <dgm:pt modelId="{3EAA86BF-B8B8-40A2-B936-187FF8915FF0}" type="sibTrans" cxnId="{FB22A9C1-382F-44C6-B5AD-3EC9FB4E31DC}">
      <dgm:prSet/>
      <dgm:spPr/>
      <dgm:t>
        <a:bodyPr/>
        <a:lstStyle/>
        <a:p>
          <a:endParaRPr lang="en-AU"/>
        </a:p>
      </dgm:t>
    </dgm:pt>
    <dgm:pt modelId="{255810EF-972B-4BBD-BB26-75A8081CE707}">
      <dgm:prSet phldrT="[Text]"/>
      <dgm:spPr/>
      <dgm:t>
        <a:bodyPr/>
        <a:lstStyle/>
        <a:p>
          <a:r>
            <a:rPr lang="en-US" dirty="0" smtClean="0"/>
            <a:t> 5 individual</a:t>
          </a:r>
          <a:endParaRPr lang="en-AU" dirty="0"/>
        </a:p>
      </dgm:t>
    </dgm:pt>
    <dgm:pt modelId="{8BACBEB3-6248-413E-8981-07F4A5C5DAA7}" type="parTrans" cxnId="{2F14A05C-5801-43CD-80EF-CD993EE65046}">
      <dgm:prSet/>
      <dgm:spPr/>
      <dgm:t>
        <a:bodyPr/>
        <a:lstStyle/>
        <a:p>
          <a:endParaRPr lang="en-AU"/>
        </a:p>
      </dgm:t>
    </dgm:pt>
    <dgm:pt modelId="{826FFA9C-1D27-44FA-AE72-3DA91A56C73F}" type="sibTrans" cxnId="{2F14A05C-5801-43CD-80EF-CD993EE65046}">
      <dgm:prSet/>
      <dgm:spPr/>
      <dgm:t>
        <a:bodyPr/>
        <a:lstStyle/>
        <a:p>
          <a:endParaRPr lang="en-AU"/>
        </a:p>
      </dgm:t>
    </dgm:pt>
    <dgm:pt modelId="{CA8DAFE9-7851-4E50-B3C8-4559D1EA4000}">
      <dgm:prSet phldrT="[Text]"/>
      <dgm:spPr/>
      <dgm:t>
        <a:bodyPr/>
        <a:lstStyle/>
        <a:p>
          <a:r>
            <a:rPr lang="en-US" dirty="0" smtClean="0"/>
            <a:t>5 individual</a:t>
          </a:r>
          <a:endParaRPr lang="en-AU" dirty="0"/>
        </a:p>
      </dgm:t>
    </dgm:pt>
    <dgm:pt modelId="{04736AB9-0E2C-4F62-9CC3-BEAEAEB446E4}" type="parTrans" cxnId="{685E2C8C-206E-4858-ACC2-6874DD435FC8}">
      <dgm:prSet/>
      <dgm:spPr/>
      <dgm:t>
        <a:bodyPr/>
        <a:lstStyle/>
        <a:p>
          <a:endParaRPr lang="en-AU"/>
        </a:p>
      </dgm:t>
    </dgm:pt>
    <dgm:pt modelId="{26183386-E84E-4074-B9C4-571A479250AA}" type="sibTrans" cxnId="{685E2C8C-206E-4858-ACC2-6874DD435FC8}">
      <dgm:prSet/>
      <dgm:spPr/>
      <dgm:t>
        <a:bodyPr/>
        <a:lstStyle/>
        <a:p>
          <a:endParaRPr lang="en-AU"/>
        </a:p>
      </dgm:t>
    </dgm:pt>
    <dgm:pt modelId="{B48D5B3A-BCC7-46CB-A4D0-4385E1A296D4}">
      <dgm:prSet phldrT="[Text]"/>
      <dgm:spPr/>
      <dgm:t>
        <a:bodyPr/>
        <a:lstStyle/>
        <a:p>
          <a:r>
            <a:rPr lang="en-US" dirty="0" smtClean="0"/>
            <a:t>5 individual</a:t>
          </a:r>
          <a:endParaRPr lang="en-AU" dirty="0"/>
        </a:p>
      </dgm:t>
    </dgm:pt>
    <dgm:pt modelId="{68646715-6E4E-45CF-A02F-D5354E61FDD5}" type="parTrans" cxnId="{CA1EFF8B-52C2-4BD4-B1DC-2937E8736EF8}">
      <dgm:prSet/>
      <dgm:spPr/>
      <dgm:t>
        <a:bodyPr/>
        <a:lstStyle/>
        <a:p>
          <a:endParaRPr lang="en-AU"/>
        </a:p>
      </dgm:t>
    </dgm:pt>
    <dgm:pt modelId="{A6D9B8D6-8196-44E9-8069-3AAC1ADE7092}" type="sibTrans" cxnId="{CA1EFF8B-52C2-4BD4-B1DC-2937E8736EF8}">
      <dgm:prSet/>
      <dgm:spPr/>
      <dgm:t>
        <a:bodyPr/>
        <a:lstStyle/>
        <a:p>
          <a:endParaRPr lang="en-AU"/>
        </a:p>
      </dgm:t>
    </dgm:pt>
    <dgm:pt modelId="{C10162F9-5BCC-4503-9271-683560DB1374}" type="pres">
      <dgm:prSet presAssocID="{7A82402E-B421-40BF-A707-DC6D2FAB81B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80E95CBC-1811-45ED-9F52-78A22F71DB6F}" type="pres">
      <dgm:prSet presAssocID="{7A82402E-B421-40BF-A707-DC6D2FAB81B3}" presName="matrix" presStyleCnt="0"/>
      <dgm:spPr/>
    </dgm:pt>
    <dgm:pt modelId="{4836B49B-6AE0-458E-930B-42FF28A33B43}" type="pres">
      <dgm:prSet presAssocID="{7A82402E-B421-40BF-A707-DC6D2FAB81B3}" presName="tile1" presStyleLbl="node1" presStyleIdx="0" presStyleCnt="4" custLinFactNeighborX="0"/>
      <dgm:spPr/>
      <dgm:t>
        <a:bodyPr/>
        <a:lstStyle/>
        <a:p>
          <a:endParaRPr lang="en-AU"/>
        </a:p>
      </dgm:t>
    </dgm:pt>
    <dgm:pt modelId="{6649B219-BC25-41A9-BE30-5355880F53A5}" type="pres">
      <dgm:prSet presAssocID="{7A82402E-B421-40BF-A707-DC6D2FAB81B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A6E2F6-6CC6-408C-9EFF-DD7BBC05B346}" type="pres">
      <dgm:prSet presAssocID="{7A82402E-B421-40BF-A707-DC6D2FAB81B3}" presName="tile2" presStyleLbl="node1" presStyleIdx="1" presStyleCnt="4"/>
      <dgm:spPr/>
      <dgm:t>
        <a:bodyPr/>
        <a:lstStyle/>
        <a:p>
          <a:endParaRPr lang="en-AU"/>
        </a:p>
      </dgm:t>
    </dgm:pt>
    <dgm:pt modelId="{C094B59E-EDCD-447E-8DE0-92A1646C9179}" type="pres">
      <dgm:prSet presAssocID="{7A82402E-B421-40BF-A707-DC6D2FAB81B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CF42FC9-AC74-4942-BE25-EABD03CE2198}" type="pres">
      <dgm:prSet presAssocID="{7A82402E-B421-40BF-A707-DC6D2FAB81B3}" presName="tile3" presStyleLbl="node1" presStyleIdx="2" presStyleCnt="4"/>
      <dgm:spPr/>
      <dgm:t>
        <a:bodyPr/>
        <a:lstStyle/>
        <a:p>
          <a:endParaRPr lang="en-AU"/>
        </a:p>
      </dgm:t>
    </dgm:pt>
    <dgm:pt modelId="{F31C165B-16D4-49D7-86EF-00FA6D88A576}" type="pres">
      <dgm:prSet presAssocID="{7A82402E-B421-40BF-A707-DC6D2FAB81B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ACA4A4A-E82F-4C8B-A2C5-3E0B5AAD0BCA}" type="pres">
      <dgm:prSet presAssocID="{7A82402E-B421-40BF-A707-DC6D2FAB81B3}" presName="tile4" presStyleLbl="node1" presStyleIdx="3" presStyleCnt="4"/>
      <dgm:spPr/>
      <dgm:t>
        <a:bodyPr/>
        <a:lstStyle/>
        <a:p>
          <a:endParaRPr lang="en-AU"/>
        </a:p>
      </dgm:t>
    </dgm:pt>
    <dgm:pt modelId="{9A89F82C-97FD-43B1-A14E-B4C6A0A144BB}" type="pres">
      <dgm:prSet presAssocID="{7A82402E-B421-40BF-A707-DC6D2FAB81B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595FE73-B103-4DB4-8CBA-FE1763D38A9A}" type="pres">
      <dgm:prSet presAssocID="{7A82402E-B421-40BF-A707-DC6D2FAB81B3}" presName="centerTile" presStyleLbl="fgShp" presStyleIdx="0" presStyleCnt="1" custScaleX="91459" custScaleY="194422" custLinFactNeighborX="-1603" custLinFactNeighborY="-782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</dgm:ptLst>
  <dgm:cxnLst>
    <dgm:cxn modelId="{C942C5BF-8FC3-4CA5-8F2A-A189AF48B98B}" type="presOf" srcId="{7A82402E-B421-40BF-A707-DC6D2FAB81B3}" destId="{C10162F9-5BCC-4503-9271-683560DB1374}" srcOrd="0" destOrd="0" presId="urn:microsoft.com/office/officeart/2005/8/layout/matrix1"/>
    <dgm:cxn modelId="{FB22A9C1-382F-44C6-B5AD-3EC9FB4E31DC}" srcId="{A128026C-2881-4B15-9CFF-61F51A74C594}" destId="{90E626E4-C1E6-4920-A6E5-FDB0BEDF57F2}" srcOrd="0" destOrd="0" parTransId="{FC5D6D6D-85BA-41D0-9806-76F1B7628898}" sibTransId="{3EAA86BF-B8B8-40A2-B936-187FF8915FF0}"/>
    <dgm:cxn modelId="{0E2B2BCB-1837-4F79-B1B7-C6211E47052F}" type="presOf" srcId="{90E626E4-C1E6-4920-A6E5-FDB0BEDF57F2}" destId="{6649B219-BC25-41A9-BE30-5355880F53A5}" srcOrd="1" destOrd="0" presId="urn:microsoft.com/office/officeart/2005/8/layout/matrix1"/>
    <dgm:cxn modelId="{60C6696A-63C9-4DCF-8294-2B162096C089}" type="presOf" srcId="{A128026C-2881-4B15-9CFF-61F51A74C594}" destId="{6595FE73-B103-4DB4-8CBA-FE1763D38A9A}" srcOrd="0" destOrd="0" presId="urn:microsoft.com/office/officeart/2005/8/layout/matrix1"/>
    <dgm:cxn modelId="{0508ECC0-7D21-4B2B-83B1-A5362176D825}" type="presOf" srcId="{255810EF-972B-4BBD-BB26-75A8081CE707}" destId="{C094B59E-EDCD-447E-8DE0-92A1646C9179}" srcOrd="1" destOrd="0" presId="urn:microsoft.com/office/officeart/2005/8/layout/matrix1"/>
    <dgm:cxn modelId="{7D6B0FBC-9FDB-4135-909B-DAD53204C3D0}" type="presOf" srcId="{B48D5B3A-BCC7-46CB-A4D0-4385E1A296D4}" destId="{6ACA4A4A-E82F-4C8B-A2C5-3E0B5AAD0BCA}" srcOrd="0" destOrd="0" presId="urn:microsoft.com/office/officeart/2005/8/layout/matrix1"/>
    <dgm:cxn modelId="{A7FBCD1C-6B67-4253-8D32-B935B8C29963}" type="presOf" srcId="{B48D5B3A-BCC7-46CB-A4D0-4385E1A296D4}" destId="{9A89F82C-97FD-43B1-A14E-B4C6A0A144BB}" srcOrd="1" destOrd="0" presId="urn:microsoft.com/office/officeart/2005/8/layout/matrix1"/>
    <dgm:cxn modelId="{727D5D69-485E-4688-8060-80D5E5AD81C7}" type="presOf" srcId="{255810EF-972B-4BBD-BB26-75A8081CE707}" destId="{B8A6E2F6-6CC6-408C-9EFF-DD7BBC05B346}" srcOrd="0" destOrd="0" presId="urn:microsoft.com/office/officeart/2005/8/layout/matrix1"/>
    <dgm:cxn modelId="{CA1EFF8B-52C2-4BD4-B1DC-2937E8736EF8}" srcId="{A128026C-2881-4B15-9CFF-61F51A74C594}" destId="{B48D5B3A-BCC7-46CB-A4D0-4385E1A296D4}" srcOrd="3" destOrd="0" parTransId="{68646715-6E4E-45CF-A02F-D5354E61FDD5}" sibTransId="{A6D9B8D6-8196-44E9-8069-3AAC1ADE7092}"/>
    <dgm:cxn modelId="{231FC189-DBD3-44C8-8B10-D9F44C6B3E57}" srcId="{7A82402E-B421-40BF-A707-DC6D2FAB81B3}" destId="{A128026C-2881-4B15-9CFF-61F51A74C594}" srcOrd="0" destOrd="0" parTransId="{DA19665C-8CC5-4C86-BC14-3200EDC74529}" sibTransId="{A6EF2D8F-9AEF-455B-B293-3566710D5C28}"/>
    <dgm:cxn modelId="{685E2C8C-206E-4858-ACC2-6874DD435FC8}" srcId="{A128026C-2881-4B15-9CFF-61F51A74C594}" destId="{CA8DAFE9-7851-4E50-B3C8-4559D1EA4000}" srcOrd="2" destOrd="0" parTransId="{04736AB9-0E2C-4F62-9CC3-BEAEAEB446E4}" sibTransId="{26183386-E84E-4074-B9C4-571A479250AA}"/>
    <dgm:cxn modelId="{14BC939F-1700-42B3-8C07-B50FAC314590}" type="presOf" srcId="{CA8DAFE9-7851-4E50-B3C8-4559D1EA4000}" destId="{F31C165B-16D4-49D7-86EF-00FA6D88A576}" srcOrd="1" destOrd="0" presId="urn:microsoft.com/office/officeart/2005/8/layout/matrix1"/>
    <dgm:cxn modelId="{2F14A05C-5801-43CD-80EF-CD993EE65046}" srcId="{A128026C-2881-4B15-9CFF-61F51A74C594}" destId="{255810EF-972B-4BBD-BB26-75A8081CE707}" srcOrd="1" destOrd="0" parTransId="{8BACBEB3-6248-413E-8981-07F4A5C5DAA7}" sibTransId="{826FFA9C-1D27-44FA-AE72-3DA91A56C73F}"/>
    <dgm:cxn modelId="{A0D0729C-626B-4579-A464-8F56DB75D54E}" type="presOf" srcId="{CA8DAFE9-7851-4E50-B3C8-4559D1EA4000}" destId="{9CF42FC9-AC74-4942-BE25-EABD03CE2198}" srcOrd="0" destOrd="0" presId="urn:microsoft.com/office/officeart/2005/8/layout/matrix1"/>
    <dgm:cxn modelId="{71A2B335-9887-4D94-B146-2D7977F5967D}" type="presOf" srcId="{90E626E4-C1E6-4920-A6E5-FDB0BEDF57F2}" destId="{4836B49B-6AE0-458E-930B-42FF28A33B43}" srcOrd="0" destOrd="0" presId="urn:microsoft.com/office/officeart/2005/8/layout/matrix1"/>
    <dgm:cxn modelId="{9056E741-F708-4892-9E8A-F9B10EA2A674}" type="presParOf" srcId="{C10162F9-5BCC-4503-9271-683560DB1374}" destId="{80E95CBC-1811-45ED-9F52-78A22F71DB6F}" srcOrd="0" destOrd="0" presId="urn:microsoft.com/office/officeart/2005/8/layout/matrix1"/>
    <dgm:cxn modelId="{CB1C4DE9-F6C4-45D0-83E4-F866C90F7963}" type="presParOf" srcId="{80E95CBC-1811-45ED-9F52-78A22F71DB6F}" destId="{4836B49B-6AE0-458E-930B-42FF28A33B43}" srcOrd="0" destOrd="0" presId="urn:microsoft.com/office/officeart/2005/8/layout/matrix1"/>
    <dgm:cxn modelId="{BF1D7574-1853-4553-8FAF-AF4772A3F698}" type="presParOf" srcId="{80E95CBC-1811-45ED-9F52-78A22F71DB6F}" destId="{6649B219-BC25-41A9-BE30-5355880F53A5}" srcOrd="1" destOrd="0" presId="urn:microsoft.com/office/officeart/2005/8/layout/matrix1"/>
    <dgm:cxn modelId="{8D099CE7-92F5-4242-868A-D3C343F819FE}" type="presParOf" srcId="{80E95CBC-1811-45ED-9F52-78A22F71DB6F}" destId="{B8A6E2F6-6CC6-408C-9EFF-DD7BBC05B346}" srcOrd="2" destOrd="0" presId="urn:microsoft.com/office/officeart/2005/8/layout/matrix1"/>
    <dgm:cxn modelId="{19289B8E-3796-4D14-92FC-20A399788BB1}" type="presParOf" srcId="{80E95CBC-1811-45ED-9F52-78A22F71DB6F}" destId="{C094B59E-EDCD-447E-8DE0-92A1646C9179}" srcOrd="3" destOrd="0" presId="urn:microsoft.com/office/officeart/2005/8/layout/matrix1"/>
    <dgm:cxn modelId="{3AFE7EA1-B442-4640-A33F-8AC805F4F69F}" type="presParOf" srcId="{80E95CBC-1811-45ED-9F52-78A22F71DB6F}" destId="{9CF42FC9-AC74-4942-BE25-EABD03CE2198}" srcOrd="4" destOrd="0" presId="urn:microsoft.com/office/officeart/2005/8/layout/matrix1"/>
    <dgm:cxn modelId="{133FABAE-17B3-4F9C-B04E-B1D07E931083}" type="presParOf" srcId="{80E95CBC-1811-45ED-9F52-78A22F71DB6F}" destId="{F31C165B-16D4-49D7-86EF-00FA6D88A576}" srcOrd="5" destOrd="0" presId="urn:microsoft.com/office/officeart/2005/8/layout/matrix1"/>
    <dgm:cxn modelId="{2D5E12A0-0857-4683-B498-1F3A69550BEC}" type="presParOf" srcId="{80E95CBC-1811-45ED-9F52-78A22F71DB6F}" destId="{6ACA4A4A-E82F-4C8B-A2C5-3E0B5AAD0BCA}" srcOrd="6" destOrd="0" presId="urn:microsoft.com/office/officeart/2005/8/layout/matrix1"/>
    <dgm:cxn modelId="{92E88FF4-BDDC-4D4C-9DE2-02DFC4BFC759}" type="presParOf" srcId="{80E95CBC-1811-45ED-9F52-78A22F71DB6F}" destId="{9A89F82C-97FD-43B1-A14E-B4C6A0A144BB}" srcOrd="7" destOrd="0" presId="urn:microsoft.com/office/officeart/2005/8/layout/matrix1"/>
    <dgm:cxn modelId="{FF7DD811-14E6-4850-9D15-EDE0652F4571}" type="presParOf" srcId="{C10162F9-5BCC-4503-9271-683560DB1374}" destId="{6595FE73-B103-4DB4-8CBA-FE1763D38A9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B49B-6AE0-458E-930B-42FF28A33B43}">
      <dsp:nvSpPr>
        <dsp:cNvPr id="0" name=""/>
        <dsp:cNvSpPr/>
      </dsp:nvSpPr>
      <dsp:spPr>
        <a:xfrm rot="16200000">
          <a:off x="894159" y="-894159"/>
          <a:ext cx="1344612" cy="3132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5 individual</a:t>
          </a:r>
          <a:endParaRPr lang="en-AU" sz="3300" kern="1200" dirty="0"/>
        </a:p>
      </dsp:txBody>
      <dsp:txXfrm rot="5400000">
        <a:off x="-1" y="1"/>
        <a:ext cx="3132931" cy="1008459"/>
      </dsp:txXfrm>
    </dsp:sp>
    <dsp:sp modelId="{B8A6E2F6-6CC6-408C-9EFF-DD7BBC05B346}">
      <dsp:nvSpPr>
        <dsp:cNvPr id="0" name=""/>
        <dsp:cNvSpPr/>
      </dsp:nvSpPr>
      <dsp:spPr>
        <a:xfrm>
          <a:off x="3132931" y="0"/>
          <a:ext cx="3132931" cy="13446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5 individual</a:t>
          </a:r>
          <a:endParaRPr lang="en-AU" sz="3300" kern="1200" dirty="0"/>
        </a:p>
      </dsp:txBody>
      <dsp:txXfrm>
        <a:off x="3132931" y="0"/>
        <a:ext cx="3132931" cy="1008459"/>
      </dsp:txXfrm>
    </dsp:sp>
    <dsp:sp modelId="{9CF42FC9-AC74-4942-BE25-EABD03CE2198}">
      <dsp:nvSpPr>
        <dsp:cNvPr id="0" name=""/>
        <dsp:cNvSpPr/>
      </dsp:nvSpPr>
      <dsp:spPr>
        <a:xfrm rot="10800000">
          <a:off x="0" y="1344612"/>
          <a:ext cx="3132931" cy="134461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5 individual</a:t>
          </a:r>
          <a:endParaRPr lang="en-AU" sz="3300" kern="1200" dirty="0"/>
        </a:p>
      </dsp:txBody>
      <dsp:txXfrm rot="10800000">
        <a:off x="0" y="1680765"/>
        <a:ext cx="3132931" cy="1008459"/>
      </dsp:txXfrm>
    </dsp:sp>
    <dsp:sp modelId="{6ACA4A4A-E82F-4C8B-A2C5-3E0B5AAD0BCA}">
      <dsp:nvSpPr>
        <dsp:cNvPr id="0" name=""/>
        <dsp:cNvSpPr/>
      </dsp:nvSpPr>
      <dsp:spPr>
        <a:xfrm rot="5400000">
          <a:off x="4027090" y="450453"/>
          <a:ext cx="1344612" cy="3132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5 individual</a:t>
          </a:r>
          <a:endParaRPr lang="en-AU" sz="3300" kern="1200" dirty="0"/>
        </a:p>
      </dsp:txBody>
      <dsp:txXfrm rot="-5400000">
        <a:off x="3132930" y="1680765"/>
        <a:ext cx="3132931" cy="1008459"/>
      </dsp:txXfrm>
    </dsp:sp>
    <dsp:sp modelId="{6595FE73-B103-4DB4-8CBA-FE1763D38A9A}">
      <dsp:nvSpPr>
        <dsp:cNvPr id="0" name=""/>
        <dsp:cNvSpPr/>
      </dsp:nvSpPr>
      <dsp:spPr>
        <a:xfrm>
          <a:off x="2243194" y="685799"/>
          <a:ext cx="1719208" cy="130711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Agreed list</a:t>
          </a:r>
          <a:endParaRPr lang="en-AU" sz="3300" kern="1200" dirty="0"/>
        </a:p>
      </dsp:txBody>
      <dsp:txXfrm>
        <a:off x="2307002" y="749607"/>
        <a:ext cx="1591592" cy="117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A428B-018F-4301-AF0F-A1456462CDB4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8650C-B90B-4CC3-B425-1B560A711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41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PDF of this report is on</a:t>
            </a:r>
            <a:r>
              <a:rPr lang="en-US" baseline="0" dirty="0" smtClean="0"/>
              <a:t> the drive. Click to show the indicators used.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8650C-B90B-4CC3-B425-1B560A711B8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60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cplus.com.au/secure/Searchlight?searchbox=eles-162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https://www.youtube.com/watch?v=ylR21fezN7E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00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Livability</a:t>
            </a:r>
            <a:r>
              <a:rPr lang="en-AU" dirty="0"/>
              <a:t> is the sum of the factors that add up to a community's quality of life—including the built and natural environments, economic prosperity, social stability and equity, educational opportunity, and cultural, entertainment and recreation possibilities.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582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why you live where you do?</a:t>
            </a:r>
            <a:endParaRPr lang="en-AU" dirty="0"/>
          </a:p>
        </p:txBody>
      </p:sp>
      <p:pic>
        <p:nvPicPr>
          <p:cNvPr id="2050" name="Picture 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1" t="46934" r="10009" b="14664"/>
          <a:stretch/>
        </p:blipFill>
        <p:spPr bwMode="auto">
          <a:xfrm>
            <a:off x="6286500" y="1981200"/>
            <a:ext cx="2362200" cy="2878931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5029200"/>
            <a:ext cx="2743200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/>
              <a:t>https://www.youtube.com/watch?v=PyTEkGuP618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286000"/>
            <a:ext cx="5105400" cy="353943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Sub heading: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Video: Choosing a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place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to live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Identify 5 reasons why people live where they do from the video clip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What are the two types of factors. </a:t>
            </a:r>
          </a:p>
          <a:p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7973291" cy="5029200"/>
          </a:xfrm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Notes: </a:t>
            </a:r>
          </a:p>
          <a:p>
            <a:r>
              <a:rPr lang="en-US" sz="2600" dirty="0" smtClean="0"/>
              <a:t>To understand what a </a:t>
            </a:r>
            <a:r>
              <a:rPr lang="en-US" sz="2600" i="1" dirty="0" smtClean="0"/>
              <a:t>place</a:t>
            </a:r>
            <a:r>
              <a:rPr lang="en-US" sz="2600" dirty="0" smtClean="0"/>
              <a:t> is, one needs to consider it’s location and where it is in it’s </a:t>
            </a:r>
            <a:r>
              <a:rPr lang="en-US" sz="2600" i="1" dirty="0" smtClean="0"/>
              <a:t>region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Each place has its own unique identity making it different from other </a:t>
            </a:r>
            <a:r>
              <a:rPr lang="en-US" sz="2600" i="1" dirty="0" smtClean="0"/>
              <a:t>places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The characteristics of a </a:t>
            </a:r>
            <a:r>
              <a:rPr lang="en-US" sz="2600" i="1" dirty="0" smtClean="0"/>
              <a:t>place</a:t>
            </a:r>
            <a:r>
              <a:rPr lang="en-US" sz="2600" dirty="0" smtClean="0"/>
              <a:t> make a </a:t>
            </a:r>
            <a:r>
              <a:rPr lang="en-US" sz="2600" i="1" dirty="0" smtClean="0"/>
              <a:t>place</a:t>
            </a:r>
            <a:r>
              <a:rPr lang="en-US" sz="2600" dirty="0" smtClean="0"/>
              <a:t> different</a:t>
            </a:r>
          </a:p>
          <a:p>
            <a:pPr lvl="1"/>
            <a:r>
              <a:rPr lang="en-US" sz="2600" dirty="0" smtClean="0"/>
              <a:t>Natural</a:t>
            </a:r>
          </a:p>
          <a:p>
            <a:pPr lvl="1"/>
            <a:r>
              <a:rPr lang="en-US" sz="2600" dirty="0" smtClean="0"/>
              <a:t>Human</a:t>
            </a:r>
          </a:p>
          <a:p>
            <a:pPr lvl="1"/>
            <a:r>
              <a:rPr lang="en-US" sz="2600" dirty="0" smtClean="0"/>
              <a:t>Combination of both.</a:t>
            </a:r>
          </a:p>
          <a:p>
            <a:r>
              <a:rPr lang="en-US" sz="2600" dirty="0" smtClean="0"/>
              <a:t>Over time one of these characteristics becomes the distinctive feature of that </a:t>
            </a:r>
            <a:r>
              <a:rPr lang="en-US" sz="2600" i="1" dirty="0" smtClean="0"/>
              <a:t>place</a:t>
            </a:r>
            <a:r>
              <a:rPr lang="en-US" sz="2600" dirty="0" smtClean="0"/>
              <a:t>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creates a sense of </a:t>
            </a:r>
            <a:r>
              <a:rPr lang="en-US" b="1" dirty="0" smtClean="0"/>
              <a:t>place</a:t>
            </a:r>
            <a:r>
              <a:rPr lang="en-US" dirty="0" smtClean="0"/>
              <a:t>?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2013" y="1765994"/>
            <a:ext cx="8133386" cy="4634805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Note taking</a:t>
            </a:r>
          </a:p>
          <a:p>
            <a:r>
              <a:rPr lang="en-US" dirty="0" smtClean="0"/>
              <a:t>The reasons people live in different places can be divided into: </a:t>
            </a:r>
          </a:p>
          <a:p>
            <a:pPr lvl="1"/>
            <a:r>
              <a:rPr lang="en-US" dirty="0" smtClean="0"/>
              <a:t>Pull factors</a:t>
            </a:r>
          </a:p>
          <a:p>
            <a:pPr lvl="1"/>
            <a:r>
              <a:rPr lang="en-US" dirty="0" smtClean="0"/>
              <a:t>Push factors</a:t>
            </a:r>
          </a:p>
          <a:p>
            <a:r>
              <a:rPr lang="en-US" dirty="0" smtClean="0"/>
              <a:t>Write out a definition for each see BRH corner page 105.</a:t>
            </a:r>
          </a:p>
          <a:p>
            <a:r>
              <a:rPr lang="en-US" dirty="0" smtClean="0"/>
              <a:t>Reasons can change:</a:t>
            </a:r>
          </a:p>
          <a:p>
            <a:pPr lvl="1"/>
            <a:r>
              <a:rPr lang="en-US" dirty="0" smtClean="0"/>
              <a:t>From person to person</a:t>
            </a:r>
          </a:p>
          <a:p>
            <a:pPr lvl="1"/>
            <a:r>
              <a:rPr lang="en-US" dirty="0" smtClean="0"/>
              <a:t>Over time</a:t>
            </a:r>
          </a:p>
          <a:p>
            <a:r>
              <a:rPr lang="en-US" dirty="0" smtClean="0"/>
              <a:t>Four factors that influence liveability: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Available resources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Employment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Relationships with other people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lifestyle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599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people live in certain </a:t>
            </a:r>
            <a:r>
              <a:rPr lang="en-US" b="1" dirty="0" smtClean="0"/>
              <a:t>places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924799" y="609600"/>
            <a:ext cx="990600" cy="92333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 page 104 text</a:t>
            </a:r>
            <a:endParaRPr lang="en-AU" dirty="0"/>
          </a:p>
        </p:txBody>
      </p:sp>
      <p:sp>
        <p:nvSpPr>
          <p:cNvPr id="10" name="Right Brace 9"/>
          <p:cNvSpPr/>
          <p:nvPr/>
        </p:nvSpPr>
        <p:spPr>
          <a:xfrm>
            <a:off x="5334000" y="50292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6026726" y="5029200"/>
            <a:ext cx="2888673" cy="132343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These factors can change throughout a persons life as they age and their needs change. </a:t>
            </a:r>
            <a:endParaRPr lang="en-AU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5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81200"/>
            <a:ext cx="8077200" cy="4572000"/>
          </a:xfrm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Criteria &amp; weighting used:</a:t>
            </a:r>
            <a:endParaRPr lang="en-AU" sz="3200" dirty="0" smtClean="0"/>
          </a:p>
          <a:p>
            <a:r>
              <a:rPr lang="en-AU" sz="3200" dirty="0" smtClean="0"/>
              <a:t>Stability (25%); </a:t>
            </a:r>
          </a:p>
          <a:p>
            <a:r>
              <a:rPr lang="en-AU" sz="3200" dirty="0" smtClean="0"/>
              <a:t>healthcare (20%); </a:t>
            </a:r>
          </a:p>
          <a:p>
            <a:r>
              <a:rPr lang="en-AU" sz="3200" dirty="0" smtClean="0"/>
              <a:t>culture </a:t>
            </a:r>
            <a:r>
              <a:rPr lang="en-AU" sz="3200" dirty="0"/>
              <a:t>and </a:t>
            </a:r>
            <a:r>
              <a:rPr lang="en-AU" sz="3200" dirty="0" smtClean="0"/>
              <a:t>environment (25%); </a:t>
            </a:r>
          </a:p>
          <a:p>
            <a:r>
              <a:rPr lang="en-AU" sz="3200" dirty="0" smtClean="0"/>
              <a:t>education (10%); and</a:t>
            </a:r>
          </a:p>
          <a:p>
            <a:r>
              <a:rPr lang="en-AU" sz="3200" dirty="0" smtClean="0"/>
              <a:t>infrastructure (20%). </a:t>
            </a:r>
          </a:p>
          <a:p>
            <a:r>
              <a:rPr lang="en-AU" sz="3200" dirty="0" smtClean="0"/>
              <a:t>Each </a:t>
            </a:r>
            <a:r>
              <a:rPr lang="en-AU" sz="3200" dirty="0"/>
              <a:t>factor in a city is rated as acceptable, tolerable, uncomfortable, undesirable </a:t>
            </a:r>
            <a:r>
              <a:rPr lang="en-AU" sz="3200" dirty="0" smtClean="0"/>
              <a:t>or </a:t>
            </a:r>
            <a:r>
              <a:rPr lang="en-AU" sz="3200" dirty="0"/>
              <a:t>intolerable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2000" cy="125272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How does ‘</a:t>
            </a:r>
            <a:r>
              <a:rPr lang="en-AU" sz="3600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AU" sz="3600" dirty="0">
                <a:solidFill>
                  <a:schemeClr val="tx2">
                    <a:lumMod val="50000"/>
                  </a:schemeClr>
                </a:solidFill>
              </a:rPr>
              <a:t>Economist Intelligence Unit’s </a:t>
            </a:r>
            <a:r>
              <a:rPr lang="en-AU" sz="3600" dirty="0" smtClean="0">
                <a:solidFill>
                  <a:schemeClr val="tx2">
                    <a:lumMod val="50000"/>
                  </a:schemeClr>
                </a:solidFill>
              </a:rPr>
              <a:t>liveability survey’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 rank cities for liveability?</a:t>
            </a:r>
            <a:endParaRPr lang="en-A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00143"/>
            <a:ext cx="4143375" cy="32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0143"/>
            <a:ext cx="4129520" cy="30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0143"/>
            <a:ext cx="3594257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3" y="1566930"/>
            <a:ext cx="419401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32" y="2348197"/>
            <a:ext cx="4331992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0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a Town.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Using Play Dough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463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safe, </a:t>
            </a:r>
          </a:p>
          <a:p>
            <a:r>
              <a:rPr lang="en-AU" dirty="0"/>
              <a:t>easy to get around, </a:t>
            </a:r>
          </a:p>
          <a:p>
            <a:r>
              <a:rPr lang="en-AU" dirty="0"/>
              <a:t>interesting, </a:t>
            </a:r>
          </a:p>
          <a:p>
            <a:r>
              <a:rPr lang="en-AU" dirty="0"/>
              <a:t>makes people happy </a:t>
            </a:r>
            <a:r>
              <a:rPr lang="en-AU" dirty="0" smtClean="0"/>
              <a:t>to </a:t>
            </a:r>
            <a:r>
              <a:rPr lang="en-AU" dirty="0"/>
              <a:t>live there</a:t>
            </a:r>
            <a:r>
              <a:rPr lang="en-AU" dirty="0" smtClean="0"/>
              <a:t>.</a:t>
            </a:r>
          </a:p>
          <a:p>
            <a:r>
              <a:rPr lang="en-AU" dirty="0" smtClean="0"/>
              <a:t>Education</a:t>
            </a:r>
          </a:p>
          <a:p>
            <a:r>
              <a:rPr lang="en-AU" dirty="0" smtClean="0"/>
              <a:t>Health Care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What are the most important factors of your town?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57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331927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In Groups of 4: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Using the ‘Placemat’ each student writes down 5 of what they believe are the most important factors/features, which make a community a safe and happy place in which to live.</a:t>
            </a:r>
            <a:b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Negotiate an agreed list.</a:t>
            </a:r>
            <a:endParaRPr lang="en-AU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8229"/>
              </p:ext>
            </p:extLst>
          </p:nvPr>
        </p:nvGraphicFramePr>
        <p:xfrm>
          <a:off x="1600200" y="3886200"/>
          <a:ext cx="6265862" cy="268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51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08000" y="1633728"/>
            <a:ext cx="8229600" cy="3776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Definition from </a:t>
            </a:r>
            <a:r>
              <a:rPr lang="en-US" sz="3200" dirty="0" err="1" smtClean="0">
                <a:solidFill>
                  <a:schemeClr val="tx1"/>
                </a:solidFill>
              </a:rPr>
              <a:t>Aus</a:t>
            </a:r>
            <a:r>
              <a:rPr lang="en-US" sz="3200" dirty="0" smtClean="0">
                <a:solidFill>
                  <a:schemeClr val="tx1"/>
                </a:solidFill>
              </a:rPr>
              <a:t> Curriculum:</a:t>
            </a:r>
          </a:p>
          <a:p>
            <a:pPr algn="l"/>
            <a:r>
              <a:rPr lang="en-US" sz="3200" i="1" dirty="0" smtClean="0">
                <a:solidFill>
                  <a:schemeClr val="tx1"/>
                </a:solidFill>
              </a:rPr>
              <a:t>An assessment of what a place is like to live in, using particular criteria, for example, environmental quality, crime and safety, education and health provision, access to shops and services, recreational facilities and cultural activities</a:t>
            </a:r>
          </a:p>
          <a:p>
            <a:pPr algn="l"/>
            <a:endParaRPr lang="en-AU" sz="3200" i="1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73364" y="381000"/>
            <a:ext cx="8229600" cy="125272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a class definition of liveability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2582" y="5410200"/>
            <a:ext cx="8229600" cy="125272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sz="3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0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1205</TotalTime>
  <Words>467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Waveform</vt:lpstr>
      <vt:lpstr>PowerPoint Presentation</vt:lpstr>
      <vt:lpstr>Consider why you live where you do?</vt:lpstr>
      <vt:lpstr>What creates a sense of place?</vt:lpstr>
      <vt:lpstr>Why do people live in certain places?</vt:lpstr>
      <vt:lpstr>How does ‘The Economist Intelligence Unit’s liveability survey’ rank cities for liveability?</vt:lpstr>
      <vt:lpstr>Create a Town. </vt:lpstr>
      <vt:lpstr> What are the most important factors of your town?</vt:lpstr>
      <vt:lpstr>In Groups of 4: Using the ‘Placemat’ each student writes down 5 of what they believe are the most important factors/features, which make a community a safe and happy place in which to live. Negotiate an agreed list.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&amp; Liveability</dc:title>
  <dc:creator>Margaret BOURKE</dc:creator>
  <cp:lastModifiedBy>SHERIDAN Ellie [Narrogin Senior High School]</cp:lastModifiedBy>
  <cp:revision>69</cp:revision>
  <dcterms:created xsi:type="dcterms:W3CDTF">2006-08-16T00:00:00Z</dcterms:created>
  <dcterms:modified xsi:type="dcterms:W3CDTF">2021-04-21T00:01:02Z</dcterms:modified>
</cp:coreProperties>
</file>