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handoutMasterIdLst>
    <p:handoutMasterId r:id="rId9"/>
  </p:handoutMasterIdLst>
  <p:sldIdLst>
    <p:sldId id="256" r:id="rId2"/>
    <p:sldId id="301" r:id="rId3"/>
    <p:sldId id="260" r:id="rId4"/>
    <p:sldId id="258" r:id="rId5"/>
    <p:sldId id="270" r:id="rId6"/>
    <p:sldId id="295" r:id="rId7"/>
    <p:sldId id="294" r:id="rId8"/>
  </p:sldIdLst>
  <p:sldSz cx="12192000" cy="6858000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86B6-19FD-4EC8-AB2C-6D78B567749E}" type="datetimeFigureOut">
              <a:rPr lang="en-AU" smtClean="0"/>
              <a:t>21/04/2021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4153A-2F05-4B87-858F-3A89E1CFD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568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9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51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298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31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176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610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384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74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2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4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377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9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2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3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lesson%202%20-%20assessing_liveability_survey.pdf" TargetMode="External"/><Relationship Id="rId2" Type="http://schemas.openxmlformats.org/officeDocument/2006/relationships/hyperlink" Target="https://www.geogspace.edu.au/verve/_resources/2.3.3.6_1_assessing_liveability_surve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088" y="1580445"/>
            <a:ext cx="8825658" cy="2677648"/>
          </a:xfrm>
        </p:spPr>
        <p:txBody>
          <a:bodyPr/>
          <a:lstStyle/>
          <a:p>
            <a:r>
              <a:rPr lang="en-AU" dirty="0" smtClean="0"/>
              <a:t>Year 7 – Liveability</a:t>
            </a:r>
            <a:br>
              <a:rPr lang="en-AU" dirty="0" smtClean="0"/>
            </a:br>
            <a:r>
              <a:rPr lang="en-AU" dirty="0" smtClean="0"/>
              <a:t>Week 1, Term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59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Tips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355144"/>
            <a:ext cx="11492089" cy="440690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Remember when you are completing the lesson worksheets and the ‘Revision Task Worksheet’ to address the question being asked.</a:t>
            </a:r>
          </a:p>
          <a:p>
            <a:pPr marL="0" indent="0">
              <a:buNone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Reminder about what words mean.</a:t>
            </a:r>
          </a:p>
          <a:p>
            <a:pPr marL="0" indent="0" algn="ctr">
              <a:buNone/>
            </a:pPr>
            <a:r>
              <a:rPr lang="en-A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KEY DIRECTIONAL WORDS</a:t>
            </a:r>
          </a:p>
          <a:p>
            <a:pPr marL="0" indent="0">
              <a:buNone/>
            </a:pPr>
            <a:r>
              <a:rPr lang="en-A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 (account for)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– state reasons for. Give an account of.</a:t>
            </a:r>
          </a:p>
          <a:p>
            <a:pPr marL="0" indent="0">
              <a:buNone/>
            </a:pPr>
            <a:r>
              <a:rPr lang="en-A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– ascertain/determine from given facts, figures of information</a:t>
            </a:r>
          </a:p>
          <a:p>
            <a:pPr marL="0" indent="0">
              <a:buNone/>
            </a:pPr>
            <a:r>
              <a:rPr lang="en-A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state the meaning and essential qualities</a:t>
            </a:r>
          </a:p>
          <a:p>
            <a:pPr marL="0" indent="0">
              <a:buNone/>
            </a:pPr>
            <a:r>
              <a:rPr lang="en-A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provide characteristics and features</a:t>
            </a:r>
          </a:p>
          <a:p>
            <a:pPr marL="0" indent="0">
              <a:buNone/>
            </a:pPr>
            <a:r>
              <a:rPr lang="en-A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make a judgement based on criteria; determine the value of</a:t>
            </a:r>
          </a:p>
          <a:p>
            <a:pPr marL="0" indent="0">
              <a:buNone/>
            </a:pPr>
            <a:r>
              <a:rPr lang="en-A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relate cause and effect; make the relationships between things evident; make the meaning clear; provide why and/or how</a:t>
            </a:r>
          </a:p>
          <a:p>
            <a:pPr marL="0" indent="0">
              <a:buNone/>
            </a:pPr>
            <a:r>
              <a:rPr lang="en-A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recognise and name</a:t>
            </a:r>
          </a:p>
          <a:p>
            <a:pPr marL="0" indent="0">
              <a:buNone/>
            </a:pPr>
            <a:r>
              <a:rPr lang="en-A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provide a series of related word, names, numbers or items that are arranged in order, one after the other.</a:t>
            </a:r>
          </a:p>
          <a:p>
            <a:pPr marL="0" indent="0">
              <a:buNone/>
            </a:pPr>
            <a:r>
              <a:rPr lang="en-AU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– Indicate the main features of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LESSON 1 – Week 1, Term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579" y="964692"/>
            <a:ext cx="10509954" cy="1188720"/>
          </a:xfrm>
        </p:spPr>
        <p:txBody>
          <a:bodyPr/>
          <a:lstStyle/>
          <a:p>
            <a:pPr algn="ctr"/>
            <a:r>
              <a:rPr lang="en-AU" b="1" dirty="0" smtClean="0"/>
              <a:t>Learning intentions &amp; Success criteria     </a:t>
            </a:r>
            <a:r>
              <a:rPr lang="en-AU" sz="6000" b="1" dirty="0" smtClean="0">
                <a:sym typeface="Wingdings" panose="05000000000000000000" pitchFamily="2" charset="2"/>
              </a:rPr>
              <a:t></a:t>
            </a:r>
            <a:endParaRPr lang="en-AU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AU" b="1" u="sng" dirty="0" smtClean="0">
                <a:solidFill>
                  <a:srgbClr val="FF0000"/>
                </a:solidFill>
              </a:rPr>
              <a:t>LEARNING INTENTIONS</a:t>
            </a:r>
          </a:p>
          <a:p>
            <a:pPr marL="0" indent="0" algn="ctr">
              <a:buNone/>
            </a:pPr>
            <a:endParaRPr lang="en-AU" b="1" u="sng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what ‘liveability’ 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at factors influencing liveability and decisions people make.</a:t>
            </a:r>
            <a:endParaRPr lang="en-A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AU" b="1" u="sng" dirty="0" smtClean="0">
                <a:solidFill>
                  <a:srgbClr val="FF0000"/>
                </a:solidFill>
              </a:rPr>
              <a:t>SUCCESS CRITERIA</a:t>
            </a:r>
          </a:p>
          <a:p>
            <a:pPr marL="0" indent="0" algn="ctr">
              <a:buNone/>
            </a:pPr>
            <a:endParaRPr lang="en-AU" b="1" u="sng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to define ‘liveability’.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to provide factors that influence people’s decisions about where to live.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 factors influencing where people choose to live.</a:t>
            </a:r>
          </a:p>
        </p:txBody>
      </p:sp>
    </p:spTree>
    <p:extLst>
      <p:ext uri="{BB962C8B-B14F-4D97-AF65-F5344CB8AC3E}">
        <p14:creationId xmlns:p14="http://schemas.microsoft.com/office/powerpoint/2010/main" val="17289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975891" cy="706964"/>
          </a:xfrm>
        </p:spPr>
        <p:txBody>
          <a:bodyPr/>
          <a:lstStyle/>
          <a:p>
            <a:r>
              <a:rPr lang="en-AU" b="1" dirty="0" smtClean="0"/>
              <a:t>Definition – Liveability                            </a:t>
            </a:r>
            <a:r>
              <a:rPr lang="en-AU" sz="5400" b="1" dirty="0" smtClean="0">
                <a:sym typeface="Wingdings" panose="05000000000000000000" pitchFamily="2" charset="2"/>
              </a:rPr>
              <a:t>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4" y="2603500"/>
            <a:ext cx="9896867" cy="3416300"/>
          </a:xfrm>
          <a:prstGeom prst="flowChartAlternateProcess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AU" sz="3600" dirty="0">
                <a:solidFill>
                  <a:srgbClr val="FF0000"/>
                </a:solidFill>
              </a:rPr>
              <a:t>'Liveability' </a:t>
            </a:r>
            <a:r>
              <a:rPr lang="en-AU" sz="3600" dirty="0"/>
              <a:t>- the qualities of a place (city, town, suburb, neighbourhood) that contribute to the quality of life experienced by residents and others. </a:t>
            </a:r>
          </a:p>
        </p:txBody>
      </p:sp>
    </p:spTree>
    <p:extLst>
      <p:ext uri="{BB962C8B-B14F-4D97-AF65-F5344CB8AC3E}">
        <p14:creationId xmlns:p14="http://schemas.microsoft.com/office/powerpoint/2010/main" val="29853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live – What influences the decision?            										</a:t>
            </a:r>
            <a:r>
              <a:rPr lang="en-AU" b="1" dirty="0" smtClean="0">
                <a:sym typeface="Wingdings" panose="05000000000000000000" pitchFamily="2" charset="2"/>
              </a:rPr>
              <a:t>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348089"/>
            <a:ext cx="11334044" cy="4357511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many factors people think about before selecting or choosing where to live.</a:t>
            </a:r>
          </a:p>
          <a:p>
            <a:pPr marL="0" indent="0">
              <a:buNone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Most common factors affecting the choices people make about where to live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Distance from family and friends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Affordability – e.g. the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Attachment to a place – e.g. a place visited on a holiday, where a person grew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Employment opportunities including types of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Stage of life – e.g. 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Lifestyle considerations – e.g. prefer living in a rural area or coastal lifestyle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safety – e.g. level of crime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Travel time and transport options – e.g. access to public transport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Culture and ethnicity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Climate and other environmental factors – e.g. weather, hills or mountains.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74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liveable is your town?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19445" cy="3416300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Complete the survey relating to liveability in your town – Neighbourhood Liveability Survey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https://www.geogspace.edu.au/verve/_</a:t>
            </a:r>
            <a:r>
              <a:rPr lang="en-A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resources/2.3.3.6_1_assessing_liveability_survey.pdf</a:t>
            </a:r>
            <a:endParaRPr lang="en-AU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 Complete the ‘Lesson 1 – Worksheet’ to state information about your findings. </a:t>
            </a:r>
          </a:p>
          <a:p>
            <a:pPr marL="0" indent="0">
              <a:buNone/>
            </a:pPr>
            <a:endParaRPr lang="en-A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A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AU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814" y="3759200"/>
            <a:ext cx="1435493" cy="177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0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238</TotalTime>
  <Words>439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 Boardroom</vt:lpstr>
      <vt:lpstr>Year 7 – Liveability Week 1, Term 2</vt:lpstr>
      <vt:lpstr>Quick Tips </vt:lpstr>
      <vt:lpstr>LESSON 1 – Week 1, Term 2</vt:lpstr>
      <vt:lpstr>Learning intentions &amp; Success criteria     </vt:lpstr>
      <vt:lpstr>Definition – Liveability                             </vt:lpstr>
      <vt:lpstr>Where to live – What influences the decision?                       </vt:lpstr>
      <vt:lpstr>How liveable is your town?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7 – Liveability Week 1, Term 2</dc:title>
  <dc:creator>RINTOUL Brooke [Narrogin Senior High School]</dc:creator>
  <cp:lastModifiedBy>SHERIDAN Ellie [Narrogin Senior High School]</cp:lastModifiedBy>
  <cp:revision>22</cp:revision>
  <cp:lastPrinted>2020-04-06T06:40:37Z</cp:lastPrinted>
  <dcterms:created xsi:type="dcterms:W3CDTF">2020-04-06T02:00:51Z</dcterms:created>
  <dcterms:modified xsi:type="dcterms:W3CDTF">2021-04-20T23:49:26Z</dcterms:modified>
</cp:coreProperties>
</file>