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8" r:id="rId3"/>
    <p:sldId id="26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47" autoAdjust="0"/>
  </p:normalViewPr>
  <p:slideViewPr>
    <p:cSldViewPr>
      <p:cViewPr varScale="1">
        <p:scale>
          <a:sx n="82" d="100"/>
          <a:sy n="82" d="100"/>
        </p:scale>
        <p:origin x="-78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3621F-BF1A-4EDE-9CF2-5DF8A22F0FC6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2A27-6B23-492A-BCC3-29CC801797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60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82A27-6B23-492A-BCC3-29CC8017978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70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EDB5-B332-4E42-B5F4-0D4870F8356C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672C-5DB0-4B4D-9896-9FB5E62A4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12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EDB5-B332-4E42-B5F4-0D4870F8356C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672C-5DB0-4B4D-9896-9FB5E62A4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EDB5-B332-4E42-B5F4-0D4870F8356C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672C-5DB0-4B4D-9896-9FB5E62A4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9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EDB5-B332-4E42-B5F4-0D4870F8356C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672C-5DB0-4B4D-9896-9FB5E62A4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2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EDB5-B332-4E42-B5F4-0D4870F8356C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672C-5DB0-4B4D-9896-9FB5E62A4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6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EDB5-B332-4E42-B5F4-0D4870F8356C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672C-5DB0-4B4D-9896-9FB5E62A4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5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EDB5-B332-4E42-B5F4-0D4870F8356C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672C-5DB0-4B4D-9896-9FB5E62A4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85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EDB5-B332-4E42-B5F4-0D4870F8356C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672C-5DB0-4B4D-9896-9FB5E62A4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963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EDB5-B332-4E42-B5F4-0D4870F8356C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672C-5DB0-4B4D-9896-9FB5E62A4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92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EDB5-B332-4E42-B5F4-0D4870F8356C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672C-5DB0-4B4D-9896-9FB5E62A4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8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EDB5-B332-4E42-B5F4-0D4870F8356C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672C-5DB0-4B4D-9896-9FB5E62A4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1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7EDB5-B332-4E42-B5F4-0D4870F8356C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672C-5DB0-4B4D-9896-9FB5E62A47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1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21i4Rmta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ocz-O-Ug9eY" TargetMode="External"/><Relationship Id="rId4" Type="http://schemas.openxmlformats.org/officeDocument/2006/relationships/hyperlink" Target="https://www.youtube.com/watch?v=BDUK5ak9sH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448681" y="2924944"/>
            <a:ext cx="8293495" cy="2808312"/>
          </a:xfrm>
          <a:prstGeom prst="flowChartAlternateProcess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rgbClr val="FF0000"/>
                </a:solidFill>
              </a:rPr>
              <a:t>'Liveability' </a:t>
            </a:r>
            <a:r>
              <a:rPr lang="en-AU" sz="3600" dirty="0"/>
              <a:t>- the qualities of a place (city, town, suburb, neighbourhood) that contribute to the quality of life experienced by residents and others.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2"/>
            <a:ext cx="9144000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4472" y="188640"/>
            <a:ext cx="76351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Most &amp; Least ‘Liveable’ Cities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1967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>
                <a:hlinkClick r:id="rId3"/>
              </a:rPr>
              <a:t>Least Liveable Cities 2017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11560" y="17001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>
                <a:hlinkClick r:id="rId4"/>
              </a:rPr>
              <a:t>Least Liveable Cities 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611560" y="22048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>
                <a:hlinkClick r:id="rId5"/>
              </a:rPr>
              <a:t>top 10 most liveable cities 2017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948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4476" y="188640"/>
            <a:ext cx="76351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Mapping the</a:t>
            </a:r>
          </a:p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Most &amp; Least ‘Liveable’ Cities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58300"/>
            <a:ext cx="2395530" cy="220657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647050" y="2001357"/>
            <a:ext cx="5996400" cy="4248472"/>
            <a:chOff x="2647050" y="2001357"/>
            <a:chExt cx="5996400" cy="4248472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41"/>
            <a:stretch/>
          </p:blipFill>
          <p:spPr bwMode="auto">
            <a:xfrm rot="16200000">
              <a:off x="3521014" y="1127393"/>
              <a:ext cx="4248472" cy="599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004048" y="2164214"/>
              <a:ext cx="1296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A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4004" y="2348880"/>
              <a:ext cx="2076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919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925752" y="5934670"/>
            <a:ext cx="3486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‘Liveability’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-180528" y="0"/>
            <a:ext cx="10009112" cy="6082257"/>
            <a:chOff x="250730" y="450250"/>
            <a:chExt cx="8425726" cy="5632007"/>
          </a:xfrm>
        </p:grpSpPr>
        <p:grpSp>
          <p:nvGrpSpPr>
            <p:cNvPr id="20" name="Group 19"/>
            <p:cNvGrpSpPr/>
            <p:nvPr/>
          </p:nvGrpSpPr>
          <p:grpSpPr>
            <a:xfrm>
              <a:off x="250730" y="450250"/>
              <a:ext cx="8425726" cy="5632007"/>
              <a:chOff x="1157909" y="450250"/>
              <a:chExt cx="6852870" cy="4634933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157909" y="450250"/>
                <a:ext cx="6242139" cy="4634933"/>
                <a:chOff x="2647050" y="2001357"/>
                <a:chExt cx="5996400" cy="4248472"/>
              </a:xfrm>
            </p:grpSpPr>
            <p:pic>
              <p:nvPicPr>
                <p:cNvPr id="2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941"/>
                <a:stretch/>
              </p:blipFill>
              <p:spPr bwMode="auto">
                <a:xfrm rot="16200000">
                  <a:off x="3521014" y="1127393"/>
                  <a:ext cx="4248472" cy="5996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5004048" y="2164214"/>
                  <a:ext cx="129614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AU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884004" y="2348880"/>
                  <a:ext cx="20764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AU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543699" y="2533837"/>
                <a:ext cx="1440160" cy="369332"/>
                <a:chOff x="683568" y="796062"/>
                <a:chExt cx="1440160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683568" y="908720"/>
                  <a:ext cx="144016" cy="14401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827584" y="796062"/>
                  <a:ext cx="12961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 smtClean="0"/>
                    <a:t>Bangladesh</a:t>
                  </a:r>
                  <a:endParaRPr lang="en-AU" dirty="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6570619" y="3789040"/>
                <a:ext cx="1440160" cy="369332"/>
                <a:chOff x="683568" y="796062"/>
                <a:chExt cx="1440160" cy="36933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83568" y="908720"/>
                  <a:ext cx="144016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827584" y="796062"/>
                  <a:ext cx="12961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 smtClean="0"/>
                    <a:t>Melbourne</a:t>
                  </a:r>
                  <a:endParaRPr lang="en-AU" dirty="0"/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430241" y="4507286"/>
              <a:ext cx="1555252" cy="1264786"/>
              <a:chOff x="0" y="4437112"/>
              <a:chExt cx="1555252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0" y="4437112"/>
                <a:ext cx="1547664" cy="23042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9512" y="443711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Legend</a:t>
                </a:r>
                <a:endParaRPr lang="en-AU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6194" y="5094081"/>
                <a:ext cx="1508346" cy="423047"/>
                <a:chOff x="694266" y="1054397"/>
                <a:chExt cx="1508346" cy="423047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694266" y="1147102"/>
                  <a:ext cx="191668" cy="33034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06468" y="1054397"/>
                  <a:ext cx="12961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 smtClean="0"/>
                    <a:t>Liveable</a:t>
                  </a:r>
                  <a:endParaRPr lang="en-AU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9593" y="5766423"/>
                <a:ext cx="1515659" cy="572203"/>
                <a:chOff x="666267" y="1322988"/>
                <a:chExt cx="1515659" cy="572203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666267" y="1435644"/>
                  <a:ext cx="198269" cy="45954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885782" y="1322988"/>
                  <a:ext cx="12961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 smtClean="0"/>
                    <a:t>Unliveable</a:t>
                  </a:r>
                  <a:endParaRPr lang="en-AU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4741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68</Words>
  <Application>Microsoft Office PowerPoint</Application>
  <PresentationFormat>On-screen Show (4:3)</PresentationFormat>
  <Paragraphs>14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John XXIII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XXIII College</dc:creator>
  <cp:lastModifiedBy>ROYALL Tracee</cp:lastModifiedBy>
  <cp:revision>26</cp:revision>
  <dcterms:created xsi:type="dcterms:W3CDTF">2013-05-07T04:01:56Z</dcterms:created>
  <dcterms:modified xsi:type="dcterms:W3CDTF">2018-04-04T01:11:45Z</dcterms:modified>
</cp:coreProperties>
</file>