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house prices: https://www.news.com.au/finance/real-estate/sydney-nsw/prices-in-suburbs-with-high-rates-of-dangerous-crime-outperformed-rest-of-sydney/news-story/d05cba6e0079972d5425776d0a1a0997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Human: crime will affect who chooses to live in the area, what businesses are attracted to it, house prices and how safe people feel on the streets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Natural: flooding, drought/access to water, heat waves, freezing temperatures, mountainous/hard to access areas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398713" y="-249237"/>
            <a:ext cx="4343400" cy="804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>
            <p:ph idx="2" type="pic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6DB7D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6DB7D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03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036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03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0359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03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036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03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0359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227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683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683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683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683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Relationship Id="rId4" Type="http://schemas.openxmlformats.org/officeDocument/2006/relationships/image" Target="../media/image20.jpg"/><Relationship Id="rId5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Relationship Id="rId5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18.jpg"/><Relationship Id="rId6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13.jpg"/><Relationship Id="rId5" Type="http://schemas.openxmlformats.org/officeDocument/2006/relationships/image" Target="../media/image15.jpg"/><Relationship Id="rId6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</a:pPr>
            <a:r>
              <a:rPr b="1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Factors Affecting Liveability</a:t>
            </a:r>
            <a:endParaRPr b="1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0" y="0"/>
            <a:ext cx="4107392" cy="740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Employment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86255" y="1049868"/>
            <a:ext cx="5010678" cy="580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availability of jobs varies from city to city, and especially from region to region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higher concentrations of people in cities, which means you are more likely to find a place to work that suits you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Cities also offer more networking opportunities</a:t>
            </a:r>
            <a:endParaRPr/>
          </a:p>
        </p:txBody>
      </p:sp>
      <p:pic>
        <p:nvPicPr>
          <p:cNvPr descr="mega.jpeg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6932" y="192617"/>
            <a:ext cx="4047067" cy="2353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bs.jpg" id="178" name="Google Shape;1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1332" y="3951892"/>
            <a:ext cx="4402667" cy="290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0" y="0"/>
            <a:ext cx="4380745" cy="7689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 and Safety</a:t>
            </a:r>
            <a:endParaRPr b="0" i="0" sz="40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0" y="768941"/>
            <a:ext cx="4614333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 and safety is a very significant factor when considering where to live</a:t>
            </a:r>
            <a:endParaRPr/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People with young families are less likely to buy in high crime areas</a:t>
            </a:r>
            <a:endParaRPr/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Contrary to popular belief however, in Sydney it does not affect house prices</a:t>
            </a:r>
            <a:endParaRPr/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Caracas in Venezuela has the highest murder rate in the world, of 120 deaths per 100,000 people compared to Sydney’s of 1.0 per 100,000</a:t>
            </a:r>
            <a:endParaRPr/>
          </a:p>
          <a:p>
            <a:pPr indent="-194183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94183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crime.jpeg"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4333" y="0"/>
            <a:ext cx="4356100" cy="235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rder.jpeg" id="187" name="Google Shape;18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4333" y="2088090"/>
            <a:ext cx="4319321" cy="255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bery.jpeg" id="188" name="Google Shape;18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4333" y="4404783"/>
            <a:ext cx="4380745" cy="245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-657224" y="635871"/>
            <a:ext cx="4001558" cy="294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Shelter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10609" y="1092200"/>
            <a:ext cx="5991224" cy="576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Being able to afford and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access shelter is a human 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necessity and right</a:t>
            </a:r>
            <a:endParaRPr/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cities have more 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affordable shelter 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 others</a:t>
            </a:r>
            <a:endParaRPr/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Often students and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poor are forced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live in less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desirable situations</a:t>
            </a:r>
            <a:endParaRPr/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Sydney is less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affordable than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many other major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cities</a:t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8-09-16 at 6.11.56 pm.png"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500" y="3450166"/>
            <a:ext cx="5397500" cy="34078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se sharing.jpg"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969" y="0"/>
            <a:ext cx="4557031" cy="306916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4586969" y="3069168"/>
            <a:ext cx="4557031" cy="38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Room sharing for workers in China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-402165" y="-254002"/>
            <a:ext cx="3598333" cy="973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Transport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0" y="973666"/>
            <a:ext cx="3598333" cy="5884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Transport infrastructure can make some cities far more easy to navigate and liveable than others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Megacities like London, New York and Tokyo have very efficient subways</a:t>
            </a:r>
            <a:endParaRPr/>
          </a:p>
        </p:txBody>
      </p:sp>
      <p:pic>
        <p:nvPicPr>
          <p:cNvPr descr="tube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834" y="0"/>
            <a:ext cx="2595925" cy="1768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bway.jpg" id="205" name="Google Shape;20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6168" y="0"/>
            <a:ext cx="3386666" cy="1768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dney light rail.jpg" id="206" name="Google Shape;20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42043" y="3100513"/>
            <a:ext cx="5801957" cy="2212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211667" y="5497498"/>
            <a:ext cx="8741833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Sydney CBD is currently undergoing extensive construction to put in a light rail and improve the transportation in the congested centre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 &amp; Environmental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0" y="1752600"/>
            <a:ext cx="4224983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Liveability varies from place to place, and can be influenced by human and environmental factors</a:t>
            </a:r>
            <a:endParaRPr/>
          </a:p>
          <a:p>
            <a:pPr indent="-349250" lvl="0" marL="34925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 factors are ones that we as people can influence, like crime, arts, transport, and cultural elements</a:t>
            </a:r>
            <a:endParaRPr/>
          </a:p>
          <a:p>
            <a:pPr indent="-349250" lvl="0" marL="34925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Environmental factors are natural ones that affect living in an area, like rainfall, temperature and terrain</a:t>
            </a:r>
            <a:endParaRPr b="0" i="0" sz="222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mountain city.jpg"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391" y="1752600"/>
            <a:ext cx="4221409" cy="281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465391" y="4591376"/>
            <a:ext cx="4069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Zermatt, Switzerland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26128" y="2736869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Source Sans Pro"/>
              <a:buNone/>
            </a:pPr>
            <a:r>
              <a:rPr b="1" i="0" lang="en-US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Environmental Factors</a:t>
            </a:r>
            <a:endParaRPr b="1" i="0" sz="60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0" y="0"/>
            <a:ext cx="3208692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Climate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population distrib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495" y="0"/>
            <a:ext cx="5676505" cy="346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92404" y="1501014"/>
            <a:ext cx="3275091" cy="5909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majority of humanity live within a fairly narrow range of latitude, as the climate here is generally warm, stable, and allows things to be grown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Approximately 40% of the world’s population live near coasts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85% of Australia’s population live near the coast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People who live in harsh climates often have to adapt certain practices in order to make their lives sustainable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467495" y="3348416"/>
            <a:ext cx="5392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 of people living per square kilometer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coober pedy.jpg"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7495" y="4690589"/>
            <a:ext cx="3523749" cy="1982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ober.jpeg" id="120" name="Google Shape;12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6908" y="4272117"/>
            <a:ext cx="2477091" cy="1983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02003" y="4321257"/>
            <a:ext cx="2491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Coober Pedy, SA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-893755" y="0"/>
            <a:ext cx="5184364" cy="10244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Landforms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64467" y="1349911"/>
            <a:ext cx="454943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Landforms can affect the liveability of areas by making transportation and movement difficult</a:t>
            </a:r>
            <a:endParaRPr/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landforms can be seen as a major asset and draw card to increase the liveability of a place, as they provide major aesthetic value and recreational activities.</a:t>
            </a:r>
            <a:endParaRPr/>
          </a:p>
          <a:p>
            <a:pPr indent="-18161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witz.jpeg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3898" y="372364"/>
            <a:ext cx="4430102" cy="334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4713898" y="3720697"/>
            <a:ext cx="40404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Parts of Switzerland are only accessible by cable car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queenstown.jpg"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990" y="4312311"/>
            <a:ext cx="4669009" cy="25456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2439072" y="5693311"/>
            <a:ext cx="2035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Queenstown, NZ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0" y="0"/>
            <a:ext cx="4733138" cy="970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 Hazards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" y="1119107"/>
            <a:ext cx="4733138" cy="219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 hazards can make living in some places extremely dangerous and unpleasant</a:t>
            </a:r>
            <a:endParaRPr/>
          </a:p>
          <a:p>
            <a:pPr indent="-349250" lvl="0" marL="34925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can affect house prices, insurance costs, and seriously affect people’s decision to live in a particular area</a:t>
            </a:r>
            <a:endParaRPr b="0" i="0" sz="204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christchurch.jpeg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464" y="0"/>
            <a:ext cx="3751879" cy="2542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sunami.jpg"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8143" y="3602266"/>
            <a:ext cx="4094303" cy="2223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shfire.jpg"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229" y="4114780"/>
            <a:ext cx="4110421" cy="2351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240725" y="2727606"/>
            <a:ext cx="3444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Christchurch Earthquake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387312" y="6108920"/>
            <a:ext cx="3444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Boxing Day Tsunami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43229" y="6466347"/>
            <a:ext cx="3444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NSW Bushfires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-524128" y="46856"/>
            <a:ext cx="3628771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 Resources</a:t>
            </a:r>
            <a:endParaRPr b="0" i="0" sz="40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resources.png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703" y="120804"/>
            <a:ext cx="6624298" cy="395066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0" y="1656608"/>
            <a:ext cx="23181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Close access to natural resources like water and food are essential, and are not fairly distributed around the world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02363" y="4555203"/>
            <a:ext cx="820415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 to fresh water, even regular sunlight, can affect how liveable an area is, especially now that renewable energy is becoming increasingly commonplace.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Living far away from natural resources, especially essential ones like drinking water, can make living in remote parts of the world very challenging.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 Factors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liveability.jpeg"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05316"/>
            <a:ext cx="5487753" cy="3085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ice.jpeg" id="158" name="Google Shape;1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000" y="1668290"/>
            <a:ext cx="4699000" cy="3519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loyment.jpeg" id="159" name="Google Shape;15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1447799"/>
            <a:ext cx="4445001" cy="2938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port.jpeg" id="160" name="Google Shape;16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7000" y="4800600"/>
            <a:ext cx="3937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" y="-13359"/>
            <a:ext cx="316474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Culture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0" y="1600201"/>
            <a:ext cx="3971051" cy="5111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Noto Sans Symbols"/>
              <a:buNone/>
            </a:pPr>
            <a:r>
              <a:rPr b="0" i="0" lang="en-US" sz="204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Culture is a very broad concept that includes a range of human creative and intellectual activities and ideas.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Noto Sans Symbols"/>
              <a:buNone/>
            </a:pPr>
            <a:r>
              <a:t/>
            </a:r>
            <a:endParaRPr b="0" i="0" sz="204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Noto Sans Symbols"/>
              <a:buNone/>
            </a:pPr>
            <a:r>
              <a:rPr b="0" i="0" lang="en-US" sz="204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culture of an area can be seen in its art, food, museums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Noto Sans Symbols"/>
              <a:buNone/>
            </a:pPr>
            <a:r>
              <a:t/>
            </a:r>
            <a:endParaRPr b="0" i="0" sz="204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Noto Sans Symbols"/>
              <a:buNone/>
            </a:pPr>
            <a:r>
              <a:rPr b="0" i="0" lang="en-US" sz="204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Major cities are often considered more liveable due to their large cultural scenes, with shows and events that would not usually be seen in smaller, less densely populated areas.</a:t>
            </a:r>
            <a:endParaRPr b="0" i="0" sz="204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rt.jpg"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051" y="203758"/>
            <a:ext cx="3701443" cy="2481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ma.jpeg"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1068" y="-13359"/>
            <a:ext cx="2945721" cy="2454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vid.jpg"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9859" y="2070100"/>
            <a:ext cx="3363807" cy="2346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vid.jpg" id="170" name="Google Shape;17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2615" y="4067607"/>
            <a:ext cx="3971051" cy="264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