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231D8-893A-0B0B-340B-217F9BF4892C}" v="2" dt="2022-03-10T06:05:08.285"/>
    <p1510:client id="{701E4FE5-7C91-8420-8AF4-9880AF66E2D1}" v="242" dt="2022-03-08T02:20:35.964"/>
    <p1510:client id="{A54FF3E6-E1A5-7C64-CB7B-485CBAB57D89}" v="59" dt="2022-03-11T00:20:09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 Ellie [Narrogin Senior High School]" userId="S::ellie.sheridan@education.wa.edu.au::27b99e1c-805c-4f4d-b76c-e84354564903" providerId="AD" clId="Web-{701E4FE5-7C91-8420-8AF4-9880AF66E2D1}"/>
    <pc:docChg chg="addSld delSld modSld">
      <pc:chgData name="SHERIDAN Ellie [Narrogin Senior High School]" userId="S::ellie.sheridan@education.wa.edu.au::27b99e1c-805c-4f4d-b76c-e84354564903" providerId="AD" clId="Web-{701E4FE5-7C91-8420-8AF4-9880AF66E2D1}" dt="2022-03-08T02:20:35.964" v="168" actId="1076"/>
      <pc:docMkLst>
        <pc:docMk/>
      </pc:docMkLst>
      <pc:sldChg chg="addSp modSp mod setBg">
        <pc:chgData name="SHERIDAN Ellie [Narrogin Senior High School]" userId="S::ellie.sheridan@education.wa.edu.au::27b99e1c-805c-4f4d-b76c-e84354564903" providerId="AD" clId="Web-{701E4FE5-7C91-8420-8AF4-9880AF66E2D1}" dt="2022-03-08T02:19:07.884" v="159"/>
        <pc:sldMkLst>
          <pc:docMk/>
          <pc:sldMk cId="4176252149" sldId="258"/>
        </pc:sldMkLst>
        <pc:spChg chg="mod">
          <ac:chgData name="SHERIDAN Ellie [Narrogin Senior High School]" userId="S::ellie.sheridan@education.wa.edu.au::27b99e1c-805c-4f4d-b76c-e84354564903" providerId="AD" clId="Web-{701E4FE5-7C91-8420-8AF4-9880AF66E2D1}" dt="2022-03-08T02:19:07.884" v="159"/>
          <ac:spMkLst>
            <pc:docMk/>
            <pc:sldMk cId="4176252149" sldId="258"/>
            <ac:spMk id="2" creationId="{97A16A2E-C017-407C-80C3-3ED5CFC2CB5B}"/>
          </ac:spMkLst>
        </pc:spChg>
        <pc:spChg chg="mod ord">
          <ac:chgData name="SHERIDAN Ellie [Narrogin Senior High School]" userId="S::ellie.sheridan@education.wa.edu.au::27b99e1c-805c-4f4d-b76c-e84354564903" providerId="AD" clId="Web-{701E4FE5-7C91-8420-8AF4-9880AF66E2D1}" dt="2022-03-08T02:19:07.884" v="159"/>
          <ac:spMkLst>
            <pc:docMk/>
            <pc:sldMk cId="4176252149" sldId="258"/>
            <ac:spMk id="3" creationId="{37BD249F-929E-49CC-BADA-6E670D9E5F3C}"/>
          </ac:spMkLst>
        </pc:spChg>
        <pc:spChg chg="add">
          <ac:chgData name="SHERIDAN Ellie [Narrogin Senior High School]" userId="S::ellie.sheridan@education.wa.edu.au::27b99e1c-805c-4f4d-b76c-e84354564903" providerId="AD" clId="Web-{701E4FE5-7C91-8420-8AF4-9880AF66E2D1}" dt="2022-03-08T02:19:07.884" v="159"/>
          <ac:spMkLst>
            <pc:docMk/>
            <pc:sldMk cId="4176252149" sldId="258"/>
            <ac:spMk id="9" creationId="{CA4D39DB-AFA4-47BA-A7F2-13A71D210C66}"/>
          </ac:spMkLst>
        </pc:spChg>
        <pc:picChg chg="add mod modCrop">
          <ac:chgData name="SHERIDAN Ellie [Narrogin Senior High School]" userId="S::ellie.sheridan@education.wa.edu.au::27b99e1c-805c-4f4d-b76c-e84354564903" providerId="AD" clId="Web-{701E4FE5-7C91-8420-8AF4-9880AF66E2D1}" dt="2022-03-08T02:19:07.884" v="159"/>
          <ac:picMkLst>
            <pc:docMk/>
            <pc:sldMk cId="4176252149" sldId="258"/>
            <ac:picMk id="4" creationId="{2FA09C63-D54E-48F3-A2B0-752838208CD0}"/>
          </ac:picMkLst>
        </pc:picChg>
      </pc:sldChg>
      <pc:sldChg chg="del">
        <pc:chgData name="SHERIDAN Ellie [Narrogin Senior High School]" userId="S::ellie.sheridan@education.wa.edu.au::27b99e1c-805c-4f4d-b76c-e84354564903" providerId="AD" clId="Web-{701E4FE5-7C91-8420-8AF4-9880AF66E2D1}" dt="2022-03-08T02:13:53.686" v="2"/>
        <pc:sldMkLst>
          <pc:docMk/>
          <pc:sldMk cId="137422958" sldId="259"/>
        </pc:sldMkLst>
      </pc:sldChg>
      <pc:sldChg chg="del">
        <pc:chgData name="SHERIDAN Ellie [Narrogin Senior High School]" userId="S::ellie.sheridan@education.wa.edu.au::27b99e1c-805c-4f4d-b76c-e84354564903" providerId="AD" clId="Web-{701E4FE5-7C91-8420-8AF4-9880AF66E2D1}" dt="2022-03-08T02:13:46.077" v="0"/>
        <pc:sldMkLst>
          <pc:docMk/>
          <pc:sldMk cId="1959520258" sldId="260"/>
        </pc:sldMkLst>
      </pc:sldChg>
      <pc:sldChg chg="addSp modSp new addAnim modAnim">
        <pc:chgData name="SHERIDAN Ellie [Narrogin Senior High School]" userId="S::ellie.sheridan@education.wa.edu.au::27b99e1c-805c-4f4d-b76c-e84354564903" providerId="AD" clId="Web-{701E4FE5-7C91-8420-8AF4-9880AF66E2D1}" dt="2022-03-08T02:18:12.819" v="150" actId="1076"/>
        <pc:sldMkLst>
          <pc:docMk/>
          <pc:sldMk cId="360366814" sldId="262"/>
        </pc:sldMkLst>
        <pc:spChg chg="mod">
          <ac:chgData name="SHERIDAN Ellie [Narrogin Senior High School]" userId="S::ellie.sheridan@education.wa.edu.au::27b99e1c-805c-4f4d-b76c-e84354564903" providerId="AD" clId="Web-{701E4FE5-7C91-8420-8AF4-9880AF66E2D1}" dt="2022-03-08T02:14:17.765" v="15" actId="20577"/>
          <ac:spMkLst>
            <pc:docMk/>
            <pc:sldMk cId="360366814" sldId="262"/>
            <ac:spMk id="2" creationId="{45B23731-1B17-4208-8B7F-44B7192235F1}"/>
          </ac:spMkLst>
        </pc:spChg>
        <pc:spChg chg="mod">
          <ac:chgData name="SHERIDAN Ellie [Narrogin Senior High School]" userId="S::ellie.sheridan@education.wa.edu.au::27b99e1c-805c-4f4d-b76c-e84354564903" providerId="AD" clId="Web-{701E4FE5-7C91-8420-8AF4-9880AF66E2D1}" dt="2022-03-08T02:14:32.688" v="42" actId="14100"/>
          <ac:spMkLst>
            <pc:docMk/>
            <pc:sldMk cId="360366814" sldId="262"/>
            <ac:spMk id="3" creationId="{B547CFB9-5AEA-4533-B322-1FA9B2F16116}"/>
          </ac:spMkLst>
        </pc:spChg>
        <pc:spChg chg="add mod">
          <ac:chgData name="SHERIDAN Ellie [Narrogin Senior High School]" userId="S::ellie.sheridan@education.wa.edu.au::27b99e1c-805c-4f4d-b76c-e84354564903" providerId="AD" clId="Web-{701E4FE5-7C91-8420-8AF4-9880AF66E2D1}" dt="2022-03-08T02:15:20.720" v="103" actId="20577"/>
          <ac:spMkLst>
            <pc:docMk/>
            <pc:sldMk cId="360366814" sldId="262"/>
            <ac:spMk id="4" creationId="{87179AA8-8843-4F62-A966-FBB23E4F96E3}"/>
          </ac:spMkLst>
        </pc:spChg>
        <pc:spChg chg="add mod">
          <ac:chgData name="SHERIDAN Ellie [Narrogin Senior High School]" userId="S::ellie.sheridan@education.wa.edu.au::27b99e1c-805c-4f4d-b76c-e84354564903" providerId="AD" clId="Web-{701E4FE5-7C91-8420-8AF4-9880AF66E2D1}" dt="2022-03-08T02:17:30.646" v="145" actId="14100"/>
          <ac:spMkLst>
            <pc:docMk/>
            <pc:sldMk cId="360366814" sldId="262"/>
            <ac:spMk id="5" creationId="{89B2B77E-8880-44D1-99CE-24702BF96F4B}"/>
          </ac:spMkLst>
        </pc:spChg>
        <pc:spChg chg="add mod">
          <ac:chgData name="SHERIDAN Ellie [Narrogin Senior High School]" userId="S::ellie.sheridan@education.wa.edu.au::27b99e1c-805c-4f4d-b76c-e84354564903" providerId="AD" clId="Web-{701E4FE5-7C91-8420-8AF4-9880AF66E2D1}" dt="2022-03-08T02:17:16.333" v="134" actId="1076"/>
          <ac:spMkLst>
            <pc:docMk/>
            <pc:sldMk cId="360366814" sldId="262"/>
            <ac:spMk id="6" creationId="{BF600C30-A7DF-43F3-996E-AE1E46BA5ADE}"/>
          </ac:spMkLst>
        </pc:spChg>
        <pc:picChg chg="add mod">
          <ac:chgData name="SHERIDAN Ellie [Narrogin Senior High School]" userId="S::ellie.sheridan@education.wa.edu.au::27b99e1c-805c-4f4d-b76c-e84354564903" providerId="AD" clId="Web-{701E4FE5-7C91-8420-8AF4-9880AF66E2D1}" dt="2022-03-08T02:18:12.819" v="150" actId="1076"/>
          <ac:picMkLst>
            <pc:docMk/>
            <pc:sldMk cId="360366814" sldId="262"/>
            <ac:picMk id="7" creationId="{6708E46B-3B8E-4E83-91B3-E08E34D8688B}"/>
          </ac:picMkLst>
        </pc:picChg>
      </pc:sldChg>
      <pc:sldChg chg="addSp modSp new mod setBg">
        <pc:chgData name="SHERIDAN Ellie [Narrogin Senior High School]" userId="S::ellie.sheridan@education.wa.edu.au::27b99e1c-805c-4f4d-b76c-e84354564903" providerId="AD" clId="Web-{701E4FE5-7C91-8420-8AF4-9880AF66E2D1}" dt="2022-03-08T02:20:35.964" v="168" actId="1076"/>
        <pc:sldMkLst>
          <pc:docMk/>
          <pc:sldMk cId="93058783" sldId="263"/>
        </pc:sldMkLst>
        <pc:spChg chg="add">
          <ac:chgData name="SHERIDAN Ellie [Narrogin Senior High School]" userId="S::ellie.sheridan@education.wa.edu.au::27b99e1c-805c-4f4d-b76c-e84354564903" providerId="AD" clId="Web-{701E4FE5-7C91-8420-8AF4-9880AF66E2D1}" dt="2022-03-08T02:20:28.277" v="165"/>
          <ac:spMkLst>
            <pc:docMk/>
            <pc:sldMk cId="93058783" sldId="263"/>
            <ac:spMk id="7" creationId="{C61657BD-3333-446A-A16A-CBDC77C8E559}"/>
          </ac:spMkLst>
        </pc:spChg>
        <pc:spChg chg="add">
          <ac:chgData name="SHERIDAN Ellie [Narrogin Senior High School]" userId="S::ellie.sheridan@education.wa.edu.au::27b99e1c-805c-4f4d-b76c-e84354564903" providerId="AD" clId="Web-{701E4FE5-7C91-8420-8AF4-9880AF66E2D1}" dt="2022-03-08T02:20:28.277" v="165"/>
          <ac:spMkLst>
            <pc:docMk/>
            <pc:sldMk cId="93058783" sldId="263"/>
            <ac:spMk id="9" creationId="{52CAFF06-4D3A-42A5-8614-B1FA47EA0F6D}"/>
          </ac:spMkLst>
        </pc:spChg>
        <pc:picChg chg="add mod">
          <ac:chgData name="SHERIDAN Ellie [Narrogin Senior High School]" userId="S::ellie.sheridan@education.wa.edu.au::27b99e1c-805c-4f4d-b76c-e84354564903" providerId="AD" clId="Web-{701E4FE5-7C91-8420-8AF4-9880AF66E2D1}" dt="2022-03-08T02:20:35.964" v="168" actId="1076"/>
          <ac:picMkLst>
            <pc:docMk/>
            <pc:sldMk cId="93058783" sldId="263"/>
            <ac:picMk id="2" creationId="{23185D0D-00C5-49AD-AC84-7D2B31E59570}"/>
          </ac:picMkLst>
        </pc:picChg>
      </pc:sldChg>
      <pc:sldChg chg="del">
        <pc:chgData name="SHERIDAN Ellie [Narrogin Senior High School]" userId="S::ellie.sheridan@education.wa.edu.au::27b99e1c-805c-4f4d-b76c-e84354564903" providerId="AD" clId="Web-{701E4FE5-7C91-8420-8AF4-9880AF66E2D1}" dt="2022-03-08T02:13:48.108" v="1"/>
        <pc:sldMkLst>
          <pc:docMk/>
          <pc:sldMk cId="2769357762" sldId="263"/>
        </pc:sldMkLst>
      </pc:sldChg>
    </pc:docChg>
  </pc:docChgLst>
  <pc:docChgLst>
    <pc:chgData name="SHERIDAN Ellie [Narrogin Senior High School]" userId="S::ellie.sheridan@education.wa.edu.au::27b99e1c-805c-4f4d-b76c-e84354564903" providerId="AD" clId="Web-{607231D8-893A-0B0B-340B-217F9BF4892C}"/>
    <pc:docChg chg="modSld">
      <pc:chgData name="SHERIDAN Ellie [Narrogin Senior High School]" userId="S::ellie.sheridan@education.wa.edu.au::27b99e1c-805c-4f4d-b76c-e84354564903" providerId="AD" clId="Web-{607231D8-893A-0B0B-340B-217F9BF4892C}" dt="2022-03-10T06:05:05.488" v="0" actId="20577"/>
      <pc:docMkLst>
        <pc:docMk/>
      </pc:docMkLst>
      <pc:sldChg chg="modSp">
        <pc:chgData name="SHERIDAN Ellie [Narrogin Senior High School]" userId="S::ellie.sheridan@education.wa.edu.au::27b99e1c-805c-4f4d-b76c-e84354564903" providerId="AD" clId="Web-{607231D8-893A-0B0B-340B-217F9BF4892C}" dt="2022-03-10T06:05:05.488" v="0" actId="20577"/>
        <pc:sldMkLst>
          <pc:docMk/>
          <pc:sldMk cId="2440740267" sldId="256"/>
        </pc:sldMkLst>
        <pc:spChg chg="mod">
          <ac:chgData name="SHERIDAN Ellie [Narrogin Senior High School]" userId="S::ellie.sheridan@education.wa.edu.au::27b99e1c-805c-4f4d-b76c-e84354564903" providerId="AD" clId="Web-{607231D8-893A-0B0B-340B-217F9BF4892C}" dt="2022-03-10T06:05:05.488" v="0" actId="20577"/>
          <ac:spMkLst>
            <pc:docMk/>
            <pc:sldMk cId="2440740267" sldId="256"/>
            <ac:spMk id="3" creationId="{0798F19E-8D22-404F-BFF3-3B56B8D0FB9D}"/>
          </ac:spMkLst>
        </pc:spChg>
      </pc:sldChg>
    </pc:docChg>
  </pc:docChgLst>
  <pc:docChgLst>
    <pc:chgData name="SHERIDAN Ellie [Narrogin Senior High School]" userId="S::ellie.sheridan@education.wa.edu.au::27b99e1c-805c-4f4d-b76c-e84354564903" providerId="AD" clId="Web-{A54FF3E6-E1A5-7C64-CB7B-485CBAB57D89}"/>
    <pc:docChg chg="modSld">
      <pc:chgData name="SHERIDAN Ellie [Narrogin Senior High School]" userId="S::ellie.sheridan@education.wa.edu.au::27b99e1c-805c-4f4d-b76c-e84354564903" providerId="AD" clId="Web-{A54FF3E6-E1A5-7C64-CB7B-485CBAB57D89}" dt="2022-03-11T00:20:07.302" v="27" actId="20577"/>
      <pc:docMkLst>
        <pc:docMk/>
      </pc:docMkLst>
      <pc:sldChg chg="modSp">
        <pc:chgData name="SHERIDAN Ellie [Narrogin Senior High School]" userId="S::ellie.sheridan@education.wa.edu.au::27b99e1c-805c-4f4d-b76c-e84354564903" providerId="AD" clId="Web-{A54FF3E6-E1A5-7C64-CB7B-485CBAB57D89}" dt="2022-03-11T00:20:07.302" v="27" actId="20577"/>
        <pc:sldMkLst>
          <pc:docMk/>
          <pc:sldMk cId="360366814" sldId="262"/>
        </pc:sldMkLst>
        <pc:spChg chg="mod">
          <ac:chgData name="SHERIDAN Ellie [Narrogin Senior High School]" userId="S::ellie.sheridan@education.wa.edu.au::27b99e1c-805c-4f4d-b76c-e84354564903" providerId="AD" clId="Web-{A54FF3E6-E1A5-7C64-CB7B-485CBAB57D89}" dt="2022-03-11T00:20:07.302" v="27" actId="20577"/>
          <ac:spMkLst>
            <pc:docMk/>
            <pc:sldMk cId="360366814" sldId="262"/>
            <ac:spMk id="4" creationId="{87179AA8-8843-4F62-A966-FBB23E4F96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1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2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0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60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23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25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33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75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11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99D94E-A9F3-4679-BB80-19E33AD49684}" type="datetimeFigureOut">
              <a:rPr lang="en-AU" smtClean="0"/>
              <a:t>10/03/2022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B2B748-1305-4DB4-9310-D32060AE564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9FB9-AF2D-4EEE-9D3A-EECFD76AD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Perceptions of Liveability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8F19E-8D22-404F-BFF3-3B56B8D0F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Yr</a:t>
            </a:r>
            <a:r>
              <a:rPr lang="en-US" dirty="0"/>
              <a:t> 7 Geography 2022 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074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DD1-493D-45E1-BFC0-1123B1F0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/>
          <a:lstStyle/>
          <a:p>
            <a:r>
              <a:rPr lang="en-US" dirty="0"/>
              <a:t>Do now- In your Hass books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66E6-F7C9-4D76-8FF5-1A7E4ECC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195431"/>
            <a:ext cx="9720073" cy="52808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/>
              <a:t>Put the liveability examples into the correct category. </a:t>
            </a:r>
          </a:p>
          <a:p>
            <a:pPr marL="0" indent="0">
              <a:buNone/>
            </a:pPr>
            <a:r>
              <a:rPr lang="en-US" sz="2300" b="1" dirty="0"/>
              <a:t>Categories:</a:t>
            </a:r>
          </a:p>
          <a:p>
            <a:pPr marL="0" indent="0">
              <a:buNone/>
            </a:pPr>
            <a:endParaRPr lang="en-US" sz="2300" b="1" dirty="0"/>
          </a:p>
          <a:p>
            <a:pPr marL="0" indent="0">
              <a:buNone/>
            </a:pPr>
            <a:endParaRPr lang="en-US" sz="2300" b="1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Examples: </a:t>
            </a:r>
          </a:p>
          <a:p>
            <a:pPr marL="0" indent="0">
              <a:buNone/>
            </a:pPr>
            <a:r>
              <a:rPr lang="en-US" sz="2300" dirty="0"/>
              <a:t>a) Being able to buy medicine when I need it</a:t>
            </a:r>
          </a:p>
          <a:p>
            <a:pPr marL="0" indent="0">
              <a:buNone/>
            </a:pPr>
            <a:r>
              <a:rPr lang="en-US" sz="2300" dirty="0"/>
              <a:t>b) When I finish high school, I will go to TAFE </a:t>
            </a:r>
          </a:p>
          <a:p>
            <a:pPr marL="0" indent="0">
              <a:buNone/>
            </a:pPr>
            <a:r>
              <a:rPr lang="en-US" sz="2300" strike="sngStrike" dirty="0"/>
              <a:t>C) I am scared of being robbed with I walk down the street </a:t>
            </a:r>
          </a:p>
          <a:p>
            <a:pPr marL="0" indent="0">
              <a:buNone/>
            </a:pPr>
            <a:r>
              <a:rPr lang="en-US" sz="2300" dirty="0"/>
              <a:t>d) The waterways surrounding Hedland are clean and healthy </a:t>
            </a:r>
          </a:p>
          <a:p>
            <a:pPr marL="0" indent="0">
              <a:buNone/>
            </a:pPr>
            <a:r>
              <a:rPr lang="en-US" sz="2300" dirty="0"/>
              <a:t>e) There are lots of potholes in the road </a:t>
            </a:r>
          </a:p>
          <a:p>
            <a:pPr marL="0" indent="0">
              <a:buNone/>
            </a:pPr>
            <a:r>
              <a:rPr lang="en-US" sz="2300" dirty="0"/>
              <a:t>f) The hospital in town is clean and has modern equipment </a:t>
            </a:r>
          </a:p>
          <a:p>
            <a:pPr marL="0" indent="0">
              <a:buNone/>
            </a:pPr>
            <a:r>
              <a:rPr lang="en-US" sz="2300" dirty="0"/>
              <a:t>g) There are lots of things for young people to do such as play sports, go to the cinema and go out to eat.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4C62DE-30C0-4303-8072-DFA3A6BB0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19754"/>
              </p:ext>
            </p:extLst>
          </p:nvPr>
        </p:nvGraphicFramePr>
        <p:xfrm>
          <a:off x="1024127" y="1912354"/>
          <a:ext cx="84039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81">
                  <a:extLst>
                    <a:ext uri="{9D8B030D-6E8A-4147-A177-3AD203B41FA5}">
                      <a16:colId xmlns:a16="http://schemas.microsoft.com/office/drawing/2014/main" val="3276770664"/>
                    </a:ext>
                  </a:extLst>
                </a:gridCol>
                <a:gridCol w="1680781">
                  <a:extLst>
                    <a:ext uri="{9D8B030D-6E8A-4147-A177-3AD203B41FA5}">
                      <a16:colId xmlns:a16="http://schemas.microsoft.com/office/drawing/2014/main" val="1816659972"/>
                    </a:ext>
                  </a:extLst>
                </a:gridCol>
                <a:gridCol w="1777926">
                  <a:extLst>
                    <a:ext uri="{9D8B030D-6E8A-4147-A177-3AD203B41FA5}">
                      <a16:colId xmlns:a16="http://schemas.microsoft.com/office/drawing/2014/main" val="1390880928"/>
                    </a:ext>
                  </a:extLst>
                </a:gridCol>
                <a:gridCol w="1583635">
                  <a:extLst>
                    <a:ext uri="{9D8B030D-6E8A-4147-A177-3AD203B41FA5}">
                      <a16:colId xmlns:a16="http://schemas.microsoft.com/office/drawing/2014/main" val="1497967007"/>
                    </a:ext>
                  </a:extLst>
                </a:gridCol>
                <a:gridCol w="1680781">
                  <a:extLst>
                    <a:ext uri="{9D8B030D-6E8A-4147-A177-3AD203B41FA5}">
                      <a16:colId xmlns:a16="http://schemas.microsoft.com/office/drawing/2014/main" val="3316219208"/>
                    </a:ext>
                  </a:extLst>
                </a:gridCol>
              </a:tblGrid>
              <a:tr h="270629">
                <a:tc>
                  <a:txBody>
                    <a:bodyPr/>
                    <a:lstStyle/>
                    <a:p>
                      <a:r>
                        <a:rPr lang="en-US" dirty="0"/>
                        <a:t>1. Stability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Healthcare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Culture and Environment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 Education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 Infrastructure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45629"/>
                  </a:ext>
                </a:extLst>
              </a:tr>
              <a:tr h="270629">
                <a:tc>
                  <a:txBody>
                    <a:bodyPr/>
                    <a:lstStyle/>
                    <a:p>
                      <a:r>
                        <a:rPr lang="en-US" dirty="0"/>
                        <a:t>C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1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96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3731-1B17-4208-8B7F-44B71922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and pull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CFB9-5AEA-4533-B322-1FA9B2F1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848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GB" dirty="0"/>
              <a:t>What do you think these refer to? 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79AA8-8843-4F62-A966-FBB23E4F96E3}"/>
              </a:ext>
            </a:extLst>
          </p:cNvPr>
          <p:cNvSpPr txBox="1"/>
          <p:nvPr/>
        </p:nvSpPr>
        <p:spPr>
          <a:xfrm>
            <a:off x="1052945" y="3165764"/>
            <a:ext cx="68302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/>
              <a:t>What pushes you away or pulls you towards a location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2B77E-8880-44D1-99CE-24702BF96F4B}"/>
              </a:ext>
            </a:extLst>
          </p:cNvPr>
          <p:cNvSpPr txBox="1"/>
          <p:nvPr/>
        </p:nvSpPr>
        <p:spPr>
          <a:xfrm>
            <a:off x="511752" y="5101070"/>
            <a:ext cx="7003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Brainstorm 3 push factors and 3 pull factors that you think are important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00C30-A7DF-43F3-996E-AE1E46BA5ADE}"/>
              </a:ext>
            </a:extLst>
          </p:cNvPr>
          <p:cNvSpPr txBox="1"/>
          <p:nvPr/>
        </p:nvSpPr>
        <p:spPr>
          <a:xfrm>
            <a:off x="9452264" y="1870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https://www.youtube.com/watch?v=UM78Yzf-y4I</a:t>
            </a:r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08E46B-3B8E-4E83-91B3-E08E34D8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878" y="1878111"/>
            <a:ext cx="3375313" cy="32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6A2E-C017-407C-80C3-3ED5CFC2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 dirty="0"/>
              <a:t>Different perceptions about liveability </a:t>
            </a:r>
            <a:endParaRPr lang="en-AU" dirty="0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FA09C63-D54E-48F3-A2B0-752838208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5" r="13089" b="498"/>
          <a:stretch/>
        </p:blipFill>
        <p:spPr>
          <a:xfrm>
            <a:off x="1024128" y="2696330"/>
            <a:ext cx="5867061" cy="30655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249F-929E-49CC-BADA-6E670D9E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Things that can influence someone’s perception about liveability are: </a:t>
            </a:r>
            <a:endParaRPr lang="en-AU" sz="20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AU" sz="2000">
                <a:solidFill>
                  <a:srgbClr val="FFFFFF"/>
                </a:solidFill>
              </a:rPr>
              <a:t>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000">
                <a:solidFill>
                  <a:srgbClr val="FFFFFF"/>
                </a:solidFill>
              </a:rPr>
              <a:t>Income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000">
                <a:solidFill>
                  <a:srgbClr val="FFFFFF"/>
                </a:solidFill>
              </a:rPr>
              <a:t>Household type </a:t>
            </a:r>
            <a:r>
              <a:rPr lang="en-US" sz="2000">
                <a:solidFill>
                  <a:srgbClr val="FFFFFF"/>
                </a:solidFill>
              </a:rPr>
              <a:t>(stage of life)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Cultural 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>
                <a:solidFill>
                  <a:srgbClr val="FFFFFF"/>
                </a:solidFill>
              </a:rPr>
              <a:t>Education </a:t>
            </a:r>
            <a:endParaRPr lang="en-AU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5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3185D0D-00C5-49AD-AC84-7D2B31E59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284" y="646358"/>
            <a:ext cx="5500233" cy="55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8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242</TotalTime>
  <Words>330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Integral</vt:lpstr>
      <vt:lpstr>Perceptions of Liveability </vt:lpstr>
      <vt:lpstr>Do now- In your Hass books </vt:lpstr>
      <vt:lpstr>Push and pull factors</vt:lpstr>
      <vt:lpstr>Different perceptions about liveability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Perceptions of Liveability</dc:title>
  <dc:creator>FAZIOLI Carly [Hedland Senior High School]</dc:creator>
  <cp:lastModifiedBy>FAZIOLI Carly [Hedland Senior High School]</cp:lastModifiedBy>
  <cp:revision>51</cp:revision>
  <dcterms:created xsi:type="dcterms:W3CDTF">2020-08-28T03:29:48Z</dcterms:created>
  <dcterms:modified xsi:type="dcterms:W3CDTF">2022-03-11T00:20:09Z</dcterms:modified>
</cp:coreProperties>
</file>