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9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90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1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3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19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6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2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0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31E521-7337-48E4-845B-5BFCC53BC115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50476B-23E2-49B3-911B-DA14A7C586AB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9848-4DA0-47A8-B2D9-E2F0D6C0C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Remoteness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829DD-7300-4901-8FE6-27A00ADB6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Yr</a:t>
            </a:r>
            <a:r>
              <a:rPr lang="en-US" dirty="0"/>
              <a:t> 7 HASS- Geography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67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DD32-617E-4B45-9325-F25C89F0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the definitions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B20A-6A12-4D1A-BE58-124CC84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Urban: </a:t>
            </a:r>
            <a:r>
              <a:rPr lang="en-US" sz="3200" dirty="0"/>
              <a:t>an area </a:t>
            </a:r>
            <a:r>
              <a:rPr lang="en-US" sz="3200" dirty="0" err="1"/>
              <a:t>characterised</a:t>
            </a:r>
            <a:r>
              <a:rPr lang="en-US" sz="3200" dirty="0"/>
              <a:t> by a higher population density and build feature than the area around it.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Rural/Regional: </a:t>
            </a:r>
            <a:r>
              <a:rPr lang="en-US" sz="3200" dirty="0"/>
              <a:t>an area that has a low population density and where the land is typically used for agriculture.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Remote: </a:t>
            </a:r>
            <a:r>
              <a:rPr lang="en-US" sz="3200" dirty="0"/>
              <a:t>a geographical area where a community is located over 350km from the nearest service </a:t>
            </a:r>
            <a:r>
              <a:rPr lang="en-US" sz="3200" dirty="0" err="1"/>
              <a:t>centre</a:t>
            </a:r>
            <a:r>
              <a:rPr lang="en-US" sz="3200" dirty="0"/>
              <a:t> having year-round road access.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022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8" y="-238198"/>
            <a:ext cx="6355340" cy="68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10" y="171688"/>
            <a:ext cx="8720138" cy="66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4D79-5F14-46C8-A396-9C80D46B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2946-20E3-48D8-9BE5-B9791D8F4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Major cities – 66%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Regional – 31%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Inner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Outer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Remote- 3%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Remote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Very Remote </a:t>
            </a:r>
          </a:p>
        </p:txBody>
      </p:sp>
    </p:spTree>
    <p:extLst>
      <p:ext uri="{BB962C8B-B14F-4D97-AF65-F5344CB8AC3E}">
        <p14:creationId xmlns:p14="http://schemas.microsoft.com/office/powerpoint/2010/main" val="35199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5AF-DDC8-438E-999D-C8E63E29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the words into the correct category (Urban, Rural, Remote)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911B-9B90-4F73-89D8-DDDF7B6C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750" y="2249424"/>
            <a:ext cx="9720073" cy="4023360"/>
          </a:xfrm>
        </p:spPr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Swimming pools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City skyscrapers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Highways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Roads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Storage sheds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Houses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Apartments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Traffic lights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Hotels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Bus stations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Train stations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Airports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Cafes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Petrol stations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Parks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dirty="0"/>
              <a:t>Skate parks </a:t>
            </a:r>
          </a:p>
        </p:txBody>
      </p:sp>
    </p:spTree>
    <p:extLst>
      <p:ext uri="{BB962C8B-B14F-4D97-AF65-F5344CB8AC3E}">
        <p14:creationId xmlns:p14="http://schemas.microsoft.com/office/powerpoint/2010/main" val="22500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128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Remoteness </vt:lpstr>
      <vt:lpstr>Write down the definitions </vt:lpstr>
      <vt:lpstr>PowerPoint Presentation</vt:lpstr>
      <vt:lpstr>PowerPoint Presentation</vt:lpstr>
      <vt:lpstr>Classification </vt:lpstr>
      <vt:lpstr>Sort the words into the correct category (Urban, Rural, Remote)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FAZIOLI Carly [Hedland Senior High School]</dc:creator>
  <cp:lastModifiedBy>FAZIOLI Carly [Hedland Senior High School]</cp:lastModifiedBy>
  <cp:revision>4</cp:revision>
  <dcterms:created xsi:type="dcterms:W3CDTF">2020-09-01T23:39:22Z</dcterms:created>
  <dcterms:modified xsi:type="dcterms:W3CDTF">2020-09-02T01:04:08Z</dcterms:modified>
</cp:coreProperties>
</file>