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9" r:id="rId2"/>
    <p:sldMasterId id="2147483691" r:id="rId3"/>
  </p:sldMasterIdLst>
  <p:sldIdLst>
    <p:sldId id="259" r:id="rId4"/>
    <p:sldId id="257" r:id="rId5"/>
    <p:sldId id="258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9939F2-0166-09E7-6139-9B3F96EBA7F9}" v="31" dt="2022-03-07T01:41:21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84"/>
  </p:normalViewPr>
  <p:slideViewPr>
    <p:cSldViewPr snapToGrid="0" snapToObjects="1">
      <p:cViewPr varScale="1">
        <p:scale>
          <a:sx n="86" d="100"/>
          <a:sy n="86" d="100"/>
        </p:scale>
        <p:origin x="1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microsoft.com/office/2016/11/relationships/changesInfo" Target="changesInfos/changesInfo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DAN Ellie [Narrogin Senior High School]" userId="S::ellie.sheridan@education.wa.edu.au::27b99e1c-805c-4f4d-b76c-e84354564903" providerId="AD" clId="Web-{B69939F2-0166-09E7-6139-9B3F96EBA7F9}"/>
    <pc:docChg chg="modSld">
      <pc:chgData name="SHERIDAN Ellie [Narrogin Senior High School]" userId="S::ellie.sheridan@education.wa.edu.au::27b99e1c-805c-4f4d-b76c-e84354564903" providerId="AD" clId="Web-{B69939F2-0166-09E7-6139-9B3F96EBA7F9}" dt="2022-03-07T01:41:21.871" v="23" actId="20577"/>
      <pc:docMkLst>
        <pc:docMk/>
      </pc:docMkLst>
      <pc:sldChg chg="addSp modSp">
        <pc:chgData name="SHERIDAN Ellie [Narrogin Senior High School]" userId="S::ellie.sheridan@education.wa.edu.au::27b99e1c-805c-4f4d-b76c-e84354564903" providerId="AD" clId="Web-{B69939F2-0166-09E7-6139-9B3F96EBA7F9}" dt="2022-03-07T01:41:21.871" v="23" actId="20577"/>
        <pc:sldMkLst>
          <pc:docMk/>
          <pc:sldMk cId="549909243" sldId="259"/>
        </pc:sldMkLst>
        <pc:spChg chg="add mod">
          <ac:chgData name="SHERIDAN Ellie [Narrogin Senior High School]" userId="S::ellie.sheridan@education.wa.edu.au::27b99e1c-805c-4f4d-b76c-e84354564903" providerId="AD" clId="Web-{B69939F2-0166-09E7-6139-9B3F96EBA7F9}" dt="2022-03-07T01:40:04.494" v="5" actId="20577"/>
          <ac:spMkLst>
            <pc:docMk/>
            <pc:sldMk cId="549909243" sldId="259"/>
            <ac:spMk id="8" creationId="{18FF8F52-C6F5-4C1D-BBC5-2B85D91ED5BE}"/>
          </ac:spMkLst>
        </pc:spChg>
        <pc:spChg chg="add mod">
          <ac:chgData name="SHERIDAN Ellie [Narrogin Senior High School]" userId="S::ellie.sheridan@education.wa.edu.au::27b99e1c-805c-4f4d-b76c-e84354564903" providerId="AD" clId="Web-{B69939F2-0166-09E7-6139-9B3F96EBA7F9}" dt="2022-03-07T01:40:56.073" v="16" actId="1076"/>
          <ac:spMkLst>
            <pc:docMk/>
            <pc:sldMk cId="549909243" sldId="259"/>
            <ac:spMk id="9" creationId="{2272A68E-967E-4369-86A3-9C2B04D4F4A1}"/>
          </ac:spMkLst>
        </pc:spChg>
        <pc:spChg chg="add mod">
          <ac:chgData name="SHERIDAN Ellie [Narrogin Senior High School]" userId="S::ellie.sheridan@education.wa.edu.au::27b99e1c-805c-4f4d-b76c-e84354564903" providerId="AD" clId="Web-{B69939F2-0166-09E7-6139-9B3F96EBA7F9}" dt="2022-03-07T01:40:53.339" v="15" actId="20577"/>
          <ac:spMkLst>
            <pc:docMk/>
            <pc:sldMk cId="549909243" sldId="259"/>
            <ac:spMk id="10" creationId="{3C446825-153B-49EB-94D2-BAD82861C8A8}"/>
          </ac:spMkLst>
        </pc:spChg>
        <pc:spChg chg="add mod">
          <ac:chgData name="SHERIDAN Ellie [Narrogin Senior High School]" userId="S::ellie.sheridan@education.wa.edu.au::27b99e1c-805c-4f4d-b76c-e84354564903" providerId="AD" clId="Web-{B69939F2-0166-09E7-6139-9B3F96EBA7F9}" dt="2022-03-07T01:41:21.871" v="23" actId="20577"/>
          <ac:spMkLst>
            <pc:docMk/>
            <pc:sldMk cId="549909243" sldId="259"/>
            <ac:spMk id="11" creationId="{D8FA03AD-A3AD-481F-B3F0-AD49ED5453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/>
        </p:nvSpPr>
        <p:spPr>
          <a:xfrm>
            <a:off x="942300" y="681367"/>
            <a:ext cx="3682400" cy="20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hasCustomPrompt="1"/>
          </p:nvPr>
        </p:nvSpPr>
        <p:spPr>
          <a:xfrm>
            <a:off x="947755" y="719333"/>
            <a:ext cx="4892800" cy="20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/>
          </p:nvPr>
        </p:nvSpPr>
        <p:spPr>
          <a:xfrm>
            <a:off x="947921" y="2596896"/>
            <a:ext cx="4892800" cy="9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947921" y="3998976"/>
            <a:ext cx="4892800" cy="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r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r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r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r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r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r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r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 flipH="1">
            <a:off x="-1162234" y="5419070"/>
            <a:ext cx="3319191" cy="2865653"/>
            <a:chOff x="7214200" y="3291297"/>
            <a:chExt cx="3328510" cy="2873700"/>
          </a:xfrm>
        </p:grpSpPr>
        <p:sp>
          <p:nvSpPr>
            <p:cNvPr id="23" name="Google Shape;23;p3"/>
            <p:cNvSpPr/>
            <p:nvPr/>
          </p:nvSpPr>
          <p:spPr>
            <a:xfrm rot="6775426">
              <a:off x="8009472" y="3631759"/>
              <a:ext cx="2192777" cy="2192777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rgbClr val="FFFFFF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7704900" y="4122222"/>
              <a:ext cx="220800" cy="220800"/>
            </a:xfrm>
            <a:prstGeom prst="ellipse">
              <a:avLst/>
            </a:prstGeom>
            <a:solidFill>
              <a:srgbClr val="FFFFFF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214200" y="4406002"/>
              <a:ext cx="454800" cy="454800"/>
            </a:xfrm>
            <a:prstGeom prst="ellipse">
              <a:avLst/>
            </a:prstGeom>
            <a:solidFill>
              <a:srgbClr val="FFFFFF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" name="Google Shape;26;p3"/>
          <p:cNvGrpSpPr/>
          <p:nvPr/>
        </p:nvGrpSpPr>
        <p:grpSpPr>
          <a:xfrm rot="-9984716">
            <a:off x="10423419" y="-540521"/>
            <a:ext cx="2236779" cy="1961241"/>
            <a:chOff x="-471163" y="3954622"/>
            <a:chExt cx="1791505" cy="1570819"/>
          </a:xfrm>
        </p:grpSpPr>
        <p:sp>
          <p:nvSpPr>
            <p:cNvPr id="27" name="Google Shape;27;p3"/>
            <p:cNvSpPr/>
            <p:nvPr/>
          </p:nvSpPr>
          <p:spPr>
            <a:xfrm rot="-737604">
              <a:off x="-363593" y="4045738"/>
              <a:ext cx="976015" cy="1115545"/>
            </a:xfrm>
            <a:custGeom>
              <a:avLst/>
              <a:gdLst/>
              <a:ahLst/>
              <a:cxnLst/>
              <a:rect l="l" t="t" r="r" b="b"/>
              <a:pathLst>
                <a:path w="42131" h="48154" extrusionOk="0">
                  <a:moveTo>
                    <a:pt x="37318" y="1"/>
                  </a:moveTo>
                  <a:cubicBezTo>
                    <a:pt x="35418" y="1"/>
                    <a:pt x="33624" y="973"/>
                    <a:pt x="32224" y="2309"/>
                  </a:cubicBezTo>
                  <a:cubicBezTo>
                    <a:pt x="30789" y="3677"/>
                    <a:pt x="29688" y="5411"/>
                    <a:pt x="28621" y="7079"/>
                  </a:cubicBezTo>
                  <a:cubicBezTo>
                    <a:pt x="27520" y="8780"/>
                    <a:pt x="26353" y="10448"/>
                    <a:pt x="24785" y="11716"/>
                  </a:cubicBezTo>
                  <a:cubicBezTo>
                    <a:pt x="24416" y="11979"/>
                    <a:pt x="23963" y="12243"/>
                    <a:pt x="23543" y="12243"/>
                  </a:cubicBezTo>
                  <a:cubicBezTo>
                    <a:pt x="23431" y="12243"/>
                    <a:pt x="23322" y="12225"/>
                    <a:pt x="23217" y="12183"/>
                  </a:cubicBezTo>
                  <a:cubicBezTo>
                    <a:pt x="22683" y="11983"/>
                    <a:pt x="22483" y="11282"/>
                    <a:pt x="22517" y="10715"/>
                  </a:cubicBezTo>
                  <a:cubicBezTo>
                    <a:pt x="22583" y="10148"/>
                    <a:pt x="22650" y="9581"/>
                    <a:pt x="22650" y="8980"/>
                  </a:cubicBezTo>
                  <a:cubicBezTo>
                    <a:pt x="22530" y="7754"/>
                    <a:pt x="21284" y="6877"/>
                    <a:pt x="20042" y="6877"/>
                  </a:cubicBezTo>
                  <a:cubicBezTo>
                    <a:pt x="19899" y="6877"/>
                    <a:pt x="19756" y="6888"/>
                    <a:pt x="19615" y="6912"/>
                  </a:cubicBezTo>
                  <a:cubicBezTo>
                    <a:pt x="18280" y="7146"/>
                    <a:pt x="17213" y="8247"/>
                    <a:pt x="16646" y="9514"/>
                  </a:cubicBezTo>
                  <a:cubicBezTo>
                    <a:pt x="16079" y="10782"/>
                    <a:pt x="15912" y="12183"/>
                    <a:pt x="15778" y="13550"/>
                  </a:cubicBezTo>
                  <a:cubicBezTo>
                    <a:pt x="15512" y="16119"/>
                    <a:pt x="15245" y="18687"/>
                    <a:pt x="15011" y="21256"/>
                  </a:cubicBezTo>
                  <a:cubicBezTo>
                    <a:pt x="14844" y="22657"/>
                    <a:pt x="14511" y="24291"/>
                    <a:pt x="13277" y="24825"/>
                  </a:cubicBezTo>
                  <a:cubicBezTo>
                    <a:pt x="13025" y="24924"/>
                    <a:pt x="12765" y="24967"/>
                    <a:pt x="12501" y="24967"/>
                  </a:cubicBezTo>
                  <a:cubicBezTo>
                    <a:pt x="11785" y="24967"/>
                    <a:pt x="11051" y="24648"/>
                    <a:pt x="10441" y="24258"/>
                  </a:cubicBezTo>
                  <a:cubicBezTo>
                    <a:pt x="9174" y="23391"/>
                    <a:pt x="8173" y="22190"/>
                    <a:pt x="7539" y="20789"/>
                  </a:cubicBezTo>
                  <a:cubicBezTo>
                    <a:pt x="7072" y="19755"/>
                    <a:pt x="6739" y="18487"/>
                    <a:pt x="5771" y="17887"/>
                  </a:cubicBezTo>
                  <a:cubicBezTo>
                    <a:pt x="5442" y="17689"/>
                    <a:pt x="5075" y="17600"/>
                    <a:pt x="4700" y="17600"/>
                  </a:cubicBezTo>
                  <a:cubicBezTo>
                    <a:pt x="3747" y="17600"/>
                    <a:pt x="2743" y="18174"/>
                    <a:pt x="2169" y="18988"/>
                  </a:cubicBezTo>
                  <a:cubicBezTo>
                    <a:pt x="1402" y="20155"/>
                    <a:pt x="1368" y="21623"/>
                    <a:pt x="1201" y="22991"/>
                  </a:cubicBezTo>
                  <a:cubicBezTo>
                    <a:pt x="1" y="31263"/>
                    <a:pt x="634" y="40670"/>
                    <a:pt x="7206" y="46407"/>
                  </a:cubicBezTo>
                  <a:lnTo>
                    <a:pt x="7206" y="46441"/>
                  </a:lnTo>
                  <a:cubicBezTo>
                    <a:pt x="9668" y="47652"/>
                    <a:pt x="12095" y="48154"/>
                    <a:pt x="14603" y="48154"/>
                  </a:cubicBezTo>
                  <a:cubicBezTo>
                    <a:pt x="16376" y="48154"/>
                    <a:pt x="18189" y="47903"/>
                    <a:pt x="20082" y="47475"/>
                  </a:cubicBezTo>
                  <a:cubicBezTo>
                    <a:pt x="24651" y="46341"/>
                    <a:pt x="28854" y="44006"/>
                    <a:pt x="32224" y="40737"/>
                  </a:cubicBezTo>
                  <a:cubicBezTo>
                    <a:pt x="33258" y="39869"/>
                    <a:pt x="34092" y="38768"/>
                    <a:pt x="34692" y="37568"/>
                  </a:cubicBezTo>
                  <a:cubicBezTo>
                    <a:pt x="35226" y="36333"/>
                    <a:pt x="35326" y="34832"/>
                    <a:pt x="34625" y="33665"/>
                  </a:cubicBezTo>
                  <a:cubicBezTo>
                    <a:pt x="33890" y="32342"/>
                    <a:pt x="32381" y="31792"/>
                    <a:pt x="30852" y="31792"/>
                  </a:cubicBezTo>
                  <a:cubicBezTo>
                    <a:pt x="30299" y="31792"/>
                    <a:pt x="29744" y="31864"/>
                    <a:pt x="29221" y="31997"/>
                  </a:cubicBezTo>
                  <a:cubicBezTo>
                    <a:pt x="28154" y="32264"/>
                    <a:pt x="27153" y="32731"/>
                    <a:pt x="26086" y="32831"/>
                  </a:cubicBezTo>
                  <a:cubicBezTo>
                    <a:pt x="26013" y="32835"/>
                    <a:pt x="25939" y="32838"/>
                    <a:pt x="25866" y="32838"/>
                  </a:cubicBezTo>
                  <a:cubicBezTo>
                    <a:pt x="24825" y="32838"/>
                    <a:pt x="23724" y="32395"/>
                    <a:pt x="23351" y="31430"/>
                  </a:cubicBezTo>
                  <a:cubicBezTo>
                    <a:pt x="22984" y="30396"/>
                    <a:pt x="23617" y="29228"/>
                    <a:pt x="24485" y="28595"/>
                  </a:cubicBezTo>
                  <a:cubicBezTo>
                    <a:pt x="25385" y="27961"/>
                    <a:pt x="26486" y="27761"/>
                    <a:pt x="27554" y="27494"/>
                  </a:cubicBezTo>
                  <a:cubicBezTo>
                    <a:pt x="30489" y="26760"/>
                    <a:pt x="33291" y="25526"/>
                    <a:pt x="35826" y="23858"/>
                  </a:cubicBezTo>
                  <a:cubicBezTo>
                    <a:pt x="37094" y="22991"/>
                    <a:pt x="38428" y="21656"/>
                    <a:pt x="38028" y="20189"/>
                  </a:cubicBezTo>
                  <a:cubicBezTo>
                    <a:pt x="37727" y="19121"/>
                    <a:pt x="36593" y="18521"/>
                    <a:pt x="35559" y="18287"/>
                  </a:cubicBezTo>
                  <a:cubicBezTo>
                    <a:pt x="34492" y="18054"/>
                    <a:pt x="33358" y="18020"/>
                    <a:pt x="32357" y="17587"/>
                  </a:cubicBezTo>
                  <a:cubicBezTo>
                    <a:pt x="31490" y="17186"/>
                    <a:pt x="30689" y="16186"/>
                    <a:pt x="31123" y="15285"/>
                  </a:cubicBezTo>
                  <a:cubicBezTo>
                    <a:pt x="31390" y="14818"/>
                    <a:pt x="31823" y="14451"/>
                    <a:pt x="32324" y="14251"/>
                  </a:cubicBezTo>
                  <a:cubicBezTo>
                    <a:pt x="34925" y="12783"/>
                    <a:pt x="37294" y="10982"/>
                    <a:pt x="39362" y="8814"/>
                  </a:cubicBezTo>
                  <a:cubicBezTo>
                    <a:pt x="40763" y="7379"/>
                    <a:pt x="42131" y="5545"/>
                    <a:pt x="41830" y="3543"/>
                  </a:cubicBezTo>
                  <a:cubicBezTo>
                    <a:pt x="41530" y="1542"/>
                    <a:pt x="39562" y="107"/>
                    <a:pt x="37594" y="7"/>
                  </a:cubicBezTo>
                  <a:cubicBezTo>
                    <a:pt x="37502" y="3"/>
                    <a:pt x="37410" y="1"/>
                    <a:pt x="37318" y="1"/>
                  </a:cubicBezTo>
                  <a:close/>
                </a:path>
              </a:pathLst>
            </a:custGeom>
            <a:solidFill>
              <a:srgbClr val="FFFFFF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 rot="3511653">
              <a:off x="425939" y="4556166"/>
              <a:ext cx="672884" cy="896534"/>
            </a:xfrm>
            <a:custGeom>
              <a:avLst/>
              <a:gdLst/>
              <a:ahLst/>
              <a:cxnLst/>
              <a:rect l="l" t="t" r="r" b="b"/>
              <a:pathLst>
                <a:path w="32940" h="43893" extrusionOk="0">
                  <a:moveTo>
                    <a:pt x="3212" y="0"/>
                  </a:moveTo>
                  <a:cubicBezTo>
                    <a:pt x="2638" y="0"/>
                    <a:pt x="2293" y="232"/>
                    <a:pt x="2254" y="259"/>
                  </a:cubicBezTo>
                  <a:lnTo>
                    <a:pt x="2254" y="259"/>
                  </a:lnTo>
                  <a:cubicBezTo>
                    <a:pt x="1875" y="464"/>
                    <a:pt x="0" y="1784"/>
                    <a:pt x="2718" y="6766"/>
                  </a:cubicBezTo>
                  <a:cubicBezTo>
                    <a:pt x="5720" y="12303"/>
                    <a:pt x="7755" y="15005"/>
                    <a:pt x="7755" y="15005"/>
                  </a:cubicBezTo>
                  <a:cubicBezTo>
                    <a:pt x="7755" y="15005"/>
                    <a:pt x="8322" y="16306"/>
                    <a:pt x="7221" y="16540"/>
                  </a:cubicBezTo>
                  <a:cubicBezTo>
                    <a:pt x="6120" y="16773"/>
                    <a:pt x="3719" y="16440"/>
                    <a:pt x="3252" y="17774"/>
                  </a:cubicBezTo>
                  <a:cubicBezTo>
                    <a:pt x="2818" y="19108"/>
                    <a:pt x="3852" y="20476"/>
                    <a:pt x="5920" y="21543"/>
                  </a:cubicBezTo>
                  <a:cubicBezTo>
                    <a:pt x="7988" y="22644"/>
                    <a:pt x="12425" y="25212"/>
                    <a:pt x="12825" y="25446"/>
                  </a:cubicBezTo>
                  <a:cubicBezTo>
                    <a:pt x="13225" y="25679"/>
                    <a:pt x="13626" y="26280"/>
                    <a:pt x="12925" y="26547"/>
                  </a:cubicBezTo>
                  <a:cubicBezTo>
                    <a:pt x="12191" y="26814"/>
                    <a:pt x="6821" y="27514"/>
                    <a:pt x="7288" y="30083"/>
                  </a:cubicBezTo>
                  <a:cubicBezTo>
                    <a:pt x="7788" y="32618"/>
                    <a:pt x="14059" y="34719"/>
                    <a:pt x="14726" y="34953"/>
                  </a:cubicBezTo>
                  <a:cubicBezTo>
                    <a:pt x="15427" y="35186"/>
                    <a:pt x="15560" y="35487"/>
                    <a:pt x="15527" y="35853"/>
                  </a:cubicBezTo>
                  <a:cubicBezTo>
                    <a:pt x="15527" y="36220"/>
                    <a:pt x="13659" y="36287"/>
                    <a:pt x="12125" y="36554"/>
                  </a:cubicBezTo>
                  <a:cubicBezTo>
                    <a:pt x="10590" y="36821"/>
                    <a:pt x="8889" y="37388"/>
                    <a:pt x="9289" y="38822"/>
                  </a:cubicBezTo>
                  <a:cubicBezTo>
                    <a:pt x="9689" y="40290"/>
                    <a:pt x="13459" y="43225"/>
                    <a:pt x="22399" y="43893"/>
                  </a:cubicBezTo>
                  <a:lnTo>
                    <a:pt x="26568" y="43893"/>
                  </a:lnTo>
                  <a:lnTo>
                    <a:pt x="28770" y="40323"/>
                  </a:lnTo>
                  <a:cubicBezTo>
                    <a:pt x="32939" y="32384"/>
                    <a:pt x="32439" y="27614"/>
                    <a:pt x="31438" y="26513"/>
                  </a:cubicBezTo>
                  <a:cubicBezTo>
                    <a:pt x="31145" y="26201"/>
                    <a:pt x="30823" y="26072"/>
                    <a:pt x="30487" y="26072"/>
                  </a:cubicBezTo>
                  <a:cubicBezTo>
                    <a:pt x="29640" y="26072"/>
                    <a:pt x="28710" y="26902"/>
                    <a:pt x="27969" y="27714"/>
                  </a:cubicBezTo>
                  <a:cubicBezTo>
                    <a:pt x="26997" y="28812"/>
                    <a:pt x="26054" y="30234"/>
                    <a:pt x="25668" y="30234"/>
                  </a:cubicBezTo>
                  <a:cubicBezTo>
                    <a:pt x="25643" y="30234"/>
                    <a:pt x="25621" y="30228"/>
                    <a:pt x="25601" y="30216"/>
                  </a:cubicBezTo>
                  <a:cubicBezTo>
                    <a:pt x="25234" y="30049"/>
                    <a:pt x="25100" y="29782"/>
                    <a:pt x="25267" y="29082"/>
                  </a:cubicBezTo>
                  <a:cubicBezTo>
                    <a:pt x="25401" y="28348"/>
                    <a:pt x="26935" y="21943"/>
                    <a:pt x="25034" y="20176"/>
                  </a:cubicBezTo>
                  <a:cubicBezTo>
                    <a:pt x="24712" y="19871"/>
                    <a:pt x="24343" y="19744"/>
                    <a:pt x="23949" y="19744"/>
                  </a:cubicBezTo>
                  <a:cubicBezTo>
                    <a:pt x="22055" y="19744"/>
                    <a:pt x="19587" y="22691"/>
                    <a:pt x="19063" y="23078"/>
                  </a:cubicBezTo>
                  <a:cubicBezTo>
                    <a:pt x="18918" y="23190"/>
                    <a:pt x="18791" y="23237"/>
                    <a:pt x="18682" y="23237"/>
                  </a:cubicBezTo>
                  <a:cubicBezTo>
                    <a:pt x="18337" y="23237"/>
                    <a:pt x="18170" y="22773"/>
                    <a:pt x="18196" y="22444"/>
                  </a:cubicBezTo>
                  <a:cubicBezTo>
                    <a:pt x="18196" y="21977"/>
                    <a:pt x="18396" y="16840"/>
                    <a:pt x="18562" y="14505"/>
                  </a:cubicBezTo>
                  <a:cubicBezTo>
                    <a:pt x="18729" y="12203"/>
                    <a:pt x="18162" y="10602"/>
                    <a:pt x="16728" y="10268"/>
                  </a:cubicBezTo>
                  <a:cubicBezTo>
                    <a:pt x="16629" y="10246"/>
                    <a:pt x="16533" y="10235"/>
                    <a:pt x="16440" y="10235"/>
                  </a:cubicBezTo>
                  <a:cubicBezTo>
                    <a:pt x="15166" y="10235"/>
                    <a:pt x="14307" y="12225"/>
                    <a:pt x="13592" y="12970"/>
                  </a:cubicBezTo>
                  <a:cubicBezTo>
                    <a:pt x="13392" y="13179"/>
                    <a:pt x="13187" y="13256"/>
                    <a:pt x="12994" y="13256"/>
                  </a:cubicBezTo>
                  <a:cubicBezTo>
                    <a:pt x="12447" y="13256"/>
                    <a:pt x="11991" y="12637"/>
                    <a:pt x="11991" y="12637"/>
                  </a:cubicBezTo>
                  <a:cubicBezTo>
                    <a:pt x="11991" y="12637"/>
                    <a:pt x="10757" y="9468"/>
                    <a:pt x="7655" y="3997"/>
                  </a:cubicBezTo>
                  <a:cubicBezTo>
                    <a:pt x="5777" y="650"/>
                    <a:pt x="4174" y="0"/>
                    <a:pt x="3212" y="0"/>
                  </a:cubicBezTo>
                  <a:close/>
                </a:path>
              </a:pathLst>
            </a:custGeom>
            <a:solidFill>
              <a:srgbClr val="FFFFFF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4163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6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+TEXT">
  <p:cSld name="TITLE+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/>
          <p:nvPr/>
        </p:nvSpPr>
        <p:spPr>
          <a:xfrm rot="8781083">
            <a:off x="2777867" y="473099"/>
            <a:ext cx="6636165" cy="5911813"/>
          </a:xfrm>
          <a:custGeom>
            <a:avLst/>
            <a:gdLst/>
            <a:ahLst/>
            <a:cxnLst/>
            <a:rect l="l" t="t" r="r" b="b"/>
            <a:pathLst>
              <a:path w="18883" h="16640" extrusionOk="0">
                <a:moveTo>
                  <a:pt x="7090" y="0"/>
                </a:moveTo>
                <a:cubicBezTo>
                  <a:pt x="5469" y="0"/>
                  <a:pt x="3995" y="425"/>
                  <a:pt x="2981" y="1439"/>
                </a:cubicBezTo>
                <a:cubicBezTo>
                  <a:pt x="1" y="4463"/>
                  <a:pt x="2112" y="11380"/>
                  <a:pt x="5093" y="14404"/>
                </a:cubicBezTo>
                <a:cubicBezTo>
                  <a:pt x="6583" y="15894"/>
                  <a:pt x="8540" y="16639"/>
                  <a:pt x="10498" y="16639"/>
                </a:cubicBezTo>
                <a:cubicBezTo>
                  <a:pt x="12455" y="16639"/>
                  <a:pt x="14413" y="15894"/>
                  <a:pt x="15903" y="14404"/>
                </a:cubicBezTo>
                <a:cubicBezTo>
                  <a:pt x="18883" y="11380"/>
                  <a:pt x="18883" y="6574"/>
                  <a:pt x="15903" y="3594"/>
                </a:cubicBezTo>
                <a:cubicBezTo>
                  <a:pt x="13936" y="1599"/>
                  <a:pt x="10236" y="0"/>
                  <a:pt x="7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5A64"/>
                </a:solidFill>
              </a:rPr>
              <a:t>         </a:t>
            </a:r>
            <a:endParaRPr sz="2400">
              <a:solidFill>
                <a:srgbClr val="455A64"/>
              </a:solidFill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950967" y="2488733"/>
            <a:ext cx="10290000" cy="9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6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96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96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96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96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96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96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96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96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3526533" y="3555500"/>
            <a:ext cx="5159200" cy="2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02" name="Google Shape;102;p13"/>
          <p:cNvGrpSpPr/>
          <p:nvPr/>
        </p:nvGrpSpPr>
        <p:grpSpPr>
          <a:xfrm flipH="1">
            <a:off x="-1250853" y="5059736"/>
            <a:ext cx="3319191" cy="2865653"/>
            <a:chOff x="7214200" y="3291297"/>
            <a:chExt cx="3328510" cy="2873700"/>
          </a:xfrm>
        </p:grpSpPr>
        <p:sp>
          <p:nvSpPr>
            <p:cNvPr id="103" name="Google Shape;103;p13"/>
            <p:cNvSpPr/>
            <p:nvPr/>
          </p:nvSpPr>
          <p:spPr>
            <a:xfrm rot="6775426">
              <a:off x="8009472" y="3631759"/>
              <a:ext cx="2192777" cy="2192777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7704900" y="4122222"/>
              <a:ext cx="220800" cy="22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7214200" y="4406002"/>
              <a:ext cx="454800" cy="45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6" name="Google Shape;106;p13"/>
          <p:cNvGrpSpPr/>
          <p:nvPr/>
        </p:nvGrpSpPr>
        <p:grpSpPr>
          <a:xfrm flipH="1">
            <a:off x="10440584" y="5445364"/>
            <a:ext cx="2388673" cy="2094425"/>
            <a:chOff x="-471163" y="3954622"/>
            <a:chExt cx="1791505" cy="1570819"/>
          </a:xfrm>
        </p:grpSpPr>
        <p:sp>
          <p:nvSpPr>
            <p:cNvPr id="107" name="Google Shape;107;p13"/>
            <p:cNvSpPr/>
            <p:nvPr/>
          </p:nvSpPr>
          <p:spPr>
            <a:xfrm rot="-737604">
              <a:off x="-363593" y="4045738"/>
              <a:ext cx="976015" cy="1115545"/>
            </a:xfrm>
            <a:custGeom>
              <a:avLst/>
              <a:gdLst/>
              <a:ahLst/>
              <a:cxnLst/>
              <a:rect l="l" t="t" r="r" b="b"/>
              <a:pathLst>
                <a:path w="42131" h="48154" extrusionOk="0">
                  <a:moveTo>
                    <a:pt x="37318" y="1"/>
                  </a:moveTo>
                  <a:cubicBezTo>
                    <a:pt x="35418" y="1"/>
                    <a:pt x="33624" y="973"/>
                    <a:pt x="32224" y="2309"/>
                  </a:cubicBezTo>
                  <a:cubicBezTo>
                    <a:pt x="30789" y="3677"/>
                    <a:pt x="29688" y="5411"/>
                    <a:pt x="28621" y="7079"/>
                  </a:cubicBezTo>
                  <a:cubicBezTo>
                    <a:pt x="27520" y="8780"/>
                    <a:pt x="26353" y="10448"/>
                    <a:pt x="24785" y="11716"/>
                  </a:cubicBezTo>
                  <a:cubicBezTo>
                    <a:pt x="24416" y="11979"/>
                    <a:pt x="23963" y="12243"/>
                    <a:pt x="23543" y="12243"/>
                  </a:cubicBezTo>
                  <a:cubicBezTo>
                    <a:pt x="23431" y="12243"/>
                    <a:pt x="23322" y="12225"/>
                    <a:pt x="23217" y="12183"/>
                  </a:cubicBezTo>
                  <a:cubicBezTo>
                    <a:pt x="22683" y="11983"/>
                    <a:pt x="22483" y="11282"/>
                    <a:pt x="22517" y="10715"/>
                  </a:cubicBezTo>
                  <a:cubicBezTo>
                    <a:pt x="22583" y="10148"/>
                    <a:pt x="22650" y="9581"/>
                    <a:pt x="22650" y="8980"/>
                  </a:cubicBezTo>
                  <a:cubicBezTo>
                    <a:pt x="22530" y="7754"/>
                    <a:pt x="21284" y="6877"/>
                    <a:pt x="20042" y="6877"/>
                  </a:cubicBezTo>
                  <a:cubicBezTo>
                    <a:pt x="19899" y="6877"/>
                    <a:pt x="19756" y="6888"/>
                    <a:pt x="19615" y="6912"/>
                  </a:cubicBezTo>
                  <a:cubicBezTo>
                    <a:pt x="18280" y="7146"/>
                    <a:pt x="17213" y="8247"/>
                    <a:pt x="16646" y="9514"/>
                  </a:cubicBezTo>
                  <a:cubicBezTo>
                    <a:pt x="16079" y="10782"/>
                    <a:pt x="15912" y="12183"/>
                    <a:pt x="15778" y="13550"/>
                  </a:cubicBezTo>
                  <a:cubicBezTo>
                    <a:pt x="15512" y="16119"/>
                    <a:pt x="15245" y="18687"/>
                    <a:pt x="15011" y="21256"/>
                  </a:cubicBezTo>
                  <a:cubicBezTo>
                    <a:pt x="14844" y="22657"/>
                    <a:pt x="14511" y="24291"/>
                    <a:pt x="13277" y="24825"/>
                  </a:cubicBezTo>
                  <a:cubicBezTo>
                    <a:pt x="13025" y="24924"/>
                    <a:pt x="12765" y="24967"/>
                    <a:pt x="12501" y="24967"/>
                  </a:cubicBezTo>
                  <a:cubicBezTo>
                    <a:pt x="11785" y="24967"/>
                    <a:pt x="11051" y="24648"/>
                    <a:pt x="10441" y="24258"/>
                  </a:cubicBezTo>
                  <a:cubicBezTo>
                    <a:pt x="9174" y="23391"/>
                    <a:pt x="8173" y="22190"/>
                    <a:pt x="7539" y="20789"/>
                  </a:cubicBezTo>
                  <a:cubicBezTo>
                    <a:pt x="7072" y="19755"/>
                    <a:pt x="6739" y="18487"/>
                    <a:pt x="5771" y="17887"/>
                  </a:cubicBezTo>
                  <a:cubicBezTo>
                    <a:pt x="5442" y="17689"/>
                    <a:pt x="5075" y="17600"/>
                    <a:pt x="4700" y="17600"/>
                  </a:cubicBezTo>
                  <a:cubicBezTo>
                    <a:pt x="3747" y="17600"/>
                    <a:pt x="2743" y="18174"/>
                    <a:pt x="2169" y="18988"/>
                  </a:cubicBezTo>
                  <a:cubicBezTo>
                    <a:pt x="1402" y="20155"/>
                    <a:pt x="1368" y="21623"/>
                    <a:pt x="1201" y="22991"/>
                  </a:cubicBezTo>
                  <a:cubicBezTo>
                    <a:pt x="1" y="31263"/>
                    <a:pt x="634" y="40670"/>
                    <a:pt x="7206" y="46407"/>
                  </a:cubicBezTo>
                  <a:lnTo>
                    <a:pt x="7206" y="46441"/>
                  </a:lnTo>
                  <a:cubicBezTo>
                    <a:pt x="9668" y="47652"/>
                    <a:pt x="12095" y="48154"/>
                    <a:pt x="14603" y="48154"/>
                  </a:cubicBezTo>
                  <a:cubicBezTo>
                    <a:pt x="16376" y="48154"/>
                    <a:pt x="18189" y="47903"/>
                    <a:pt x="20082" y="47475"/>
                  </a:cubicBezTo>
                  <a:cubicBezTo>
                    <a:pt x="24651" y="46341"/>
                    <a:pt x="28854" y="44006"/>
                    <a:pt x="32224" y="40737"/>
                  </a:cubicBezTo>
                  <a:cubicBezTo>
                    <a:pt x="33258" y="39869"/>
                    <a:pt x="34092" y="38768"/>
                    <a:pt x="34692" y="37568"/>
                  </a:cubicBezTo>
                  <a:cubicBezTo>
                    <a:pt x="35226" y="36333"/>
                    <a:pt x="35326" y="34832"/>
                    <a:pt x="34625" y="33665"/>
                  </a:cubicBezTo>
                  <a:cubicBezTo>
                    <a:pt x="33890" y="32342"/>
                    <a:pt x="32381" y="31792"/>
                    <a:pt x="30852" y="31792"/>
                  </a:cubicBezTo>
                  <a:cubicBezTo>
                    <a:pt x="30299" y="31792"/>
                    <a:pt x="29744" y="31864"/>
                    <a:pt x="29221" y="31997"/>
                  </a:cubicBezTo>
                  <a:cubicBezTo>
                    <a:pt x="28154" y="32264"/>
                    <a:pt x="27153" y="32731"/>
                    <a:pt x="26086" y="32831"/>
                  </a:cubicBezTo>
                  <a:cubicBezTo>
                    <a:pt x="26013" y="32835"/>
                    <a:pt x="25939" y="32838"/>
                    <a:pt x="25866" y="32838"/>
                  </a:cubicBezTo>
                  <a:cubicBezTo>
                    <a:pt x="24825" y="32838"/>
                    <a:pt x="23724" y="32395"/>
                    <a:pt x="23351" y="31430"/>
                  </a:cubicBezTo>
                  <a:cubicBezTo>
                    <a:pt x="22984" y="30396"/>
                    <a:pt x="23617" y="29228"/>
                    <a:pt x="24485" y="28595"/>
                  </a:cubicBezTo>
                  <a:cubicBezTo>
                    <a:pt x="25385" y="27961"/>
                    <a:pt x="26486" y="27761"/>
                    <a:pt x="27554" y="27494"/>
                  </a:cubicBezTo>
                  <a:cubicBezTo>
                    <a:pt x="30489" y="26760"/>
                    <a:pt x="33291" y="25526"/>
                    <a:pt x="35826" y="23858"/>
                  </a:cubicBezTo>
                  <a:cubicBezTo>
                    <a:pt x="37094" y="22991"/>
                    <a:pt x="38428" y="21656"/>
                    <a:pt x="38028" y="20189"/>
                  </a:cubicBezTo>
                  <a:cubicBezTo>
                    <a:pt x="37727" y="19121"/>
                    <a:pt x="36593" y="18521"/>
                    <a:pt x="35559" y="18287"/>
                  </a:cubicBezTo>
                  <a:cubicBezTo>
                    <a:pt x="34492" y="18054"/>
                    <a:pt x="33358" y="18020"/>
                    <a:pt x="32357" y="17587"/>
                  </a:cubicBezTo>
                  <a:cubicBezTo>
                    <a:pt x="31490" y="17186"/>
                    <a:pt x="30689" y="16186"/>
                    <a:pt x="31123" y="15285"/>
                  </a:cubicBezTo>
                  <a:cubicBezTo>
                    <a:pt x="31390" y="14818"/>
                    <a:pt x="31823" y="14451"/>
                    <a:pt x="32324" y="14251"/>
                  </a:cubicBezTo>
                  <a:cubicBezTo>
                    <a:pt x="34925" y="12783"/>
                    <a:pt x="37294" y="10982"/>
                    <a:pt x="39362" y="8814"/>
                  </a:cubicBezTo>
                  <a:cubicBezTo>
                    <a:pt x="40763" y="7379"/>
                    <a:pt x="42131" y="5545"/>
                    <a:pt x="41830" y="3543"/>
                  </a:cubicBezTo>
                  <a:cubicBezTo>
                    <a:pt x="41530" y="1542"/>
                    <a:pt x="39562" y="107"/>
                    <a:pt x="37594" y="7"/>
                  </a:cubicBezTo>
                  <a:cubicBezTo>
                    <a:pt x="37502" y="3"/>
                    <a:pt x="37410" y="1"/>
                    <a:pt x="37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3"/>
            <p:cNvSpPr/>
            <p:nvPr/>
          </p:nvSpPr>
          <p:spPr>
            <a:xfrm rot="3511653">
              <a:off x="425939" y="4556166"/>
              <a:ext cx="672884" cy="896534"/>
            </a:xfrm>
            <a:custGeom>
              <a:avLst/>
              <a:gdLst/>
              <a:ahLst/>
              <a:cxnLst/>
              <a:rect l="l" t="t" r="r" b="b"/>
              <a:pathLst>
                <a:path w="32940" h="43893" extrusionOk="0">
                  <a:moveTo>
                    <a:pt x="3212" y="0"/>
                  </a:moveTo>
                  <a:cubicBezTo>
                    <a:pt x="2638" y="0"/>
                    <a:pt x="2293" y="232"/>
                    <a:pt x="2254" y="259"/>
                  </a:cubicBezTo>
                  <a:lnTo>
                    <a:pt x="2254" y="259"/>
                  </a:lnTo>
                  <a:cubicBezTo>
                    <a:pt x="1875" y="464"/>
                    <a:pt x="0" y="1784"/>
                    <a:pt x="2718" y="6766"/>
                  </a:cubicBezTo>
                  <a:cubicBezTo>
                    <a:pt x="5720" y="12303"/>
                    <a:pt x="7755" y="15005"/>
                    <a:pt x="7755" y="15005"/>
                  </a:cubicBezTo>
                  <a:cubicBezTo>
                    <a:pt x="7755" y="15005"/>
                    <a:pt x="8322" y="16306"/>
                    <a:pt x="7221" y="16540"/>
                  </a:cubicBezTo>
                  <a:cubicBezTo>
                    <a:pt x="6120" y="16773"/>
                    <a:pt x="3719" y="16440"/>
                    <a:pt x="3252" y="17774"/>
                  </a:cubicBezTo>
                  <a:cubicBezTo>
                    <a:pt x="2818" y="19108"/>
                    <a:pt x="3852" y="20476"/>
                    <a:pt x="5920" y="21543"/>
                  </a:cubicBezTo>
                  <a:cubicBezTo>
                    <a:pt x="7988" y="22644"/>
                    <a:pt x="12425" y="25212"/>
                    <a:pt x="12825" y="25446"/>
                  </a:cubicBezTo>
                  <a:cubicBezTo>
                    <a:pt x="13225" y="25679"/>
                    <a:pt x="13626" y="26280"/>
                    <a:pt x="12925" y="26547"/>
                  </a:cubicBezTo>
                  <a:cubicBezTo>
                    <a:pt x="12191" y="26814"/>
                    <a:pt x="6821" y="27514"/>
                    <a:pt x="7288" y="30083"/>
                  </a:cubicBezTo>
                  <a:cubicBezTo>
                    <a:pt x="7788" y="32618"/>
                    <a:pt x="14059" y="34719"/>
                    <a:pt x="14726" y="34953"/>
                  </a:cubicBezTo>
                  <a:cubicBezTo>
                    <a:pt x="15427" y="35186"/>
                    <a:pt x="15560" y="35487"/>
                    <a:pt x="15527" y="35853"/>
                  </a:cubicBezTo>
                  <a:cubicBezTo>
                    <a:pt x="15527" y="36220"/>
                    <a:pt x="13659" y="36287"/>
                    <a:pt x="12125" y="36554"/>
                  </a:cubicBezTo>
                  <a:cubicBezTo>
                    <a:pt x="10590" y="36821"/>
                    <a:pt x="8889" y="37388"/>
                    <a:pt x="9289" y="38822"/>
                  </a:cubicBezTo>
                  <a:cubicBezTo>
                    <a:pt x="9689" y="40290"/>
                    <a:pt x="13459" y="43225"/>
                    <a:pt x="22399" y="43893"/>
                  </a:cubicBezTo>
                  <a:lnTo>
                    <a:pt x="26568" y="43893"/>
                  </a:lnTo>
                  <a:lnTo>
                    <a:pt x="28770" y="40323"/>
                  </a:lnTo>
                  <a:cubicBezTo>
                    <a:pt x="32939" y="32384"/>
                    <a:pt x="32439" y="27614"/>
                    <a:pt x="31438" y="26513"/>
                  </a:cubicBezTo>
                  <a:cubicBezTo>
                    <a:pt x="31145" y="26201"/>
                    <a:pt x="30823" y="26072"/>
                    <a:pt x="30487" y="26072"/>
                  </a:cubicBezTo>
                  <a:cubicBezTo>
                    <a:pt x="29640" y="26072"/>
                    <a:pt x="28710" y="26902"/>
                    <a:pt x="27969" y="27714"/>
                  </a:cubicBezTo>
                  <a:cubicBezTo>
                    <a:pt x="26997" y="28812"/>
                    <a:pt x="26054" y="30234"/>
                    <a:pt x="25668" y="30234"/>
                  </a:cubicBezTo>
                  <a:cubicBezTo>
                    <a:pt x="25643" y="30234"/>
                    <a:pt x="25621" y="30228"/>
                    <a:pt x="25601" y="30216"/>
                  </a:cubicBezTo>
                  <a:cubicBezTo>
                    <a:pt x="25234" y="30049"/>
                    <a:pt x="25100" y="29782"/>
                    <a:pt x="25267" y="29082"/>
                  </a:cubicBezTo>
                  <a:cubicBezTo>
                    <a:pt x="25401" y="28348"/>
                    <a:pt x="26935" y="21943"/>
                    <a:pt x="25034" y="20176"/>
                  </a:cubicBezTo>
                  <a:cubicBezTo>
                    <a:pt x="24712" y="19871"/>
                    <a:pt x="24343" y="19744"/>
                    <a:pt x="23949" y="19744"/>
                  </a:cubicBezTo>
                  <a:cubicBezTo>
                    <a:pt x="22055" y="19744"/>
                    <a:pt x="19587" y="22691"/>
                    <a:pt x="19063" y="23078"/>
                  </a:cubicBezTo>
                  <a:cubicBezTo>
                    <a:pt x="18918" y="23190"/>
                    <a:pt x="18791" y="23237"/>
                    <a:pt x="18682" y="23237"/>
                  </a:cubicBezTo>
                  <a:cubicBezTo>
                    <a:pt x="18337" y="23237"/>
                    <a:pt x="18170" y="22773"/>
                    <a:pt x="18196" y="22444"/>
                  </a:cubicBezTo>
                  <a:cubicBezTo>
                    <a:pt x="18196" y="21977"/>
                    <a:pt x="18396" y="16840"/>
                    <a:pt x="18562" y="14505"/>
                  </a:cubicBezTo>
                  <a:cubicBezTo>
                    <a:pt x="18729" y="12203"/>
                    <a:pt x="18162" y="10602"/>
                    <a:pt x="16728" y="10268"/>
                  </a:cubicBezTo>
                  <a:cubicBezTo>
                    <a:pt x="16629" y="10246"/>
                    <a:pt x="16533" y="10235"/>
                    <a:pt x="16440" y="10235"/>
                  </a:cubicBezTo>
                  <a:cubicBezTo>
                    <a:pt x="15166" y="10235"/>
                    <a:pt x="14307" y="12225"/>
                    <a:pt x="13592" y="12970"/>
                  </a:cubicBezTo>
                  <a:cubicBezTo>
                    <a:pt x="13392" y="13179"/>
                    <a:pt x="13187" y="13256"/>
                    <a:pt x="12994" y="13256"/>
                  </a:cubicBezTo>
                  <a:cubicBezTo>
                    <a:pt x="12447" y="13256"/>
                    <a:pt x="11991" y="12637"/>
                    <a:pt x="11991" y="12637"/>
                  </a:cubicBezTo>
                  <a:cubicBezTo>
                    <a:pt x="11991" y="12637"/>
                    <a:pt x="10757" y="9468"/>
                    <a:pt x="7655" y="3997"/>
                  </a:cubicBezTo>
                  <a:cubicBezTo>
                    <a:pt x="5777" y="650"/>
                    <a:pt x="4174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94318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+TEXT 2">
  <p:cSld name="TITLE+TEXT 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950967" y="1820800"/>
            <a:ext cx="10290000" cy="16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 b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1"/>
          </p:nvPr>
        </p:nvSpPr>
        <p:spPr>
          <a:xfrm>
            <a:off x="3305333" y="3429000"/>
            <a:ext cx="5601600" cy="11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2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12" name="Google Shape;112;p14"/>
          <p:cNvGrpSpPr/>
          <p:nvPr/>
        </p:nvGrpSpPr>
        <p:grpSpPr>
          <a:xfrm flipH="1">
            <a:off x="-1250853" y="5059736"/>
            <a:ext cx="3319191" cy="2865653"/>
            <a:chOff x="7214200" y="3291297"/>
            <a:chExt cx="3328510" cy="2873700"/>
          </a:xfrm>
        </p:grpSpPr>
        <p:sp>
          <p:nvSpPr>
            <p:cNvPr id="113" name="Google Shape;113;p14"/>
            <p:cNvSpPr/>
            <p:nvPr/>
          </p:nvSpPr>
          <p:spPr>
            <a:xfrm rot="6775426">
              <a:off x="8009472" y="3631759"/>
              <a:ext cx="2192777" cy="2192777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rgbClr val="FFFFFF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7704900" y="4122222"/>
              <a:ext cx="220800" cy="220800"/>
            </a:xfrm>
            <a:prstGeom prst="ellipse">
              <a:avLst/>
            </a:prstGeom>
            <a:solidFill>
              <a:srgbClr val="FFFFFF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7214200" y="4406002"/>
              <a:ext cx="454800" cy="454800"/>
            </a:xfrm>
            <a:prstGeom prst="ellipse">
              <a:avLst/>
            </a:prstGeom>
            <a:solidFill>
              <a:srgbClr val="FFFFFF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" name="Google Shape;116;p14"/>
          <p:cNvGrpSpPr/>
          <p:nvPr/>
        </p:nvGrpSpPr>
        <p:grpSpPr>
          <a:xfrm flipH="1">
            <a:off x="10440584" y="5445364"/>
            <a:ext cx="2388673" cy="2094425"/>
            <a:chOff x="-471163" y="3954622"/>
            <a:chExt cx="1791505" cy="1570819"/>
          </a:xfrm>
        </p:grpSpPr>
        <p:sp>
          <p:nvSpPr>
            <p:cNvPr id="117" name="Google Shape;117;p14"/>
            <p:cNvSpPr/>
            <p:nvPr/>
          </p:nvSpPr>
          <p:spPr>
            <a:xfrm rot="-737604">
              <a:off x="-363593" y="4045738"/>
              <a:ext cx="976015" cy="1115545"/>
            </a:xfrm>
            <a:custGeom>
              <a:avLst/>
              <a:gdLst/>
              <a:ahLst/>
              <a:cxnLst/>
              <a:rect l="l" t="t" r="r" b="b"/>
              <a:pathLst>
                <a:path w="42131" h="48154" extrusionOk="0">
                  <a:moveTo>
                    <a:pt x="37318" y="1"/>
                  </a:moveTo>
                  <a:cubicBezTo>
                    <a:pt x="35418" y="1"/>
                    <a:pt x="33624" y="973"/>
                    <a:pt x="32224" y="2309"/>
                  </a:cubicBezTo>
                  <a:cubicBezTo>
                    <a:pt x="30789" y="3677"/>
                    <a:pt x="29688" y="5411"/>
                    <a:pt x="28621" y="7079"/>
                  </a:cubicBezTo>
                  <a:cubicBezTo>
                    <a:pt x="27520" y="8780"/>
                    <a:pt x="26353" y="10448"/>
                    <a:pt x="24785" y="11716"/>
                  </a:cubicBezTo>
                  <a:cubicBezTo>
                    <a:pt x="24416" y="11979"/>
                    <a:pt x="23963" y="12243"/>
                    <a:pt x="23543" y="12243"/>
                  </a:cubicBezTo>
                  <a:cubicBezTo>
                    <a:pt x="23431" y="12243"/>
                    <a:pt x="23322" y="12225"/>
                    <a:pt x="23217" y="12183"/>
                  </a:cubicBezTo>
                  <a:cubicBezTo>
                    <a:pt x="22683" y="11983"/>
                    <a:pt x="22483" y="11282"/>
                    <a:pt x="22517" y="10715"/>
                  </a:cubicBezTo>
                  <a:cubicBezTo>
                    <a:pt x="22583" y="10148"/>
                    <a:pt x="22650" y="9581"/>
                    <a:pt x="22650" y="8980"/>
                  </a:cubicBezTo>
                  <a:cubicBezTo>
                    <a:pt x="22530" y="7754"/>
                    <a:pt x="21284" y="6877"/>
                    <a:pt x="20042" y="6877"/>
                  </a:cubicBezTo>
                  <a:cubicBezTo>
                    <a:pt x="19899" y="6877"/>
                    <a:pt x="19756" y="6888"/>
                    <a:pt x="19615" y="6912"/>
                  </a:cubicBezTo>
                  <a:cubicBezTo>
                    <a:pt x="18280" y="7146"/>
                    <a:pt x="17213" y="8247"/>
                    <a:pt x="16646" y="9514"/>
                  </a:cubicBezTo>
                  <a:cubicBezTo>
                    <a:pt x="16079" y="10782"/>
                    <a:pt x="15912" y="12183"/>
                    <a:pt x="15778" y="13550"/>
                  </a:cubicBezTo>
                  <a:cubicBezTo>
                    <a:pt x="15512" y="16119"/>
                    <a:pt x="15245" y="18687"/>
                    <a:pt x="15011" y="21256"/>
                  </a:cubicBezTo>
                  <a:cubicBezTo>
                    <a:pt x="14844" y="22657"/>
                    <a:pt x="14511" y="24291"/>
                    <a:pt x="13277" y="24825"/>
                  </a:cubicBezTo>
                  <a:cubicBezTo>
                    <a:pt x="13025" y="24924"/>
                    <a:pt x="12765" y="24967"/>
                    <a:pt x="12501" y="24967"/>
                  </a:cubicBezTo>
                  <a:cubicBezTo>
                    <a:pt x="11785" y="24967"/>
                    <a:pt x="11051" y="24648"/>
                    <a:pt x="10441" y="24258"/>
                  </a:cubicBezTo>
                  <a:cubicBezTo>
                    <a:pt x="9174" y="23391"/>
                    <a:pt x="8173" y="22190"/>
                    <a:pt x="7539" y="20789"/>
                  </a:cubicBezTo>
                  <a:cubicBezTo>
                    <a:pt x="7072" y="19755"/>
                    <a:pt x="6739" y="18487"/>
                    <a:pt x="5771" y="17887"/>
                  </a:cubicBezTo>
                  <a:cubicBezTo>
                    <a:pt x="5442" y="17689"/>
                    <a:pt x="5075" y="17600"/>
                    <a:pt x="4700" y="17600"/>
                  </a:cubicBezTo>
                  <a:cubicBezTo>
                    <a:pt x="3747" y="17600"/>
                    <a:pt x="2743" y="18174"/>
                    <a:pt x="2169" y="18988"/>
                  </a:cubicBezTo>
                  <a:cubicBezTo>
                    <a:pt x="1402" y="20155"/>
                    <a:pt x="1368" y="21623"/>
                    <a:pt x="1201" y="22991"/>
                  </a:cubicBezTo>
                  <a:cubicBezTo>
                    <a:pt x="1" y="31263"/>
                    <a:pt x="634" y="40670"/>
                    <a:pt x="7206" y="46407"/>
                  </a:cubicBezTo>
                  <a:lnTo>
                    <a:pt x="7206" y="46441"/>
                  </a:lnTo>
                  <a:cubicBezTo>
                    <a:pt x="9668" y="47652"/>
                    <a:pt x="12095" y="48154"/>
                    <a:pt x="14603" y="48154"/>
                  </a:cubicBezTo>
                  <a:cubicBezTo>
                    <a:pt x="16376" y="48154"/>
                    <a:pt x="18189" y="47903"/>
                    <a:pt x="20082" y="47475"/>
                  </a:cubicBezTo>
                  <a:cubicBezTo>
                    <a:pt x="24651" y="46341"/>
                    <a:pt x="28854" y="44006"/>
                    <a:pt x="32224" y="40737"/>
                  </a:cubicBezTo>
                  <a:cubicBezTo>
                    <a:pt x="33258" y="39869"/>
                    <a:pt x="34092" y="38768"/>
                    <a:pt x="34692" y="37568"/>
                  </a:cubicBezTo>
                  <a:cubicBezTo>
                    <a:pt x="35226" y="36333"/>
                    <a:pt x="35326" y="34832"/>
                    <a:pt x="34625" y="33665"/>
                  </a:cubicBezTo>
                  <a:cubicBezTo>
                    <a:pt x="33890" y="32342"/>
                    <a:pt x="32381" y="31792"/>
                    <a:pt x="30852" y="31792"/>
                  </a:cubicBezTo>
                  <a:cubicBezTo>
                    <a:pt x="30299" y="31792"/>
                    <a:pt x="29744" y="31864"/>
                    <a:pt x="29221" y="31997"/>
                  </a:cubicBezTo>
                  <a:cubicBezTo>
                    <a:pt x="28154" y="32264"/>
                    <a:pt x="27153" y="32731"/>
                    <a:pt x="26086" y="32831"/>
                  </a:cubicBezTo>
                  <a:cubicBezTo>
                    <a:pt x="26013" y="32835"/>
                    <a:pt x="25939" y="32838"/>
                    <a:pt x="25866" y="32838"/>
                  </a:cubicBezTo>
                  <a:cubicBezTo>
                    <a:pt x="24825" y="32838"/>
                    <a:pt x="23724" y="32395"/>
                    <a:pt x="23351" y="31430"/>
                  </a:cubicBezTo>
                  <a:cubicBezTo>
                    <a:pt x="22984" y="30396"/>
                    <a:pt x="23617" y="29228"/>
                    <a:pt x="24485" y="28595"/>
                  </a:cubicBezTo>
                  <a:cubicBezTo>
                    <a:pt x="25385" y="27961"/>
                    <a:pt x="26486" y="27761"/>
                    <a:pt x="27554" y="27494"/>
                  </a:cubicBezTo>
                  <a:cubicBezTo>
                    <a:pt x="30489" y="26760"/>
                    <a:pt x="33291" y="25526"/>
                    <a:pt x="35826" y="23858"/>
                  </a:cubicBezTo>
                  <a:cubicBezTo>
                    <a:pt x="37094" y="22991"/>
                    <a:pt x="38428" y="21656"/>
                    <a:pt x="38028" y="20189"/>
                  </a:cubicBezTo>
                  <a:cubicBezTo>
                    <a:pt x="37727" y="19121"/>
                    <a:pt x="36593" y="18521"/>
                    <a:pt x="35559" y="18287"/>
                  </a:cubicBezTo>
                  <a:cubicBezTo>
                    <a:pt x="34492" y="18054"/>
                    <a:pt x="33358" y="18020"/>
                    <a:pt x="32357" y="17587"/>
                  </a:cubicBezTo>
                  <a:cubicBezTo>
                    <a:pt x="31490" y="17186"/>
                    <a:pt x="30689" y="16186"/>
                    <a:pt x="31123" y="15285"/>
                  </a:cubicBezTo>
                  <a:cubicBezTo>
                    <a:pt x="31390" y="14818"/>
                    <a:pt x="31823" y="14451"/>
                    <a:pt x="32324" y="14251"/>
                  </a:cubicBezTo>
                  <a:cubicBezTo>
                    <a:pt x="34925" y="12783"/>
                    <a:pt x="37294" y="10982"/>
                    <a:pt x="39362" y="8814"/>
                  </a:cubicBezTo>
                  <a:cubicBezTo>
                    <a:pt x="40763" y="7379"/>
                    <a:pt x="42131" y="5545"/>
                    <a:pt x="41830" y="3543"/>
                  </a:cubicBezTo>
                  <a:cubicBezTo>
                    <a:pt x="41530" y="1542"/>
                    <a:pt x="39562" y="107"/>
                    <a:pt x="37594" y="7"/>
                  </a:cubicBezTo>
                  <a:cubicBezTo>
                    <a:pt x="37502" y="3"/>
                    <a:pt x="37410" y="1"/>
                    <a:pt x="37318" y="1"/>
                  </a:cubicBezTo>
                  <a:close/>
                </a:path>
              </a:pathLst>
            </a:custGeom>
            <a:solidFill>
              <a:srgbClr val="FFFFFF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4"/>
            <p:cNvSpPr/>
            <p:nvPr/>
          </p:nvSpPr>
          <p:spPr>
            <a:xfrm rot="3511653">
              <a:off x="425939" y="4556166"/>
              <a:ext cx="672884" cy="896534"/>
            </a:xfrm>
            <a:custGeom>
              <a:avLst/>
              <a:gdLst/>
              <a:ahLst/>
              <a:cxnLst/>
              <a:rect l="l" t="t" r="r" b="b"/>
              <a:pathLst>
                <a:path w="32940" h="43893" extrusionOk="0">
                  <a:moveTo>
                    <a:pt x="3212" y="0"/>
                  </a:moveTo>
                  <a:cubicBezTo>
                    <a:pt x="2638" y="0"/>
                    <a:pt x="2293" y="232"/>
                    <a:pt x="2254" y="259"/>
                  </a:cubicBezTo>
                  <a:lnTo>
                    <a:pt x="2254" y="259"/>
                  </a:lnTo>
                  <a:cubicBezTo>
                    <a:pt x="1875" y="464"/>
                    <a:pt x="0" y="1784"/>
                    <a:pt x="2718" y="6766"/>
                  </a:cubicBezTo>
                  <a:cubicBezTo>
                    <a:pt x="5720" y="12303"/>
                    <a:pt x="7755" y="15005"/>
                    <a:pt x="7755" y="15005"/>
                  </a:cubicBezTo>
                  <a:cubicBezTo>
                    <a:pt x="7755" y="15005"/>
                    <a:pt x="8322" y="16306"/>
                    <a:pt x="7221" y="16540"/>
                  </a:cubicBezTo>
                  <a:cubicBezTo>
                    <a:pt x="6120" y="16773"/>
                    <a:pt x="3719" y="16440"/>
                    <a:pt x="3252" y="17774"/>
                  </a:cubicBezTo>
                  <a:cubicBezTo>
                    <a:pt x="2818" y="19108"/>
                    <a:pt x="3852" y="20476"/>
                    <a:pt x="5920" y="21543"/>
                  </a:cubicBezTo>
                  <a:cubicBezTo>
                    <a:pt x="7988" y="22644"/>
                    <a:pt x="12425" y="25212"/>
                    <a:pt x="12825" y="25446"/>
                  </a:cubicBezTo>
                  <a:cubicBezTo>
                    <a:pt x="13225" y="25679"/>
                    <a:pt x="13626" y="26280"/>
                    <a:pt x="12925" y="26547"/>
                  </a:cubicBezTo>
                  <a:cubicBezTo>
                    <a:pt x="12191" y="26814"/>
                    <a:pt x="6821" y="27514"/>
                    <a:pt x="7288" y="30083"/>
                  </a:cubicBezTo>
                  <a:cubicBezTo>
                    <a:pt x="7788" y="32618"/>
                    <a:pt x="14059" y="34719"/>
                    <a:pt x="14726" y="34953"/>
                  </a:cubicBezTo>
                  <a:cubicBezTo>
                    <a:pt x="15427" y="35186"/>
                    <a:pt x="15560" y="35487"/>
                    <a:pt x="15527" y="35853"/>
                  </a:cubicBezTo>
                  <a:cubicBezTo>
                    <a:pt x="15527" y="36220"/>
                    <a:pt x="13659" y="36287"/>
                    <a:pt x="12125" y="36554"/>
                  </a:cubicBezTo>
                  <a:cubicBezTo>
                    <a:pt x="10590" y="36821"/>
                    <a:pt x="8889" y="37388"/>
                    <a:pt x="9289" y="38822"/>
                  </a:cubicBezTo>
                  <a:cubicBezTo>
                    <a:pt x="9689" y="40290"/>
                    <a:pt x="13459" y="43225"/>
                    <a:pt x="22399" y="43893"/>
                  </a:cubicBezTo>
                  <a:lnTo>
                    <a:pt x="26568" y="43893"/>
                  </a:lnTo>
                  <a:lnTo>
                    <a:pt x="28770" y="40323"/>
                  </a:lnTo>
                  <a:cubicBezTo>
                    <a:pt x="32939" y="32384"/>
                    <a:pt x="32439" y="27614"/>
                    <a:pt x="31438" y="26513"/>
                  </a:cubicBezTo>
                  <a:cubicBezTo>
                    <a:pt x="31145" y="26201"/>
                    <a:pt x="30823" y="26072"/>
                    <a:pt x="30487" y="26072"/>
                  </a:cubicBezTo>
                  <a:cubicBezTo>
                    <a:pt x="29640" y="26072"/>
                    <a:pt x="28710" y="26902"/>
                    <a:pt x="27969" y="27714"/>
                  </a:cubicBezTo>
                  <a:cubicBezTo>
                    <a:pt x="26997" y="28812"/>
                    <a:pt x="26054" y="30234"/>
                    <a:pt x="25668" y="30234"/>
                  </a:cubicBezTo>
                  <a:cubicBezTo>
                    <a:pt x="25643" y="30234"/>
                    <a:pt x="25621" y="30228"/>
                    <a:pt x="25601" y="30216"/>
                  </a:cubicBezTo>
                  <a:cubicBezTo>
                    <a:pt x="25234" y="30049"/>
                    <a:pt x="25100" y="29782"/>
                    <a:pt x="25267" y="29082"/>
                  </a:cubicBezTo>
                  <a:cubicBezTo>
                    <a:pt x="25401" y="28348"/>
                    <a:pt x="26935" y="21943"/>
                    <a:pt x="25034" y="20176"/>
                  </a:cubicBezTo>
                  <a:cubicBezTo>
                    <a:pt x="24712" y="19871"/>
                    <a:pt x="24343" y="19744"/>
                    <a:pt x="23949" y="19744"/>
                  </a:cubicBezTo>
                  <a:cubicBezTo>
                    <a:pt x="22055" y="19744"/>
                    <a:pt x="19587" y="22691"/>
                    <a:pt x="19063" y="23078"/>
                  </a:cubicBezTo>
                  <a:cubicBezTo>
                    <a:pt x="18918" y="23190"/>
                    <a:pt x="18791" y="23237"/>
                    <a:pt x="18682" y="23237"/>
                  </a:cubicBezTo>
                  <a:cubicBezTo>
                    <a:pt x="18337" y="23237"/>
                    <a:pt x="18170" y="22773"/>
                    <a:pt x="18196" y="22444"/>
                  </a:cubicBezTo>
                  <a:cubicBezTo>
                    <a:pt x="18196" y="21977"/>
                    <a:pt x="18396" y="16840"/>
                    <a:pt x="18562" y="14505"/>
                  </a:cubicBezTo>
                  <a:cubicBezTo>
                    <a:pt x="18729" y="12203"/>
                    <a:pt x="18162" y="10602"/>
                    <a:pt x="16728" y="10268"/>
                  </a:cubicBezTo>
                  <a:cubicBezTo>
                    <a:pt x="16629" y="10246"/>
                    <a:pt x="16533" y="10235"/>
                    <a:pt x="16440" y="10235"/>
                  </a:cubicBezTo>
                  <a:cubicBezTo>
                    <a:pt x="15166" y="10235"/>
                    <a:pt x="14307" y="12225"/>
                    <a:pt x="13592" y="12970"/>
                  </a:cubicBezTo>
                  <a:cubicBezTo>
                    <a:pt x="13392" y="13179"/>
                    <a:pt x="13187" y="13256"/>
                    <a:pt x="12994" y="13256"/>
                  </a:cubicBezTo>
                  <a:cubicBezTo>
                    <a:pt x="12447" y="13256"/>
                    <a:pt x="11991" y="12637"/>
                    <a:pt x="11991" y="12637"/>
                  </a:cubicBezTo>
                  <a:cubicBezTo>
                    <a:pt x="11991" y="12637"/>
                    <a:pt x="10757" y="9468"/>
                    <a:pt x="7655" y="3997"/>
                  </a:cubicBezTo>
                  <a:cubicBezTo>
                    <a:pt x="5777" y="650"/>
                    <a:pt x="4174" y="0"/>
                    <a:pt x="3212" y="0"/>
                  </a:cubicBezTo>
                  <a:close/>
                </a:path>
              </a:pathLst>
            </a:custGeom>
            <a:solidFill>
              <a:srgbClr val="FFFFFF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5202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2153000" y="2023784"/>
            <a:ext cx="7886000" cy="1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933" b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121" name="Google Shape;121;p15"/>
          <p:cNvCxnSpPr/>
          <p:nvPr/>
        </p:nvCxnSpPr>
        <p:spPr>
          <a:xfrm>
            <a:off x="2005833" y="2023784"/>
            <a:ext cx="8264800" cy="0"/>
          </a:xfrm>
          <a:prstGeom prst="straightConnector1">
            <a:avLst/>
          </a:prstGeom>
          <a:noFill/>
          <a:ln w="9525" cap="flat" cmpd="sng">
            <a:solidFill>
              <a:srgbClr val="FFE3D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5"/>
          <p:cNvCxnSpPr/>
          <p:nvPr/>
        </p:nvCxnSpPr>
        <p:spPr>
          <a:xfrm>
            <a:off x="2005833" y="3804784"/>
            <a:ext cx="8264800" cy="0"/>
          </a:xfrm>
          <a:prstGeom prst="straightConnector1">
            <a:avLst/>
          </a:prstGeom>
          <a:noFill/>
          <a:ln w="9525" cap="flat" cmpd="sng">
            <a:solidFill>
              <a:srgbClr val="FFE3D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5"/>
          <p:cNvSpPr txBox="1">
            <a:spLocks noGrp="1"/>
          </p:cNvSpPr>
          <p:nvPr>
            <p:ph type="title" idx="2"/>
          </p:nvPr>
        </p:nvSpPr>
        <p:spPr>
          <a:xfrm>
            <a:off x="1997200" y="4051317"/>
            <a:ext cx="8197600" cy="5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24" name="Google Shape;124;p15"/>
          <p:cNvGrpSpPr/>
          <p:nvPr/>
        </p:nvGrpSpPr>
        <p:grpSpPr>
          <a:xfrm flipH="1">
            <a:off x="-1250853" y="5059736"/>
            <a:ext cx="3319191" cy="2865653"/>
            <a:chOff x="7214200" y="3291297"/>
            <a:chExt cx="3328510" cy="2873700"/>
          </a:xfrm>
        </p:grpSpPr>
        <p:sp>
          <p:nvSpPr>
            <p:cNvPr id="125" name="Google Shape;125;p15"/>
            <p:cNvSpPr/>
            <p:nvPr/>
          </p:nvSpPr>
          <p:spPr>
            <a:xfrm rot="6775426">
              <a:off x="8009472" y="3631759"/>
              <a:ext cx="2192777" cy="2192777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rgbClr val="FFFFFF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7704900" y="4122222"/>
              <a:ext cx="220800" cy="220800"/>
            </a:xfrm>
            <a:prstGeom prst="ellipse">
              <a:avLst/>
            </a:prstGeom>
            <a:solidFill>
              <a:srgbClr val="FFFFFF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7214200" y="4406002"/>
              <a:ext cx="454800" cy="454800"/>
            </a:xfrm>
            <a:prstGeom prst="ellipse">
              <a:avLst/>
            </a:prstGeom>
            <a:solidFill>
              <a:srgbClr val="FFFFFF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" name="Google Shape;128;p15"/>
          <p:cNvGrpSpPr/>
          <p:nvPr/>
        </p:nvGrpSpPr>
        <p:grpSpPr>
          <a:xfrm flipH="1">
            <a:off x="10440584" y="5445364"/>
            <a:ext cx="2388673" cy="2094425"/>
            <a:chOff x="-471163" y="3954622"/>
            <a:chExt cx="1791505" cy="1570819"/>
          </a:xfrm>
        </p:grpSpPr>
        <p:sp>
          <p:nvSpPr>
            <p:cNvPr id="129" name="Google Shape;129;p15"/>
            <p:cNvSpPr/>
            <p:nvPr/>
          </p:nvSpPr>
          <p:spPr>
            <a:xfrm rot="-737604">
              <a:off x="-363593" y="4045738"/>
              <a:ext cx="976015" cy="1115545"/>
            </a:xfrm>
            <a:custGeom>
              <a:avLst/>
              <a:gdLst/>
              <a:ahLst/>
              <a:cxnLst/>
              <a:rect l="l" t="t" r="r" b="b"/>
              <a:pathLst>
                <a:path w="42131" h="48154" extrusionOk="0">
                  <a:moveTo>
                    <a:pt x="37318" y="1"/>
                  </a:moveTo>
                  <a:cubicBezTo>
                    <a:pt x="35418" y="1"/>
                    <a:pt x="33624" y="973"/>
                    <a:pt x="32224" y="2309"/>
                  </a:cubicBezTo>
                  <a:cubicBezTo>
                    <a:pt x="30789" y="3677"/>
                    <a:pt x="29688" y="5411"/>
                    <a:pt x="28621" y="7079"/>
                  </a:cubicBezTo>
                  <a:cubicBezTo>
                    <a:pt x="27520" y="8780"/>
                    <a:pt x="26353" y="10448"/>
                    <a:pt x="24785" y="11716"/>
                  </a:cubicBezTo>
                  <a:cubicBezTo>
                    <a:pt x="24416" y="11979"/>
                    <a:pt x="23963" y="12243"/>
                    <a:pt x="23543" y="12243"/>
                  </a:cubicBezTo>
                  <a:cubicBezTo>
                    <a:pt x="23431" y="12243"/>
                    <a:pt x="23322" y="12225"/>
                    <a:pt x="23217" y="12183"/>
                  </a:cubicBezTo>
                  <a:cubicBezTo>
                    <a:pt x="22683" y="11983"/>
                    <a:pt x="22483" y="11282"/>
                    <a:pt x="22517" y="10715"/>
                  </a:cubicBezTo>
                  <a:cubicBezTo>
                    <a:pt x="22583" y="10148"/>
                    <a:pt x="22650" y="9581"/>
                    <a:pt x="22650" y="8980"/>
                  </a:cubicBezTo>
                  <a:cubicBezTo>
                    <a:pt x="22530" y="7754"/>
                    <a:pt x="21284" y="6877"/>
                    <a:pt x="20042" y="6877"/>
                  </a:cubicBezTo>
                  <a:cubicBezTo>
                    <a:pt x="19899" y="6877"/>
                    <a:pt x="19756" y="6888"/>
                    <a:pt x="19615" y="6912"/>
                  </a:cubicBezTo>
                  <a:cubicBezTo>
                    <a:pt x="18280" y="7146"/>
                    <a:pt x="17213" y="8247"/>
                    <a:pt x="16646" y="9514"/>
                  </a:cubicBezTo>
                  <a:cubicBezTo>
                    <a:pt x="16079" y="10782"/>
                    <a:pt x="15912" y="12183"/>
                    <a:pt x="15778" y="13550"/>
                  </a:cubicBezTo>
                  <a:cubicBezTo>
                    <a:pt x="15512" y="16119"/>
                    <a:pt x="15245" y="18687"/>
                    <a:pt x="15011" y="21256"/>
                  </a:cubicBezTo>
                  <a:cubicBezTo>
                    <a:pt x="14844" y="22657"/>
                    <a:pt x="14511" y="24291"/>
                    <a:pt x="13277" y="24825"/>
                  </a:cubicBezTo>
                  <a:cubicBezTo>
                    <a:pt x="13025" y="24924"/>
                    <a:pt x="12765" y="24967"/>
                    <a:pt x="12501" y="24967"/>
                  </a:cubicBezTo>
                  <a:cubicBezTo>
                    <a:pt x="11785" y="24967"/>
                    <a:pt x="11051" y="24648"/>
                    <a:pt x="10441" y="24258"/>
                  </a:cubicBezTo>
                  <a:cubicBezTo>
                    <a:pt x="9174" y="23391"/>
                    <a:pt x="8173" y="22190"/>
                    <a:pt x="7539" y="20789"/>
                  </a:cubicBezTo>
                  <a:cubicBezTo>
                    <a:pt x="7072" y="19755"/>
                    <a:pt x="6739" y="18487"/>
                    <a:pt x="5771" y="17887"/>
                  </a:cubicBezTo>
                  <a:cubicBezTo>
                    <a:pt x="5442" y="17689"/>
                    <a:pt x="5075" y="17600"/>
                    <a:pt x="4700" y="17600"/>
                  </a:cubicBezTo>
                  <a:cubicBezTo>
                    <a:pt x="3747" y="17600"/>
                    <a:pt x="2743" y="18174"/>
                    <a:pt x="2169" y="18988"/>
                  </a:cubicBezTo>
                  <a:cubicBezTo>
                    <a:pt x="1402" y="20155"/>
                    <a:pt x="1368" y="21623"/>
                    <a:pt x="1201" y="22991"/>
                  </a:cubicBezTo>
                  <a:cubicBezTo>
                    <a:pt x="1" y="31263"/>
                    <a:pt x="634" y="40670"/>
                    <a:pt x="7206" y="46407"/>
                  </a:cubicBezTo>
                  <a:lnTo>
                    <a:pt x="7206" y="46441"/>
                  </a:lnTo>
                  <a:cubicBezTo>
                    <a:pt x="9668" y="47652"/>
                    <a:pt x="12095" y="48154"/>
                    <a:pt x="14603" y="48154"/>
                  </a:cubicBezTo>
                  <a:cubicBezTo>
                    <a:pt x="16376" y="48154"/>
                    <a:pt x="18189" y="47903"/>
                    <a:pt x="20082" y="47475"/>
                  </a:cubicBezTo>
                  <a:cubicBezTo>
                    <a:pt x="24651" y="46341"/>
                    <a:pt x="28854" y="44006"/>
                    <a:pt x="32224" y="40737"/>
                  </a:cubicBezTo>
                  <a:cubicBezTo>
                    <a:pt x="33258" y="39869"/>
                    <a:pt x="34092" y="38768"/>
                    <a:pt x="34692" y="37568"/>
                  </a:cubicBezTo>
                  <a:cubicBezTo>
                    <a:pt x="35226" y="36333"/>
                    <a:pt x="35326" y="34832"/>
                    <a:pt x="34625" y="33665"/>
                  </a:cubicBezTo>
                  <a:cubicBezTo>
                    <a:pt x="33890" y="32342"/>
                    <a:pt x="32381" y="31792"/>
                    <a:pt x="30852" y="31792"/>
                  </a:cubicBezTo>
                  <a:cubicBezTo>
                    <a:pt x="30299" y="31792"/>
                    <a:pt x="29744" y="31864"/>
                    <a:pt x="29221" y="31997"/>
                  </a:cubicBezTo>
                  <a:cubicBezTo>
                    <a:pt x="28154" y="32264"/>
                    <a:pt x="27153" y="32731"/>
                    <a:pt x="26086" y="32831"/>
                  </a:cubicBezTo>
                  <a:cubicBezTo>
                    <a:pt x="26013" y="32835"/>
                    <a:pt x="25939" y="32838"/>
                    <a:pt x="25866" y="32838"/>
                  </a:cubicBezTo>
                  <a:cubicBezTo>
                    <a:pt x="24825" y="32838"/>
                    <a:pt x="23724" y="32395"/>
                    <a:pt x="23351" y="31430"/>
                  </a:cubicBezTo>
                  <a:cubicBezTo>
                    <a:pt x="22984" y="30396"/>
                    <a:pt x="23617" y="29228"/>
                    <a:pt x="24485" y="28595"/>
                  </a:cubicBezTo>
                  <a:cubicBezTo>
                    <a:pt x="25385" y="27961"/>
                    <a:pt x="26486" y="27761"/>
                    <a:pt x="27554" y="27494"/>
                  </a:cubicBezTo>
                  <a:cubicBezTo>
                    <a:pt x="30489" y="26760"/>
                    <a:pt x="33291" y="25526"/>
                    <a:pt x="35826" y="23858"/>
                  </a:cubicBezTo>
                  <a:cubicBezTo>
                    <a:pt x="37094" y="22991"/>
                    <a:pt x="38428" y="21656"/>
                    <a:pt x="38028" y="20189"/>
                  </a:cubicBezTo>
                  <a:cubicBezTo>
                    <a:pt x="37727" y="19121"/>
                    <a:pt x="36593" y="18521"/>
                    <a:pt x="35559" y="18287"/>
                  </a:cubicBezTo>
                  <a:cubicBezTo>
                    <a:pt x="34492" y="18054"/>
                    <a:pt x="33358" y="18020"/>
                    <a:pt x="32357" y="17587"/>
                  </a:cubicBezTo>
                  <a:cubicBezTo>
                    <a:pt x="31490" y="17186"/>
                    <a:pt x="30689" y="16186"/>
                    <a:pt x="31123" y="15285"/>
                  </a:cubicBezTo>
                  <a:cubicBezTo>
                    <a:pt x="31390" y="14818"/>
                    <a:pt x="31823" y="14451"/>
                    <a:pt x="32324" y="14251"/>
                  </a:cubicBezTo>
                  <a:cubicBezTo>
                    <a:pt x="34925" y="12783"/>
                    <a:pt x="37294" y="10982"/>
                    <a:pt x="39362" y="8814"/>
                  </a:cubicBezTo>
                  <a:cubicBezTo>
                    <a:pt x="40763" y="7379"/>
                    <a:pt x="42131" y="5545"/>
                    <a:pt x="41830" y="3543"/>
                  </a:cubicBezTo>
                  <a:cubicBezTo>
                    <a:pt x="41530" y="1542"/>
                    <a:pt x="39562" y="107"/>
                    <a:pt x="37594" y="7"/>
                  </a:cubicBezTo>
                  <a:cubicBezTo>
                    <a:pt x="37502" y="3"/>
                    <a:pt x="37410" y="1"/>
                    <a:pt x="37318" y="1"/>
                  </a:cubicBezTo>
                  <a:close/>
                </a:path>
              </a:pathLst>
            </a:custGeom>
            <a:solidFill>
              <a:srgbClr val="FFFFFF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15"/>
            <p:cNvSpPr/>
            <p:nvPr/>
          </p:nvSpPr>
          <p:spPr>
            <a:xfrm rot="3511653">
              <a:off x="425939" y="4556166"/>
              <a:ext cx="672884" cy="896534"/>
            </a:xfrm>
            <a:custGeom>
              <a:avLst/>
              <a:gdLst/>
              <a:ahLst/>
              <a:cxnLst/>
              <a:rect l="l" t="t" r="r" b="b"/>
              <a:pathLst>
                <a:path w="32940" h="43893" extrusionOk="0">
                  <a:moveTo>
                    <a:pt x="3212" y="0"/>
                  </a:moveTo>
                  <a:cubicBezTo>
                    <a:pt x="2638" y="0"/>
                    <a:pt x="2293" y="232"/>
                    <a:pt x="2254" y="259"/>
                  </a:cubicBezTo>
                  <a:lnTo>
                    <a:pt x="2254" y="259"/>
                  </a:lnTo>
                  <a:cubicBezTo>
                    <a:pt x="1875" y="464"/>
                    <a:pt x="0" y="1784"/>
                    <a:pt x="2718" y="6766"/>
                  </a:cubicBezTo>
                  <a:cubicBezTo>
                    <a:pt x="5720" y="12303"/>
                    <a:pt x="7755" y="15005"/>
                    <a:pt x="7755" y="15005"/>
                  </a:cubicBezTo>
                  <a:cubicBezTo>
                    <a:pt x="7755" y="15005"/>
                    <a:pt x="8322" y="16306"/>
                    <a:pt x="7221" y="16540"/>
                  </a:cubicBezTo>
                  <a:cubicBezTo>
                    <a:pt x="6120" y="16773"/>
                    <a:pt x="3719" y="16440"/>
                    <a:pt x="3252" y="17774"/>
                  </a:cubicBezTo>
                  <a:cubicBezTo>
                    <a:pt x="2818" y="19108"/>
                    <a:pt x="3852" y="20476"/>
                    <a:pt x="5920" y="21543"/>
                  </a:cubicBezTo>
                  <a:cubicBezTo>
                    <a:pt x="7988" y="22644"/>
                    <a:pt x="12425" y="25212"/>
                    <a:pt x="12825" y="25446"/>
                  </a:cubicBezTo>
                  <a:cubicBezTo>
                    <a:pt x="13225" y="25679"/>
                    <a:pt x="13626" y="26280"/>
                    <a:pt x="12925" y="26547"/>
                  </a:cubicBezTo>
                  <a:cubicBezTo>
                    <a:pt x="12191" y="26814"/>
                    <a:pt x="6821" y="27514"/>
                    <a:pt x="7288" y="30083"/>
                  </a:cubicBezTo>
                  <a:cubicBezTo>
                    <a:pt x="7788" y="32618"/>
                    <a:pt x="14059" y="34719"/>
                    <a:pt x="14726" y="34953"/>
                  </a:cubicBezTo>
                  <a:cubicBezTo>
                    <a:pt x="15427" y="35186"/>
                    <a:pt x="15560" y="35487"/>
                    <a:pt x="15527" y="35853"/>
                  </a:cubicBezTo>
                  <a:cubicBezTo>
                    <a:pt x="15527" y="36220"/>
                    <a:pt x="13659" y="36287"/>
                    <a:pt x="12125" y="36554"/>
                  </a:cubicBezTo>
                  <a:cubicBezTo>
                    <a:pt x="10590" y="36821"/>
                    <a:pt x="8889" y="37388"/>
                    <a:pt x="9289" y="38822"/>
                  </a:cubicBezTo>
                  <a:cubicBezTo>
                    <a:pt x="9689" y="40290"/>
                    <a:pt x="13459" y="43225"/>
                    <a:pt x="22399" y="43893"/>
                  </a:cubicBezTo>
                  <a:lnTo>
                    <a:pt x="26568" y="43893"/>
                  </a:lnTo>
                  <a:lnTo>
                    <a:pt x="28770" y="40323"/>
                  </a:lnTo>
                  <a:cubicBezTo>
                    <a:pt x="32939" y="32384"/>
                    <a:pt x="32439" y="27614"/>
                    <a:pt x="31438" y="26513"/>
                  </a:cubicBezTo>
                  <a:cubicBezTo>
                    <a:pt x="31145" y="26201"/>
                    <a:pt x="30823" y="26072"/>
                    <a:pt x="30487" y="26072"/>
                  </a:cubicBezTo>
                  <a:cubicBezTo>
                    <a:pt x="29640" y="26072"/>
                    <a:pt x="28710" y="26902"/>
                    <a:pt x="27969" y="27714"/>
                  </a:cubicBezTo>
                  <a:cubicBezTo>
                    <a:pt x="26997" y="28812"/>
                    <a:pt x="26054" y="30234"/>
                    <a:pt x="25668" y="30234"/>
                  </a:cubicBezTo>
                  <a:cubicBezTo>
                    <a:pt x="25643" y="30234"/>
                    <a:pt x="25621" y="30228"/>
                    <a:pt x="25601" y="30216"/>
                  </a:cubicBezTo>
                  <a:cubicBezTo>
                    <a:pt x="25234" y="30049"/>
                    <a:pt x="25100" y="29782"/>
                    <a:pt x="25267" y="29082"/>
                  </a:cubicBezTo>
                  <a:cubicBezTo>
                    <a:pt x="25401" y="28348"/>
                    <a:pt x="26935" y="21943"/>
                    <a:pt x="25034" y="20176"/>
                  </a:cubicBezTo>
                  <a:cubicBezTo>
                    <a:pt x="24712" y="19871"/>
                    <a:pt x="24343" y="19744"/>
                    <a:pt x="23949" y="19744"/>
                  </a:cubicBezTo>
                  <a:cubicBezTo>
                    <a:pt x="22055" y="19744"/>
                    <a:pt x="19587" y="22691"/>
                    <a:pt x="19063" y="23078"/>
                  </a:cubicBezTo>
                  <a:cubicBezTo>
                    <a:pt x="18918" y="23190"/>
                    <a:pt x="18791" y="23237"/>
                    <a:pt x="18682" y="23237"/>
                  </a:cubicBezTo>
                  <a:cubicBezTo>
                    <a:pt x="18337" y="23237"/>
                    <a:pt x="18170" y="22773"/>
                    <a:pt x="18196" y="22444"/>
                  </a:cubicBezTo>
                  <a:cubicBezTo>
                    <a:pt x="18196" y="21977"/>
                    <a:pt x="18396" y="16840"/>
                    <a:pt x="18562" y="14505"/>
                  </a:cubicBezTo>
                  <a:cubicBezTo>
                    <a:pt x="18729" y="12203"/>
                    <a:pt x="18162" y="10602"/>
                    <a:pt x="16728" y="10268"/>
                  </a:cubicBezTo>
                  <a:cubicBezTo>
                    <a:pt x="16629" y="10246"/>
                    <a:pt x="16533" y="10235"/>
                    <a:pt x="16440" y="10235"/>
                  </a:cubicBezTo>
                  <a:cubicBezTo>
                    <a:pt x="15166" y="10235"/>
                    <a:pt x="14307" y="12225"/>
                    <a:pt x="13592" y="12970"/>
                  </a:cubicBezTo>
                  <a:cubicBezTo>
                    <a:pt x="13392" y="13179"/>
                    <a:pt x="13187" y="13256"/>
                    <a:pt x="12994" y="13256"/>
                  </a:cubicBezTo>
                  <a:cubicBezTo>
                    <a:pt x="12447" y="13256"/>
                    <a:pt x="11991" y="12637"/>
                    <a:pt x="11991" y="12637"/>
                  </a:cubicBezTo>
                  <a:cubicBezTo>
                    <a:pt x="11991" y="12637"/>
                    <a:pt x="10757" y="9468"/>
                    <a:pt x="7655" y="3997"/>
                  </a:cubicBezTo>
                  <a:cubicBezTo>
                    <a:pt x="5777" y="650"/>
                    <a:pt x="4174" y="0"/>
                    <a:pt x="3212" y="0"/>
                  </a:cubicBezTo>
                  <a:close/>
                </a:path>
              </a:pathLst>
            </a:custGeom>
            <a:solidFill>
              <a:srgbClr val="FFFFFF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03542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HREE COLUMNS">
  <p:cSld name="TITTLE &amp; THREE COLUMNS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1333300" y="719333"/>
            <a:ext cx="95252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ubTitle" idx="1"/>
          </p:nvPr>
        </p:nvSpPr>
        <p:spPr>
          <a:xfrm>
            <a:off x="1012117" y="3870217"/>
            <a:ext cx="2782000" cy="5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2"/>
          </p:nvPr>
        </p:nvSpPr>
        <p:spPr>
          <a:xfrm>
            <a:off x="1094267" y="4345567"/>
            <a:ext cx="2617600" cy="1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35" name="Google Shape;135;p16"/>
          <p:cNvGrpSpPr/>
          <p:nvPr/>
        </p:nvGrpSpPr>
        <p:grpSpPr>
          <a:xfrm>
            <a:off x="11022514" y="5145703"/>
            <a:ext cx="3319191" cy="2865653"/>
            <a:chOff x="7214200" y="3291297"/>
            <a:chExt cx="3328510" cy="2873700"/>
          </a:xfrm>
        </p:grpSpPr>
        <p:sp>
          <p:nvSpPr>
            <p:cNvPr id="136" name="Google Shape;136;p16"/>
            <p:cNvSpPr/>
            <p:nvPr/>
          </p:nvSpPr>
          <p:spPr>
            <a:xfrm rot="6775426">
              <a:off x="8009472" y="3631759"/>
              <a:ext cx="2192777" cy="2192777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7704900" y="4122222"/>
              <a:ext cx="220800" cy="220800"/>
            </a:xfrm>
            <a:prstGeom prst="ellipse">
              <a:avLst/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7214200" y="4406002"/>
              <a:ext cx="454800" cy="454800"/>
            </a:xfrm>
            <a:prstGeom prst="ellipse">
              <a:avLst/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" name="Google Shape;139;p16"/>
          <p:cNvSpPr txBox="1">
            <a:spLocks noGrp="1"/>
          </p:cNvSpPr>
          <p:nvPr>
            <p:ph type="subTitle" idx="3"/>
          </p:nvPr>
        </p:nvSpPr>
        <p:spPr>
          <a:xfrm>
            <a:off x="4704916" y="3870217"/>
            <a:ext cx="2782000" cy="5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ubTitle" idx="4"/>
          </p:nvPr>
        </p:nvSpPr>
        <p:spPr>
          <a:xfrm>
            <a:off x="4821267" y="4345567"/>
            <a:ext cx="2549200" cy="1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5"/>
          </p:nvPr>
        </p:nvSpPr>
        <p:spPr>
          <a:xfrm>
            <a:off x="8397651" y="3870217"/>
            <a:ext cx="2782000" cy="5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subTitle" idx="6"/>
          </p:nvPr>
        </p:nvSpPr>
        <p:spPr>
          <a:xfrm>
            <a:off x="8479867" y="4345567"/>
            <a:ext cx="2617600" cy="1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43" name="Google Shape;143;p16"/>
          <p:cNvGrpSpPr/>
          <p:nvPr/>
        </p:nvGrpSpPr>
        <p:grpSpPr>
          <a:xfrm rot="365439">
            <a:off x="-583344" y="5455933"/>
            <a:ext cx="2131983" cy="1869355"/>
            <a:chOff x="-471163" y="3954622"/>
            <a:chExt cx="1791505" cy="1570819"/>
          </a:xfrm>
        </p:grpSpPr>
        <p:sp>
          <p:nvSpPr>
            <p:cNvPr id="144" name="Google Shape;144;p16"/>
            <p:cNvSpPr/>
            <p:nvPr/>
          </p:nvSpPr>
          <p:spPr>
            <a:xfrm rot="-737604">
              <a:off x="-363593" y="4045738"/>
              <a:ext cx="976015" cy="1115545"/>
            </a:xfrm>
            <a:custGeom>
              <a:avLst/>
              <a:gdLst/>
              <a:ahLst/>
              <a:cxnLst/>
              <a:rect l="l" t="t" r="r" b="b"/>
              <a:pathLst>
                <a:path w="42131" h="48154" extrusionOk="0">
                  <a:moveTo>
                    <a:pt x="37318" y="1"/>
                  </a:moveTo>
                  <a:cubicBezTo>
                    <a:pt x="35418" y="1"/>
                    <a:pt x="33624" y="973"/>
                    <a:pt x="32224" y="2309"/>
                  </a:cubicBezTo>
                  <a:cubicBezTo>
                    <a:pt x="30789" y="3677"/>
                    <a:pt x="29688" y="5411"/>
                    <a:pt x="28621" y="7079"/>
                  </a:cubicBezTo>
                  <a:cubicBezTo>
                    <a:pt x="27520" y="8780"/>
                    <a:pt x="26353" y="10448"/>
                    <a:pt x="24785" y="11716"/>
                  </a:cubicBezTo>
                  <a:cubicBezTo>
                    <a:pt x="24416" y="11979"/>
                    <a:pt x="23963" y="12243"/>
                    <a:pt x="23543" y="12243"/>
                  </a:cubicBezTo>
                  <a:cubicBezTo>
                    <a:pt x="23431" y="12243"/>
                    <a:pt x="23322" y="12225"/>
                    <a:pt x="23217" y="12183"/>
                  </a:cubicBezTo>
                  <a:cubicBezTo>
                    <a:pt x="22683" y="11983"/>
                    <a:pt x="22483" y="11282"/>
                    <a:pt x="22517" y="10715"/>
                  </a:cubicBezTo>
                  <a:cubicBezTo>
                    <a:pt x="22583" y="10148"/>
                    <a:pt x="22650" y="9581"/>
                    <a:pt x="22650" y="8980"/>
                  </a:cubicBezTo>
                  <a:cubicBezTo>
                    <a:pt x="22530" y="7754"/>
                    <a:pt x="21284" y="6877"/>
                    <a:pt x="20042" y="6877"/>
                  </a:cubicBezTo>
                  <a:cubicBezTo>
                    <a:pt x="19899" y="6877"/>
                    <a:pt x="19756" y="6888"/>
                    <a:pt x="19615" y="6912"/>
                  </a:cubicBezTo>
                  <a:cubicBezTo>
                    <a:pt x="18280" y="7146"/>
                    <a:pt x="17213" y="8247"/>
                    <a:pt x="16646" y="9514"/>
                  </a:cubicBezTo>
                  <a:cubicBezTo>
                    <a:pt x="16079" y="10782"/>
                    <a:pt x="15912" y="12183"/>
                    <a:pt x="15778" y="13550"/>
                  </a:cubicBezTo>
                  <a:cubicBezTo>
                    <a:pt x="15512" y="16119"/>
                    <a:pt x="15245" y="18687"/>
                    <a:pt x="15011" y="21256"/>
                  </a:cubicBezTo>
                  <a:cubicBezTo>
                    <a:pt x="14844" y="22657"/>
                    <a:pt x="14511" y="24291"/>
                    <a:pt x="13277" y="24825"/>
                  </a:cubicBezTo>
                  <a:cubicBezTo>
                    <a:pt x="13025" y="24924"/>
                    <a:pt x="12765" y="24967"/>
                    <a:pt x="12501" y="24967"/>
                  </a:cubicBezTo>
                  <a:cubicBezTo>
                    <a:pt x="11785" y="24967"/>
                    <a:pt x="11051" y="24648"/>
                    <a:pt x="10441" y="24258"/>
                  </a:cubicBezTo>
                  <a:cubicBezTo>
                    <a:pt x="9174" y="23391"/>
                    <a:pt x="8173" y="22190"/>
                    <a:pt x="7539" y="20789"/>
                  </a:cubicBezTo>
                  <a:cubicBezTo>
                    <a:pt x="7072" y="19755"/>
                    <a:pt x="6739" y="18487"/>
                    <a:pt x="5771" y="17887"/>
                  </a:cubicBezTo>
                  <a:cubicBezTo>
                    <a:pt x="5442" y="17689"/>
                    <a:pt x="5075" y="17600"/>
                    <a:pt x="4700" y="17600"/>
                  </a:cubicBezTo>
                  <a:cubicBezTo>
                    <a:pt x="3747" y="17600"/>
                    <a:pt x="2743" y="18174"/>
                    <a:pt x="2169" y="18988"/>
                  </a:cubicBezTo>
                  <a:cubicBezTo>
                    <a:pt x="1402" y="20155"/>
                    <a:pt x="1368" y="21623"/>
                    <a:pt x="1201" y="22991"/>
                  </a:cubicBezTo>
                  <a:cubicBezTo>
                    <a:pt x="1" y="31263"/>
                    <a:pt x="634" y="40670"/>
                    <a:pt x="7206" y="46407"/>
                  </a:cubicBezTo>
                  <a:lnTo>
                    <a:pt x="7206" y="46441"/>
                  </a:lnTo>
                  <a:cubicBezTo>
                    <a:pt x="9668" y="47652"/>
                    <a:pt x="12095" y="48154"/>
                    <a:pt x="14603" y="48154"/>
                  </a:cubicBezTo>
                  <a:cubicBezTo>
                    <a:pt x="16376" y="48154"/>
                    <a:pt x="18189" y="47903"/>
                    <a:pt x="20082" y="47475"/>
                  </a:cubicBezTo>
                  <a:cubicBezTo>
                    <a:pt x="24651" y="46341"/>
                    <a:pt x="28854" y="44006"/>
                    <a:pt x="32224" y="40737"/>
                  </a:cubicBezTo>
                  <a:cubicBezTo>
                    <a:pt x="33258" y="39869"/>
                    <a:pt x="34092" y="38768"/>
                    <a:pt x="34692" y="37568"/>
                  </a:cubicBezTo>
                  <a:cubicBezTo>
                    <a:pt x="35226" y="36333"/>
                    <a:pt x="35326" y="34832"/>
                    <a:pt x="34625" y="33665"/>
                  </a:cubicBezTo>
                  <a:cubicBezTo>
                    <a:pt x="33890" y="32342"/>
                    <a:pt x="32381" y="31792"/>
                    <a:pt x="30852" y="31792"/>
                  </a:cubicBezTo>
                  <a:cubicBezTo>
                    <a:pt x="30299" y="31792"/>
                    <a:pt x="29744" y="31864"/>
                    <a:pt x="29221" y="31997"/>
                  </a:cubicBezTo>
                  <a:cubicBezTo>
                    <a:pt x="28154" y="32264"/>
                    <a:pt x="27153" y="32731"/>
                    <a:pt x="26086" y="32831"/>
                  </a:cubicBezTo>
                  <a:cubicBezTo>
                    <a:pt x="26013" y="32835"/>
                    <a:pt x="25939" y="32838"/>
                    <a:pt x="25866" y="32838"/>
                  </a:cubicBezTo>
                  <a:cubicBezTo>
                    <a:pt x="24825" y="32838"/>
                    <a:pt x="23724" y="32395"/>
                    <a:pt x="23351" y="31430"/>
                  </a:cubicBezTo>
                  <a:cubicBezTo>
                    <a:pt x="22984" y="30396"/>
                    <a:pt x="23617" y="29228"/>
                    <a:pt x="24485" y="28595"/>
                  </a:cubicBezTo>
                  <a:cubicBezTo>
                    <a:pt x="25385" y="27961"/>
                    <a:pt x="26486" y="27761"/>
                    <a:pt x="27554" y="27494"/>
                  </a:cubicBezTo>
                  <a:cubicBezTo>
                    <a:pt x="30489" y="26760"/>
                    <a:pt x="33291" y="25526"/>
                    <a:pt x="35826" y="23858"/>
                  </a:cubicBezTo>
                  <a:cubicBezTo>
                    <a:pt x="37094" y="22991"/>
                    <a:pt x="38428" y="21656"/>
                    <a:pt x="38028" y="20189"/>
                  </a:cubicBezTo>
                  <a:cubicBezTo>
                    <a:pt x="37727" y="19121"/>
                    <a:pt x="36593" y="18521"/>
                    <a:pt x="35559" y="18287"/>
                  </a:cubicBezTo>
                  <a:cubicBezTo>
                    <a:pt x="34492" y="18054"/>
                    <a:pt x="33358" y="18020"/>
                    <a:pt x="32357" y="17587"/>
                  </a:cubicBezTo>
                  <a:cubicBezTo>
                    <a:pt x="31490" y="17186"/>
                    <a:pt x="30689" y="16186"/>
                    <a:pt x="31123" y="15285"/>
                  </a:cubicBezTo>
                  <a:cubicBezTo>
                    <a:pt x="31390" y="14818"/>
                    <a:pt x="31823" y="14451"/>
                    <a:pt x="32324" y="14251"/>
                  </a:cubicBezTo>
                  <a:cubicBezTo>
                    <a:pt x="34925" y="12783"/>
                    <a:pt x="37294" y="10982"/>
                    <a:pt x="39362" y="8814"/>
                  </a:cubicBezTo>
                  <a:cubicBezTo>
                    <a:pt x="40763" y="7379"/>
                    <a:pt x="42131" y="5545"/>
                    <a:pt x="41830" y="3543"/>
                  </a:cubicBezTo>
                  <a:cubicBezTo>
                    <a:pt x="41530" y="1542"/>
                    <a:pt x="39562" y="107"/>
                    <a:pt x="37594" y="7"/>
                  </a:cubicBezTo>
                  <a:cubicBezTo>
                    <a:pt x="37502" y="3"/>
                    <a:pt x="37410" y="1"/>
                    <a:pt x="37318" y="1"/>
                  </a:cubicBezTo>
                  <a:close/>
                </a:path>
              </a:pathLst>
            </a:custGeom>
            <a:solidFill>
              <a:srgbClr val="FFFFFF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6"/>
            <p:cNvSpPr/>
            <p:nvPr/>
          </p:nvSpPr>
          <p:spPr>
            <a:xfrm rot="3511653">
              <a:off x="425939" y="4556166"/>
              <a:ext cx="672884" cy="896534"/>
            </a:xfrm>
            <a:custGeom>
              <a:avLst/>
              <a:gdLst/>
              <a:ahLst/>
              <a:cxnLst/>
              <a:rect l="l" t="t" r="r" b="b"/>
              <a:pathLst>
                <a:path w="32940" h="43893" extrusionOk="0">
                  <a:moveTo>
                    <a:pt x="3212" y="0"/>
                  </a:moveTo>
                  <a:cubicBezTo>
                    <a:pt x="2638" y="0"/>
                    <a:pt x="2293" y="232"/>
                    <a:pt x="2254" y="259"/>
                  </a:cubicBezTo>
                  <a:lnTo>
                    <a:pt x="2254" y="259"/>
                  </a:lnTo>
                  <a:cubicBezTo>
                    <a:pt x="1875" y="464"/>
                    <a:pt x="0" y="1784"/>
                    <a:pt x="2718" y="6766"/>
                  </a:cubicBezTo>
                  <a:cubicBezTo>
                    <a:pt x="5720" y="12303"/>
                    <a:pt x="7755" y="15005"/>
                    <a:pt x="7755" y="15005"/>
                  </a:cubicBezTo>
                  <a:cubicBezTo>
                    <a:pt x="7755" y="15005"/>
                    <a:pt x="8322" y="16306"/>
                    <a:pt x="7221" y="16540"/>
                  </a:cubicBezTo>
                  <a:cubicBezTo>
                    <a:pt x="6120" y="16773"/>
                    <a:pt x="3719" y="16440"/>
                    <a:pt x="3252" y="17774"/>
                  </a:cubicBezTo>
                  <a:cubicBezTo>
                    <a:pt x="2818" y="19108"/>
                    <a:pt x="3852" y="20476"/>
                    <a:pt x="5920" y="21543"/>
                  </a:cubicBezTo>
                  <a:cubicBezTo>
                    <a:pt x="7988" y="22644"/>
                    <a:pt x="12425" y="25212"/>
                    <a:pt x="12825" y="25446"/>
                  </a:cubicBezTo>
                  <a:cubicBezTo>
                    <a:pt x="13225" y="25679"/>
                    <a:pt x="13626" y="26280"/>
                    <a:pt x="12925" y="26547"/>
                  </a:cubicBezTo>
                  <a:cubicBezTo>
                    <a:pt x="12191" y="26814"/>
                    <a:pt x="6821" y="27514"/>
                    <a:pt x="7288" y="30083"/>
                  </a:cubicBezTo>
                  <a:cubicBezTo>
                    <a:pt x="7788" y="32618"/>
                    <a:pt x="14059" y="34719"/>
                    <a:pt x="14726" y="34953"/>
                  </a:cubicBezTo>
                  <a:cubicBezTo>
                    <a:pt x="15427" y="35186"/>
                    <a:pt x="15560" y="35487"/>
                    <a:pt x="15527" y="35853"/>
                  </a:cubicBezTo>
                  <a:cubicBezTo>
                    <a:pt x="15527" y="36220"/>
                    <a:pt x="13659" y="36287"/>
                    <a:pt x="12125" y="36554"/>
                  </a:cubicBezTo>
                  <a:cubicBezTo>
                    <a:pt x="10590" y="36821"/>
                    <a:pt x="8889" y="37388"/>
                    <a:pt x="9289" y="38822"/>
                  </a:cubicBezTo>
                  <a:cubicBezTo>
                    <a:pt x="9689" y="40290"/>
                    <a:pt x="13459" y="43225"/>
                    <a:pt x="22399" y="43893"/>
                  </a:cubicBezTo>
                  <a:lnTo>
                    <a:pt x="26568" y="43893"/>
                  </a:lnTo>
                  <a:lnTo>
                    <a:pt x="28770" y="40323"/>
                  </a:lnTo>
                  <a:cubicBezTo>
                    <a:pt x="32939" y="32384"/>
                    <a:pt x="32439" y="27614"/>
                    <a:pt x="31438" y="26513"/>
                  </a:cubicBezTo>
                  <a:cubicBezTo>
                    <a:pt x="31145" y="26201"/>
                    <a:pt x="30823" y="26072"/>
                    <a:pt x="30487" y="26072"/>
                  </a:cubicBezTo>
                  <a:cubicBezTo>
                    <a:pt x="29640" y="26072"/>
                    <a:pt x="28710" y="26902"/>
                    <a:pt x="27969" y="27714"/>
                  </a:cubicBezTo>
                  <a:cubicBezTo>
                    <a:pt x="26997" y="28812"/>
                    <a:pt x="26054" y="30234"/>
                    <a:pt x="25668" y="30234"/>
                  </a:cubicBezTo>
                  <a:cubicBezTo>
                    <a:pt x="25643" y="30234"/>
                    <a:pt x="25621" y="30228"/>
                    <a:pt x="25601" y="30216"/>
                  </a:cubicBezTo>
                  <a:cubicBezTo>
                    <a:pt x="25234" y="30049"/>
                    <a:pt x="25100" y="29782"/>
                    <a:pt x="25267" y="29082"/>
                  </a:cubicBezTo>
                  <a:cubicBezTo>
                    <a:pt x="25401" y="28348"/>
                    <a:pt x="26935" y="21943"/>
                    <a:pt x="25034" y="20176"/>
                  </a:cubicBezTo>
                  <a:cubicBezTo>
                    <a:pt x="24712" y="19871"/>
                    <a:pt x="24343" y="19744"/>
                    <a:pt x="23949" y="19744"/>
                  </a:cubicBezTo>
                  <a:cubicBezTo>
                    <a:pt x="22055" y="19744"/>
                    <a:pt x="19587" y="22691"/>
                    <a:pt x="19063" y="23078"/>
                  </a:cubicBezTo>
                  <a:cubicBezTo>
                    <a:pt x="18918" y="23190"/>
                    <a:pt x="18791" y="23237"/>
                    <a:pt x="18682" y="23237"/>
                  </a:cubicBezTo>
                  <a:cubicBezTo>
                    <a:pt x="18337" y="23237"/>
                    <a:pt x="18170" y="22773"/>
                    <a:pt x="18196" y="22444"/>
                  </a:cubicBezTo>
                  <a:cubicBezTo>
                    <a:pt x="18196" y="21977"/>
                    <a:pt x="18396" y="16840"/>
                    <a:pt x="18562" y="14505"/>
                  </a:cubicBezTo>
                  <a:cubicBezTo>
                    <a:pt x="18729" y="12203"/>
                    <a:pt x="18162" y="10602"/>
                    <a:pt x="16728" y="10268"/>
                  </a:cubicBezTo>
                  <a:cubicBezTo>
                    <a:pt x="16629" y="10246"/>
                    <a:pt x="16533" y="10235"/>
                    <a:pt x="16440" y="10235"/>
                  </a:cubicBezTo>
                  <a:cubicBezTo>
                    <a:pt x="15166" y="10235"/>
                    <a:pt x="14307" y="12225"/>
                    <a:pt x="13592" y="12970"/>
                  </a:cubicBezTo>
                  <a:cubicBezTo>
                    <a:pt x="13392" y="13179"/>
                    <a:pt x="13187" y="13256"/>
                    <a:pt x="12994" y="13256"/>
                  </a:cubicBezTo>
                  <a:cubicBezTo>
                    <a:pt x="12447" y="13256"/>
                    <a:pt x="11991" y="12637"/>
                    <a:pt x="11991" y="12637"/>
                  </a:cubicBezTo>
                  <a:cubicBezTo>
                    <a:pt x="11991" y="12637"/>
                    <a:pt x="10757" y="9468"/>
                    <a:pt x="7655" y="3997"/>
                  </a:cubicBezTo>
                  <a:cubicBezTo>
                    <a:pt x="5777" y="650"/>
                    <a:pt x="4174" y="0"/>
                    <a:pt x="3212" y="0"/>
                  </a:cubicBezTo>
                  <a:close/>
                </a:path>
              </a:pathLst>
            </a:custGeom>
            <a:solidFill>
              <a:srgbClr val="FFFFFF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6" name="Google Shape;146;p16"/>
          <p:cNvSpPr txBox="1">
            <a:spLocks noGrp="1"/>
          </p:cNvSpPr>
          <p:nvPr>
            <p:ph type="title" idx="7" hasCustomPrompt="1"/>
          </p:nvPr>
        </p:nvSpPr>
        <p:spPr>
          <a:xfrm>
            <a:off x="960000" y="2624667"/>
            <a:ext cx="2904400" cy="11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8" hasCustomPrompt="1"/>
          </p:nvPr>
        </p:nvSpPr>
        <p:spPr>
          <a:xfrm>
            <a:off x="4678933" y="2624667"/>
            <a:ext cx="2904400" cy="11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 idx="9" hasCustomPrompt="1"/>
          </p:nvPr>
        </p:nvSpPr>
        <p:spPr>
          <a:xfrm>
            <a:off x="8327633" y="2624667"/>
            <a:ext cx="2904400" cy="11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8829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+TEXT3">
  <p:cSld name="TITLE+TEXT3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6096000" y="1168396"/>
            <a:ext cx="5145200" cy="27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ubTitle" idx="1"/>
          </p:nvPr>
        </p:nvSpPr>
        <p:spPr>
          <a:xfrm>
            <a:off x="6115000" y="3878063"/>
            <a:ext cx="5126000" cy="2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9946681" y="4496130"/>
            <a:ext cx="4295553" cy="3708605"/>
            <a:chOff x="7214200" y="3291297"/>
            <a:chExt cx="3328510" cy="2873700"/>
          </a:xfrm>
        </p:grpSpPr>
        <p:sp>
          <p:nvSpPr>
            <p:cNvPr id="153" name="Google Shape;153;p17"/>
            <p:cNvSpPr/>
            <p:nvPr/>
          </p:nvSpPr>
          <p:spPr>
            <a:xfrm rot="6775426">
              <a:off x="8009472" y="3631759"/>
              <a:ext cx="2192777" cy="2192777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7704900" y="4122222"/>
              <a:ext cx="220800" cy="220800"/>
            </a:xfrm>
            <a:prstGeom prst="ellipse">
              <a:avLst/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7214200" y="4406002"/>
              <a:ext cx="454800" cy="454800"/>
            </a:xfrm>
            <a:prstGeom prst="ellipse">
              <a:avLst/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19309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+TEXT5">
  <p:cSld name="TITLE+TEXT5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5145200" cy="39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subTitle" idx="1"/>
          </p:nvPr>
        </p:nvSpPr>
        <p:spPr>
          <a:xfrm>
            <a:off x="969967" y="4813033"/>
            <a:ext cx="512600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59" name="Google Shape;159;p18"/>
          <p:cNvGrpSpPr/>
          <p:nvPr/>
        </p:nvGrpSpPr>
        <p:grpSpPr>
          <a:xfrm>
            <a:off x="9946681" y="4496130"/>
            <a:ext cx="4295553" cy="3708605"/>
            <a:chOff x="7214200" y="3291297"/>
            <a:chExt cx="3328510" cy="2873700"/>
          </a:xfrm>
        </p:grpSpPr>
        <p:sp>
          <p:nvSpPr>
            <p:cNvPr id="160" name="Google Shape;160;p18"/>
            <p:cNvSpPr/>
            <p:nvPr/>
          </p:nvSpPr>
          <p:spPr>
            <a:xfrm rot="6775426">
              <a:off x="8009472" y="3631759"/>
              <a:ext cx="2192777" cy="2192777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7704900" y="4122222"/>
              <a:ext cx="220800" cy="220800"/>
            </a:xfrm>
            <a:prstGeom prst="ellipse">
              <a:avLst/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7214200" y="4406002"/>
              <a:ext cx="454800" cy="454800"/>
            </a:xfrm>
            <a:prstGeom prst="ellipse">
              <a:avLst/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1587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+TEXT 4">
  <p:cSld name="TITLE+TEXT 4">
    <p:bg>
      <p:bgPr>
        <a:solidFill>
          <a:schemeClr val="dk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5145200" cy="27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1"/>
          </p:nvPr>
        </p:nvSpPr>
        <p:spPr>
          <a:xfrm>
            <a:off x="960567" y="3429000"/>
            <a:ext cx="512600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66" name="Google Shape;166;p19"/>
          <p:cNvGrpSpPr/>
          <p:nvPr/>
        </p:nvGrpSpPr>
        <p:grpSpPr>
          <a:xfrm>
            <a:off x="9946681" y="4496130"/>
            <a:ext cx="4295553" cy="3708605"/>
            <a:chOff x="7214200" y="3291297"/>
            <a:chExt cx="3328510" cy="2873700"/>
          </a:xfrm>
        </p:grpSpPr>
        <p:sp>
          <p:nvSpPr>
            <p:cNvPr id="167" name="Google Shape;167;p19"/>
            <p:cNvSpPr/>
            <p:nvPr/>
          </p:nvSpPr>
          <p:spPr>
            <a:xfrm rot="6775426">
              <a:off x="8009472" y="3631759"/>
              <a:ext cx="2192777" cy="2192777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7704900" y="4122222"/>
              <a:ext cx="220800" cy="220800"/>
            </a:xfrm>
            <a:prstGeom prst="ellipse">
              <a:avLst/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7214200" y="4406002"/>
              <a:ext cx="454800" cy="454800"/>
            </a:xfrm>
            <a:prstGeom prst="ellipse">
              <a:avLst/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88547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+TEXT 5">
  <p:cSld name="TITLE+TEXT 5">
    <p:bg>
      <p:bgPr>
        <a:solidFill>
          <a:schemeClr val="dk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5145200" cy="27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1"/>
          </p:nvPr>
        </p:nvSpPr>
        <p:spPr>
          <a:xfrm>
            <a:off x="960567" y="3429000"/>
            <a:ext cx="3120400" cy="1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73" name="Google Shape;173;p20"/>
          <p:cNvGrpSpPr/>
          <p:nvPr/>
        </p:nvGrpSpPr>
        <p:grpSpPr>
          <a:xfrm>
            <a:off x="9946681" y="4496130"/>
            <a:ext cx="4295553" cy="3708605"/>
            <a:chOff x="7214200" y="3291297"/>
            <a:chExt cx="3328510" cy="2873700"/>
          </a:xfrm>
        </p:grpSpPr>
        <p:sp>
          <p:nvSpPr>
            <p:cNvPr id="174" name="Google Shape;174;p20"/>
            <p:cNvSpPr/>
            <p:nvPr/>
          </p:nvSpPr>
          <p:spPr>
            <a:xfrm rot="6775426">
              <a:off x="8009472" y="3631759"/>
              <a:ext cx="2192777" cy="2192777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7704900" y="4122222"/>
              <a:ext cx="220800" cy="220800"/>
            </a:xfrm>
            <a:prstGeom prst="ellipse">
              <a:avLst/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7214200" y="4406002"/>
              <a:ext cx="454800" cy="454800"/>
            </a:xfrm>
            <a:prstGeom prst="ellipse">
              <a:avLst/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7546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TITLE DESIGN 2">
    <p:bg>
      <p:bgPr>
        <a:solidFill>
          <a:schemeClr val="dk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933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79" name="Google Shape;179;p21"/>
          <p:cNvGrpSpPr/>
          <p:nvPr/>
        </p:nvGrpSpPr>
        <p:grpSpPr>
          <a:xfrm>
            <a:off x="9456014" y="4533630"/>
            <a:ext cx="4295553" cy="3708605"/>
            <a:chOff x="7214200" y="3291297"/>
            <a:chExt cx="3328510" cy="2873700"/>
          </a:xfrm>
        </p:grpSpPr>
        <p:sp>
          <p:nvSpPr>
            <p:cNvPr id="180" name="Google Shape;180;p21"/>
            <p:cNvSpPr/>
            <p:nvPr/>
          </p:nvSpPr>
          <p:spPr>
            <a:xfrm rot="6775426">
              <a:off x="8009472" y="3631759"/>
              <a:ext cx="2192777" cy="2192777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7704900" y="4122222"/>
              <a:ext cx="220800" cy="220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7214200" y="4406002"/>
              <a:ext cx="454800" cy="45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21"/>
          <p:cNvGrpSpPr/>
          <p:nvPr/>
        </p:nvGrpSpPr>
        <p:grpSpPr>
          <a:xfrm rot="9984716" flipH="1">
            <a:off x="-768115" y="-712954"/>
            <a:ext cx="2236779" cy="1961241"/>
            <a:chOff x="-471163" y="3954622"/>
            <a:chExt cx="1791505" cy="1570819"/>
          </a:xfrm>
        </p:grpSpPr>
        <p:sp>
          <p:nvSpPr>
            <p:cNvPr id="184" name="Google Shape;184;p21"/>
            <p:cNvSpPr/>
            <p:nvPr/>
          </p:nvSpPr>
          <p:spPr>
            <a:xfrm rot="-737604">
              <a:off x="-363593" y="4045738"/>
              <a:ext cx="976015" cy="1115545"/>
            </a:xfrm>
            <a:custGeom>
              <a:avLst/>
              <a:gdLst/>
              <a:ahLst/>
              <a:cxnLst/>
              <a:rect l="l" t="t" r="r" b="b"/>
              <a:pathLst>
                <a:path w="42131" h="48154" extrusionOk="0">
                  <a:moveTo>
                    <a:pt x="37318" y="1"/>
                  </a:moveTo>
                  <a:cubicBezTo>
                    <a:pt x="35418" y="1"/>
                    <a:pt x="33624" y="973"/>
                    <a:pt x="32224" y="2309"/>
                  </a:cubicBezTo>
                  <a:cubicBezTo>
                    <a:pt x="30789" y="3677"/>
                    <a:pt x="29688" y="5411"/>
                    <a:pt x="28621" y="7079"/>
                  </a:cubicBezTo>
                  <a:cubicBezTo>
                    <a:pt x="27520" y="8780"/>
                    <a:pt x="26353" y="10448"/>
                    <a:pt x="24785" y="11716"/>
                  </a:cubicBezTo>
                  <a:cubicBezTo>
                    <a:pt x="24416" y="11979"/>
                    <a:pt x="23963" y="12243"/>
                    <a:pt x="23543" y="12243"/>
                  </a:cubicBezTo>
                  <a:cubicBezTo>
                    <a:pt x="23431" y="12243"/>
                    <a:pt x="23322" y="12225"/>
                    <a:pt x="23217" y="12183"/>
                  </a:cubicBezTo>
                  <a:cubicBezTo>
                    <a:pt x="22683" y="11983"/>
                    <a:pt x="22483" y="11282"/>
                    <a:pt x="22517" y="10715"/>
                  </a:cubicBezTo>
                  <a:cubicBezTo>
                    <a:pt x="22583" y="10148"/>
                    <a:pt x="22650" y="9581"/>
                    <a:pt x="22650" y="8980"/>
                  </a:cubicBezTo>
                  <a:cubicBezTo>
                    <a:pt x="22530" y="7754"/>
                    <a:pt x="21284" y="6877"/>
                    <a:pt x="20042" y="6877"/>
                  </a:cubicBezTo>
                  <a:cubicBezTo>
                    <a:pt x="19899" y="6877"/>
                    <a:pt x="19756" y="6888"/>
                    <a:pt x="19615" y="6912"/>
                  </a:cubicBezTo>
                  <a:cubicBezTo>
                    <a:pt x="18280" y="7146"/>
                    <a:pt x="17213" y="8247"/>
                    <a:pt x="16646" y="9514"/>
                  </a:cubicBezTo>
                  <a:cubicBezTo>
                    <a:pt x="16079" y="10782"/>
                    <a:pt x="15912" y="12183"/>
                    <a:pt x="15778" y="13550"/>
                  </a:cubicBezTo>
                  <a:cubicBezTo>
                    <a:pt x="15512" y="16119"/>
                    <a:pt x="15245" y="18687"/>
                    <a:pt x="15011" y="21256"/>
                  </a:cubicBezTo>
                  <a:cubicBezTo>
                    <a:pt x="14844" y="22657"/>
                    <a:pt x="14511" y="24291"/>
                    <a:pt x="13277" y="24825"/>
                  </a:cubicBezTo>
                  <a:cubicBezTo>
                    <a:pt x="13025" y="24924"/>
                    <a:pt x="12765" y="24967"/>
                    <a:pt x="12501" y="24967"/>
                  </a:cubicBezTo>
                  <a:cubicBezTo>
                    <a:pt x="11785" y="24967"/>
                    <a:pt x="11051" y="24648"/>
                    <a:pt x="10441" y="24258"/>
                  </a:cubicBezTo>
                  <a:cubicBezTo>
                    <a:pt x="9174" y="23391"/>
                    <a:pt x="8173" y="22190"/>
                    <a:pt x="7539" y="20789"/>
                  </a:cubicBezTo>
                  <a:cubicBezTo>
                    <a:pt x="7072" y="19755"/>
                    <a:pt x="6739" y="18487"/>
                    <a:pt x="5771" y="17887"/>
                  </a:cubicBezTo>
                  <a:cubicBezTo>
                    <a:pt x="5442" y="17689"/>
                    <a:pt x="5075" y="17600"/>
                    <a:pt x="4700" y="17600"/>
                  </a:cubicBezTo>
                  <a:cubicBezTo>
                    <a:pt x="3747" y="17600"/>
                    <a:pt x="2743" y="18174"/>
                    <a:pt x="2169" y="18988"/>
                  </a:cubicBezTo>
                  <a:cubicBezTo>
                    <a:pt x="1402" y="20155"/>
                    <a:pt x="1368" y="21623"/>
                    <a:pt x="1201" y="22991"/>
                  </a:cubicBezTo>
                  <a:cubicBezTo>
                    <a:pt x="1" y="31263"/>
                    <a:pt x="634" y="40670"/>
                    <a:pt x="7206" y="46407"/>
                  </a:cubicBezTo>
                  <a:lnTo>
                    <a:pt x="7206" y="46441"/>
                  </a:lnTo>
                  <a:cubicBezTo>
                    <a:pt x="9668" y="47652"/>
                    <a:pt x="12095" y="48154"/>
                    <a:pt x="14603" y="48154"/>
                  </a:cubicBezTo>
                  <a:cubicBezTo>
                    <a:pt x="16376" y="48154"/>
                    <a:pt x="18189" y="47903"/>
                    <a:pt x="20082" y="47475"/>
                  </a:cubicBezTo>
                  <a:cubicBezTo>
                    <a:pt x="24651" y="46341"/>
                    <a:pt x="28854" y="44006"/>
                    <a:pt x="32224" y="40737"/>
                  </a:cubicBezTo>
                  <a:cubicBezTo>
                    <a:pt x="33258" y="39869"/>
                    <a:pt x="34092" y="38768"/>
                    <a:pt x="34692" y="37568"/>
                  </a:cubicBezTo>
                  <a:cubicBezTo>
                    <a:pt x="35226" y="36333"/>
                    <a:pt x="35326" y="34832"/>
                    <a:pt x="34625" y="33665"/>
                  </a:cubicBezTo>
                  <a:cubicBezTo>
                    <a:pt x="33890" y="32342"/>
                    <a:pt x="32381" y="31792"/>
                    <a:pt x="30852" y="31792"/>
                  </a:cubicBezTo>
                  <a:cubicBezTo>
                    <a:pt x="30299" y="31792"/>
                    <a:pt x="29744" y="31864"/>
                    <a:pt x="29221" y="31997"/>
                  </a:cubicBezTo>
                  <a:cubicBezTo>
                    <a:pt x="28154" y="32264"/>
                    <a:pt x="27153" y="32731"/>
                    <a:pt x="26086" y="32831"/>
                  </a:cubicBezTo>
                  <a:cubicBezTo>
                    <a:pt x="26013" y="32835"/>
                    <a:pt x="25939" y="32838"/>
                    <a:pt x="25866" y="32838"/>
                  </a:cubicBezTo>
                  <a:cubicBezTo>
                    <a:pt x="24825" y="32838"/>
                    <a:pt x="23724" y="32395"/>
                    <a:pt x="23351" y="31430"/>
                  </a:cubicBezTo>
                  <a:cubicBezTo>
                    <a:pt x="22984" y="30396"/>
                    <a:pt x="23617" y="29228"/>
                    <a:pt x="24485" y="28595"/>
                  </a:cubicBezTo>
                  <a:cubicBezTo>
                    <a:pt x="25385" y="27961"/>
                    <a:pt x="26486" y="27761"/>
                    <a:pt x="27554" y="27494"/>
                  </a:cubicBezTo>
                  <a:cubicBezTo>
                    <a:pt x="30489" y="26760"/>
                    <a:pt x="33291" y="25526"/>
                    <a:pt x="35826" y="23858"/>
                  </a:cubicBezTo>
                  <a:cubicBezTo>
                    <a:pt x="37094" y="22991"/>
                    <a:pt x="38428" y="21656"/>
                    <a:pt x="38028" y="20189"/>
                  </a:cubicBezTo>
                  <a:cubicBezTo>
                    <a:pt x="37727" y="19121"/>
                    <a:pt x="36593" y="18521"/>
                    <a:pt x="35559" y="18287"/>
                  </a:cubicBezTo>
                  <a:cubicBezTo>
                    <a:pt x="34492" y="18054"/>
                    <a:pt x="33358" y="18020"/>
                    <a:pt x="32357" y="17587"/>
                  </a:cubicBezTo>
                  <a:cubicBezTo>
                    <a:pt x="31490" y="17186"/>
                    <a:pt x="30689" y="16186"/>
                    <a:pt x="31123" y="15285"/>
                  </a:cubicBezTo>
                  <a:cubicBezTo>
                    <a:pt x="31390" y="14818"/>
                    <a:pt x="31823" y="14451"/>
                    <a:pt x="32324" y="14251"/>
                  </a:cubicBezTo>
                  <a:cubicBezTo>
                    <a:pt x="34925" y="12783"/>
                    <a:pt x="37294" y="10982"/>
                    <a:pt x="39362" y="8814"/>
                  </a:cubicBezTo>
                  <a:cubicBezTo>
                    <a:pt x="40763" y="7379"/>
                    <a:pt x="42131" y="5545"/>
                    <a:pt x="41830" y="3543"/>
                  </a:cubicBezTo>
                  <a:cubicBezTo>
                    <a:pt x="41530" y="1542"/>
                    <a:pt x="39562" y="107"/>
                    <a:pt x="37594" y="7"/>
                  </a:cubicBezTo>
                  <a:cubicBezTo>
                    <a:pt x="37502" y="3"/>
                    <a:pt x="37410" y="1"/>
                    <a:pt x="37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1"/>
            <p:cNvSpPr/>
            <p:nvPr/>
          </p:nvSpPr>
          <p:spPr>
            <a:xfrm rot="3511653">
              <a:off x="425939" y="4556166"/>
              <a:ext cx="672884" cy="896534"/>
            </a:xfrm>
            <a:custGeom>
              <a:avLst/>
              <a:gdLst/>
              <a:ahLst/>
              <a:cxnLst/>
              <a:rect l="l" t="t" r="r" b="b"/>
              <a:pathLst>
                <a:path w="32940" h="43893" extrusionOk="0">
                  <a:moveTo>
                    <a:pt x="3212" y="0"/>
                  </a:moveTo>
                  <a:cubicBezTo>
                    <a:pt x="2638" y="0"/>
                    <a:pt x="2293" y="232"/>
                    <a:pt x="2254" y="259"/>
                  </a:cubicBezTo>
                  <a:lnTo>
                    <a:pt x="2254" y="259"/>
                  </a:lnTo>
                  <a:cubicBezTo>
                    <a:pt x="1875" y="464"/>
                    <a:pt x="0" y="1784"/>
                    <a:pt x="2718" y="6766"/>
                  </a:cubicBezTo>
                  <a:cubicBezTo>
                    <a:pt x="5720" y="12303"/>
                    <a:pt x="7755" y="15005"/>
                    <a:pt x="7755" y="15005"/>
                  </a:cubicBezTo>
                  <a:cubicBezTo>
                    <a:pt x="7755" y="15005"/>
                    <a:pt x="8322" y="16306"/>
                    <a:pt x="7221" y="16540"/>
                  </a:cubicBezTo>
                  <a:cubicBezTo>
                    <a:pt x="6120" y="16773"/>
                    <a:pt x="3719" y="16440"/>
                    <a:pt x="3252" y="17774"/>
                  </a:cubicBezTo>
                  <a:cubicBezTo>
                    <a:pt x="2818" y="19108"/>
                    <a:pt x="3852" y="20476"/>
                    <a:pt x="5920" y="21543"/>
                  </a:cubicBezTo>
                  <a:cubicBezTo>
                    <a:pt x="7988" y="22644"/>
                    <a:pt x="12425" y="25212"/>
                    <a:pt x="12825" y="25446"/>
                  </a:cubicBezTo>
                  <a:cubicBezTo>
                    <a:pt x="13225" y="25679"/>
                    <a:pt x="13626" y="26280"/>
                    <a:pt x="12925" y="26547"/>
                  </a:cubicBezTo>
                  <a:cubicBezTo>
                    <a:pt x="12191" y="26814"/>
                    <a:pt x="6821" y="27514"/>
                    <a:pt x="7288" y="30083"/>
                  </a:cubicBezTo>
                  <a:cubicBezTo>
                    <a:pt x="7788" y="32618"/>
                    <a:pt x="14059" y="34719"/>
                    <a:pt x="14726" y="34953"/>
                  </a:cubicBezTo>
                  <a:cubicBezTo>
                    <a:pt x="15427" y="35186"/>
                    <a:pt x="15560" y="35487"/>
                    <a:pt x="15527" y="35853"/>
                  </a:cubicBezTo>
                  <a:cubicBezTo>
                    <a:pt x="15527" y="36220"/>
                    <a:pt x="13659" y="36287"/>
                    <a:pt x="12125" y="36554"/>
                  </a:cubicBezTo>
                  <a:cubicBezTo>
                    <a:pt x="10590" y="36821"/>
                    <a:pt x="8889" y="37388"/>
                    <a:pt x="9289" y="38822"/>
                  </a:cubicBezTo>
                  <a:cubicBezTo>
                    <a:pt x="9689" y="40290"/>
                    <a:pt x="13459" y="43225"/>
                    <a:pt x="22399" y="43893"/>
                  </a:cubicBezTo>
                  <a:lnTo>
                    <a:pt x="26568" y="43893"/>
                  </a:lnTo>
                  <a:lnTo>
                    <a:pt x="28770" y="40323"/>
                  </a:lnTo>
                  <a:cubicBezTo>
                    <a:pt x="32939" y="32384"/>
                    <a:pt x="32439" y="27614"/>
                    <a:pt x="31438" y="26513"/>
                  </a:cubicBezTo>
                  <a:cubicBezTo>
                    <a:pt x="31145" y="26201"/>
                    <a:pt x="30823" y="26072"/>
                    <a:pt x="30487" y="26072"/>
                  </a:cubicBezTo>
                  <a:cubicBezTo>
                    <a:pt x="29640" y="26072"/>
                    <a:pt x="28710" y="26902"/>
                    <a:pt x="27969" y="27714"/>
                  </a:cubicBezTo>
                  <a:cubicBezTo>
                    <a:pt x="26997" y="28812"/>
                    <a:pt x="26054" y="30234"/>
                    <a:pt x="25668" y="30234"/>
                  </a:cubicBezTo>
                  <a:cubicBezTo>
                    <a:pt x="25643" y="30234"/>
                    <a:pt x="25621" y="30228"/>
                    <a:pt x="25601" y="30216"/>
                  </a:cubicBezTo>
                  <a:cubicBezTo>
                    <a:pt x="25234" y="30049"/>
                    <a:pt x="25100" y="29782"/>
                    <a:pt x="25267" y="29082"/>
                  </a:cubicBezTo>
                  <a:cubicBezTo>
                    <a:pt x="25401" y="28348"/>
                    <a:pt x="26935" y="21943"/>
                    <a:pt x="25034" y="20176"/>
                  </a:cubicBezTo>
                  <a:cubicBezTo>
                    <a:pt x="24712" y="19871"/>
                    <a:pt x="24343" y="19744"/>
                    <a:pt x="23949" y="19744"/>
                  </a:cubicBezTo>
                  <a:cubicBezTo>
                    <a:pt x="22055" y="19744"/>
                    <a:pt x="19587" y="22691"/>
                    <a:pt x="19063" y="23078"/>
                  </a:cubicBezTo>
                  <a:cubicBezTo>
                    <a:pt x="18918" y="23190"/>
                    <a:pt x="18791" y="23237"/>
                    <a:pt x="18682" y="23237"/>
                  </a:cubicBezTo>
                  <a:cubicBezTo>
                    <a:pt x="18337" y="23237"/>
                    <a:pt x="18170" y="22773"/>
                    <a:pt x="18196" y="22444"/>
                  </a:cubicBezTo>
                  <a:cubicBezTo>
                    <a:pt x="18196" y="21977"/>
                    <a:pt x="18396" y="16840"/>
                    <a:pt x="18562" y="14505"/>
                  </a:cubicBezTo>
                  <a:cubicBezTo>
                    <a:pt x="18729" y="12203"/>
                    <a:pt x="18162" y="10602"/>
                    <a:pt x="16728" y="10268"/>
                  </a:cubicBezTo>
                  <a:cubicBezTo>
                    <a:pt x="16629" y="10246"/>
                    <a:pt x="16533" y="10235"/>
                    <a:pt x="16440" y="10235"/>
                  </a:cubicBezTo>
                  <a:cubicBezTo>
                    <a:pt x="15166" y="10235"/>
                    <a:pt x="14307" y="12225"/>
                    <a:pt x="13592" y="12970"/>
                  </a:cubicBezTo>
                  <a:cubicBezTo>
                    <a:pt x="13392" y="13179"/>
                    <a:pt x="13187" y="13256"/>
                    <a:pt x="12994" y="13256"/>
                  </a:cubicBezTo>
                  <a:cubicBezTo>
                    <a:pt x="12447" y="13256"/>
                    <a:pt x="11991" y="12637"/>
                    <a:pt x="11991" y="12637"/>
                  </a:cubicBezTo>
                  <a:cubicBezTo>
                    <a:pt x="11991" y="12637"/>
                    <a:pt x="10757" y="9468"/>
                    <a:pt x="7655" y="3997"/>
                  </a:cubicBezTo>
                  <a:cubicBezTo>
                    <a:pt x="5777" y="650"/>
                    <a:pt x="4174" y="0"/>
                    <a:pt x="3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5323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10194299" y="5059736"/>
            <a:ext cx="3319191" cy="2865653"/>
            <a:chOff x="7214200" y="3291297"/>
            <a:chExt cx="3328510" cy="2873700"/>
          </a:xfrm>
        </p:grpSpPr>
        <p:sp>
          <p:nvSpPr>
            <p:cNvPr id="31" name="Google Shape;31;p4"/>
            <p:cNvSpPr/>
            <p:nvPr/>
          </p:nvSpPr>
          <p:spPr>
            <a:xfrm rot="6775426">
              <a:off x="8009472" y="3631759"/>
              <a:ext cx="2192777" cy="2192777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704900" y="4122222"/>
              <a:ext cx="220800" cy="22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214200" y="4406002"/>
              <a:ext cx="454800" cy="45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4"/>
          <p:cNvGrpSpPr/>
          <p:nvPr/>
        </p:nvGrpSpPr>
        <p:grpSpPr>
          <a:xfrm>
            <a:off x="-456119" y="5445364"/>
            <a:ext cx="2388673" cy="2094425"/>
            <a:chOff x="-471163" y="3954622"/>
            <a:chExt cx="1791505" cy="1570819"/>
          </a:xfrm>
        </p:grpSpPr>
        <p:sp>
          <p:nvSpPr>
            <p:cNvPr id="35" name="Google Shape;35;p4"/>
            <p:cNvSpPr/>
            <p:nvPr/>
          </p:nvSpPr>
          <p:spPr>
            <a:xfrm rot="-737604">
              <a:off x="-363593" y="4045738"/>
              <a:ext cx="976015" cy="1115545"/>
            </a:xfrm>
            <a:custGeom>
              <a:avLst/>
              <a:gdLst/>
              <a:ahLst/>
              <a:cxnLst/>
              <a:rect l="l" t="t" r="r" b="b"/>
              <a:pathLst>
                <a:path w="42131" h="48154" extrusionOk="0">
                  <a:moveTo>
                    <a:pt x="37318" y="1"/>
                  </a:moveTo>
                  <a:cubicBezTo>
                    <a:pt x="35418" y="1"/>
                    <a:pt x="33624" y="973"/>
                    <a:pt x="32224" y="2309"/>
                  </a:cubicBezTo>
                  <a:cubicBezTo>
                    <a:pt x="30789" y="3677"/>
                    <a:pt x="29688" y="5411"/>
                    <a:pt x="28621" y="7079"/>
                  </a:cubicBezTo>
                  <a:cubicBezTo>
                    <a:pt x="27520" y="8780"/>
                    <a:pt x="26353" y="10448"/>
                    <a:pt x="24785" y="11716"/>
                  </a:cubicBezTo>
                  <a:cubicBezTo>
                    <a:pt x="24416" y="11979"/>
                    <a:pt x="23963" y="12243"/>
                    <a:pt x="23543" y="12243"/>
                  </a:cubicBezTo>
                  <a:cubicBezTo>
                    <a:pt x="23431" y="12243"/>
                    <a:pt x="23322" y="12225"/>
                    <a:pt x="23217" y="12183"/>
                  </a:cubicBezTo>
                  <a:cubicBezTo>
                    <a:pt x="22683" y="11983"/>
                    <a:pt x="22483" y="11282"/>
                    <a:pt x="22517" y="10715"/>
                  </a:cubicBezTo>
                  <a:cubicBezTo>
                    <a:pt x="22583" y="10148"/>
                    <a:pt x="22650" y="9581"/>
                    <a:pt x="22650" y="8980"/>
                  </a:cubicBezTo>
                  <a:cubicBezTo>
                    <a:pt x="22530" y="7754"/>
                    <a:pt x="21284" y="6877"/>
                    <a:pt x="20042" y="6877"/>
                  </a:cubicBezTo>
                  <a:cubicBezTo>
                    <a:pt x="19899" y="6877"/>
                    <a:pt x="19756" y="6888"/>
                    <a:pt x="19615" y="6912"/>
                  </a:cubicBezTo>
                  <a:cubicBezTo>
                    <a:pt x="18280" y="7146"/>
                    <a:pt x="17213" y="8247"/>
                    <a:pt x="16646" y="9514"/>
                  </a:cubicBezTo>
                  <a:cubicBezTo>
                    <a:pt x="16079" y="10782"/>
                    <a:pt x="15912" y="12183"/>
                    <a:pt x="15778" y="13550"/>
                  </a:cubicBezTo>
                  <a:cubicBezTo>
                    <a:pt x="15512" y="16119"/>
                    <a:pt x="15245" y="18687"/>
                    <a:pt x="15011" y="21256"/>
                  </a:cubicBezTo>
                  <a:cubicBezTo>
                    <a:pt x="14844" y="22657"/>
                    <a:pt x="14511" y="24291"/>
                    <a:pt x="13277" y="24825"/>
                  </a:cubicBezTo>
                  <a:cubicBezTo>
                    <a:pt x="13025" y="24924"/>
                    <a:pt x="12765" y="24967"/>
                    <a:pt x="12501" y="24967"/>
                  </a:cubicBezTo>
                  <a:cubicBezTo>
                    <a:pt x="11785" y="24967"/>
                    <a:pt x="11051" y="24648"/>
                    <a:pt x="10441" y="24258"/>
                  </a:cubicBezTo>
                  <a:cubicBezTo>
                    <a:pt x="9174" y="23391"/>
                    <a:pt x="8173" y="22190"/>
                    <a:pt x="7539" y="20789"/>
                  </a:cubicBezTo>
                  <a:cubicBezTo>
                    <a:pt x="7072" y="19755"/>
                    <a:pt x="6739" y="18487"/>
                    <a:pt x="5771" y="17887"/>
                  </a:cubicBezTo>
                  <a:cubicBezTo>
                    <a:pt x="5442" y="17689"/>
                    <a:pt x="5075" y="17600"/>
                    <a:pt x="4700" y="17600"/>
                  </a:cubicBezTo>
                  <a:cubicBezTo>
                    <a:pt x="3747" y="17600"/>
                    <a:pt x="2743" y="18174"/>
                    <a:pt x="2169" y="18988"/>
                  </a:cubicBezTo>
                  <a:cubicBezTo>
                    <a:pt x="1402" y="20155"/>
                    <a:pt x="1368" y="21623"/>
                    <a:pt x="1201" y="22991"/>
                  </a:cubicBezTo>
                  <a:cubicBezTo>
                    <a:pt x="1" y="31263"/>
                    <a:pt x="634" y="40670"/>
                    <a:pt x="7206" y="46407"/>
                  </a:cubicBezTo>
                  <a:lnTo>
                    <a:pt x="7206" y="46441"/>
                  </a:lnTo>
                  <a:cubicBezTo>
                    <a:pt x="9668" y="47652"/>
                    <a:pt x="12095" y="48154"/>
                    <a:pt x="14603" y="48154"/>
                  </a:cubicBezTo>
                  <a:cubicBezTo>
                    <a:pt x="16376" y="48154"/>
                    <a:pt x="18189" y="47903"/>
                    <a:pt x="20082" y="47475"/>
                  </a:cubicBezTo>
                  <a:cubicBezTo>
                    <a:pt x="24651" y="46341"/>
                    <a:pt x="28854" y="44006"/>
                    <a:pt x="32224" y="40737"/>
                  </a:cubicBezTo>
                  <a:cubicBezTo>
                    <a:pt x="33258" y="39869"/>
                    <a:pt x="34092" y="38768"/>
                    <a:pt x="34692" y="37568"/>
                  </a:cubicBezTo>
                  <a:cubicBezTo>
                    <a:pt x="35226" y="36333"/>
                    <a:pt x="35326" y="34832"/>
                    <a:pt x="34625" y="33665"/>
                  </a:cubicBezTo>
                  <a:cubicBezTo>
                    <a:pt x="33890" y="32342"/>
                    <a:pt x="32381" y="31792"/>
                    <a:pt x="30852" y="31792"/>
                  </a:cubicBezTo>
                  <a:cubicBezTo>
                    <a:pt x="30299" y="31792"/>
                    <a:pt x="29744" y="31864"/>
                    <a:pt x="29221" y="31997"/>
                  </a:cubicBezTo>
                  <a:cubicBezTo>
                    <a:pt x="28154" y="32264"/>
                    <a:pt x="27153" y="32731"/>
                    <a:pt x="26086" y="32831"/>
                  </a:cubicBezTo>
                  <a:cubicBezTo>
                    <a:pt x="26013" y="32835"/>
                    <a:pt x="25939" y="32838"/>
                    <a:pt x="25866" y="32838"/>
                  </a:cubicBezTo>
                  <a:cubicBezTo>
                    <a:pt x="24825" y="32838"/>
                    <a:pt x="23724" y="32395"/>
                    <a:pt x="23351" y="31430"/>
                  </a:cubicBezTo>
                  <a:cubicBezTo>
                    <a:pt x="22984" y="30396"/>
                    <a:pt x="23617" y="29228"/>
                    <a:pt x="24485" y="28595"/>
                  </a:cubicBezTo>
                  <a:cubicBezTo>
                    <a:pt x="25385" y="27961"/>
                    <a:pt x="26486" y="27761"/>
                    <a:pt x="27554" y="27494"/>
                  </a:cubicBezTo>
                  <a:cubicBezTo>
                    <a:pt x="30489" y="26760"/>
                    <a:pt x="33291" y="25526"/>
                    <a:pt x="35826" y="23858"/>
                  </a:cubicBezTo>
                  <a:cubicBezTo>
                    <a:pt x="37094" y="22991"/>
                    <a:pt x="38428" y="21656"/>
                    <a:pt x="38028" y="20189"/>
                  </a:cubicBezTo>
                  <a:cubicBezTo>
                    <a:pt x="37727" y="19121"/>
                    <a:pt x="36593" y="18521"/>
                    <a:pt x="35559" y="18287"/>
                  </a:cubicBezTo>
                  <a:cubicBezTo>
                    <a:pt x="34492" y="18054"/>
                    <a:pt x="33358" y="18020"/>
                    <a:pt x="32357" y="17587"/>
                  </a:cubicBezTo>
                  <a:cubicBezTo>
                    <a:pt x="31490" y="17186"/>
                    <a:pt x="30689" y="16186"/>
                    <a:pt x="31123" y="15285"/>
                  </a:cubicBezTo>
                  <a:cubicBezTo>
                    <a:pt x="31390" y="14818"/>
                    <a:pt x="31823" y="14451"/>
                    <a:pt x="32324" y="14251"/>
                  </a:cubicBezTo>
                  <a:cubicBezTo>
                    <a:pt x="34925" y="12783"/>
                    <a:pt x="37294" y="10982"/>
                    <a:pt x="39362" y="8814"/>
                  </a:cubicBezTo>
                  <a:cubicBezTo>
                    <a:pt x="40763" y="7379"/>
                    <a:pt x="42131" y="5545"/>
                    <a:pt x="41830" y="3543"/>
                  </a:cubicBezTo>
                  <a:cubicBezTo>
                    <a:pt x="41530" y="1542"/>
                    <a:pt x="39562" y="107"/>
                    <a:pt x="37594" y="7"/>
                  </a:cubicBezTo>
                  <a:cubicBezTo>
                    <a:pt x="37502" y="3"/>
                    <a:pt x="37410" y="1"/>
                    <a:pt x="37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4"/>
            <p:cNvSpPr/>
            <p:nvPr/>
          </p:nvSpPr>
          <p:spPr>
            <a:xfrm rot="3511653">
              <a:off x="425939" y="4556166"/>
              <a:ext cx="672884" cy="896534"/>
            </a:xfrm>
            <a:custGeom>
              <a:avLst/>
              <a:gdLst/>
              <a:ahLst/>
              <a:cxnLst/>
              <a:rect l="l" t="t" r="r" b="b"/>
              <a:pathLst>
                <a:path w="32940" h="43893" extrusionOk="0">
                  <a:moveTo>
                    <a:pt x="3212" y="0"/>
                  </a:moveTo>
                  <a:cubicBezTo>
                    <a:pt x="2638" y="0"/>
                    <a:pt x="2293" y="232"/>
                    <a:pt x="2254" y="259"/>
                  </a:cubicBezTo>
                  <a:lnTo>
                    <a:pt x="2254" y="259"/>
                  </a:lnTo>
                  <a:cubicBezTo>
                    <a:pt x="1875" y="464"/>
                    <a:pt x="0" y="1784"/>
                    <a:pt x="2718" y="6766"/>
                  </a:cubicBezTo>
                  <a:cubicBezTo>
                    <a:pt x="5720" y="12303"/>
                    <a:pt x="7755" y="15005"/>
                    <a:pt x="7755" y="15005"/>
                  </a:cubicBezTo>
                  <a:cubicBezTo>
                    <a:pt x="7755" y="15005"/>
                    <a:pt x="8322" y="16306"/>
                    <a:pt x="7221" y="16540"/>
                  </a:cubicBezTo>
                  <a:cubicBezTo>
                    <a:pt x="6120" y="16773"/>
                    <a:pt x="3719" y="16440"/>
                    <a:pt x="3252" y="17774"/>
                  </a:cubicBezTo>
                  <a:cubicBezTo>
                    <a:pt x="2818" y="19108"/>
                    <a:pt x="3852" y="20476"/>
                    <a:pt x="5920" y="21543"/>
                  </a:cubicBezTo>
                  <a:cubicBezTo>
                    <a:pt x="7988" y="22644"/>
                    <a:pt x="12425" y="25212"/>
                    <a:pt x="12825" y="25446"/>
                  </a:cubicBezTo>
                  <a:cubicBezTo>
                    <a:pt x="13225" y="25679"/>
                    <a:pt x="13626" y="26280"/>
                    <a:pt x="12925" y="26547"/>
                  </a:cubicBezTo>
                  <a:cubicBezTo>
                    <a:pt x="12191" y="26814"/>
                    <a:pt x="6821" y="27514"/>
                    <a:pt x="7288" y="30083"/>
                  </a:cubicBezTo>
                  <a:cubicBezTo>
                    <a:pt x="7788" y="32618"/>
                    <a:pt x="14059" y="34719"/>
                    <a:pt x="14726" y="34953"/>
                  </a:cubicBezTo>
                  <a:cubicBezTo>
                    <a:pt x="15427" y="35186"/>
                    <a:pt x="15560" y="35487"/>
                    <a:pt x="15527" y="35853"/>
                  </a:cubicBezTo>
                  <a:cubicBezTo>
                    <a:pt x="15527" y="36220"/>
                    <a:pt x="13659" y="36287"/>
                    <a:pt x="12125" y="36554"/>
                  </a:cubicBezTo>
                  <a:cubicBezTo>
                    <a:pt x="10590" y="36821"/>
                    <a:pt x="8889" y="37388"/>
                    <a:pt x="9289" y="38822"/>
                  </a:cubicBezTo>
                  <a:cubicBezTo>
                    <a:pt x="9689" y="40290"/>
                    <a:pt x="13459" y="43225"/>
                    <a:pt x="22399" y="43893"/>
                  </a:cubicBezTo>
                  <a:lnTo>
                    <a:pt x="26568" y="43893"/>
                  </a:lnTo>
                  <a:lnTo>
                    <a:pt x="28770" y="40323"/>
                  </a:lnTo>
                  <a:cubicBezTo>
                    <a:pt x="32939" y="32384"/>
                    <a:pt x="32439" y="27614"/>
                    <a:pt x="31438" y="26513"/>
                  </a:cubicBezTo>
                  <a:cubicBezTo>
                    <a:pt x="31145" y="26201"/>
                    <a:pt x="30823" y="26072"/>
                    <a:pt x="30487" y="26072"/>
                  </a:cubicBezTo>
                  <a:cubicBezTo>
                    <a:pt x="29640" y="26072"/>
                    <a:pt x="28710" y="26902"/>
                    <a:pt x="27969" y="27714"/>
                  </a:cubicBezTo>
                  <a:cubicBezTo>
                    <a:pt x="26997" y="28812"/>
                    <a:pt x="26054" y="30234"/>
                    <a:pt x="25668" y="30234"/>
                  </a:cubicBezTo>
                  <a:cubicBezTo>
                    <a:pt x="25643" y="30234"/>
                    <a:pt x="25621" y="30228"/>
                    <a:pt x="25601" y="30216"/>
                  </a:cubicBezTo>
                  <a:cubicBezTo>
                    <a:pt x="25234" y="30049"/>
                    <a:pt x="25100" y="29782"/>
                    <a:pt x="25267" y="29082"/>
                  </a:cubicBezTo>
                  <a:cubicBezTo>
                    <a:pt x="25401" y="28348"/>
                    <a:pt x="26935" y="21943"/>
                    <a:pt x="25034" y="20176"/>
                  </a:cubicBezTo>
                  <a:cubicBezTo>
                    <a:pt x="24712" y="19871"/>
                    <a:pt x="24343" y="19744"/>
                    <a:pt x="23949" y="19744"/>
                  </a:cubicBezTo>
                  <a:cubicBezTo>
                    <a:pt x="22055" y="19744"/>
                    <a:pt x="19587" y="22691"/>
                    <a:pt x="19063" y="23078"/>
                  </a:cubicBezTo>
                  <a:cubicBezTo>
                    <a:pt x="18918" y="23190"/>
                    <a:pt x="18791" y="23237"/>
                    <a:pt x="18682" y="23237"/>
                  </a:cubicBezTo>
                  <a:cubicBezTo>
                    <a:pt x="18337" y="23237"/>
                    <a:pt x="18170" y="22773"/>
                    <a:pt x="18196" y="22444"/>
                  </a:cubicBezTo>
                  <a:cubicBezTo>
                    <a:pt x="18196" y="21977"/>
                    <a:pt x="18396" y="16840"/>
                    <a:pt x="18562" y="14505"/>
                  </a:cubicBezTo>
                  <a:cubicBezTo>
                    <a:pt x="18729" y="12203"/>
                    <a:pt x="18162" y="10602"/>
                    <a:pt x="16728" y="10268"/>
                  </a:cubicBezTo>
                  <a:cubicBezTo>
                    <a:pt x="16629" y="10246"/>
                    <a:pt x="16533" y="10235"/>
                    <a:pt x="16440" y="10235"/>
                  </a:cubicBezTo>
                  <a:cubicBezTo>
                    <a:pt x="15166" y="10235"/>
                    <a:pt x="14307" y="12225"/>
                    <a:pt x="13592" y="12970"/>
                  </a:cubicBezTo>
                  <a:cubicBezTo>
                    <a:pt x="13392" y="13179"/>
                    <a:pt x="13187" y="13256"/>
                    <a:pt x="12994" y="13256"/>
                  </a:cubicBezTo>
                  <a:cubicBezTo>
                    <a:pt x="12447" y="13256"/>
                    <a:pt x="11991" y="12637"/>
                    <a:pt x="11991" y="12637"/>
                  </a:cubicBezTo>
                  <a:cubicBezTo>
                    <a:pt x="11991" y="12637"/>
                    <a:pt x="10757" y="9468"/>
                    <a:pt x="7655" y="3997"/>
                  </a:cubicBezTo>
                  <a:cubicBezTo>
                    <a:pt x="5777" y="650"/>
                    <a:pt x="4174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933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1"/>
          </p:nvPr>
        </p:nvSpPr>
        <p:spPr>
          <a:xfrm>
            <a:off x="972367" y="1948367"/>
            <a:ext cx="5672400" cy="39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 rot="-9984716">
            <a:off x="10423419" y="-540521"/>
            <a:ext cx="2236779" cy="1961241"/>
            <a:chOff x="-471163" y="3954622"/>
            <a:chExt cx="1791505" cy="1570819"/>
          </a:xfrm>
        </p:grpSpPr>
        <p:sp>
          <p:nvSpPr>
            <p:cNvPr id="40" name="Google Shape;40;p4"/>
            <p:cNvSpPr/>
            <p:nvPr/>
          </p:nvSpPr>
          <p:spPr>
            <a:xfrm rot="-737604">
              <a:off x="-363593" y="4045738"/>
              <a:ext cx="976015" cy="1115545"/>
            </a:xfrm>
            <a:custGeom>
              <a:avLst/>
              <a:gdLst/>
              <a:ahLst/>
              <a:cxnLst/>
              <a:rect l="l" t="t" r="r" b="b"/>
              <a:pathLst>
                <a:path w="42131" h="48154" extrusionOk="0">
                  <a:moveTo>
                    <a:pt x="37318" y="1"/>
                  </a:moveTo>
                  <a:cubicBezTo>
                    <a:pt x="35418" y="1"/>
                    <a:pt x="33624" y="973"/>
                    <a:pt x="32224" y="2309"/>
                  </a:cubicBezTo>
                  <a:cubicBezTo>
                    <a:pt x="30789" y="3677"/>
                    <a:pt x="29688" y="5411"/>
                    <a:pt x="28621" y="7079"/>
                  </a:cubicBezTo>
                  <a:cubicBezTo>
                    <a:pt x="27520" y="8780"/>
                    <a:pt x="26353" y="10448"/>
                    <a:pt x="24785" y="11716"/>
                  </a:cubicBezTo>
                  <a:cubicBezTo>
                    <a:pt x="24416" y="11979"/>
                    <a:pt x="23963" y="12243"/>
                    <a:pt x="23543" y="12243"/>
                  </a:cubicBezTo>
                  <a:cubicBezTo>
                    <a:pt x="23431" y="12243"/>
                    <a:pt x="23322" y="12225"/>
                    <a:pt x="23217" y="12183"/>
                  </a:cubicBezTo>
                  <a:cubicBezTo>
                    <a:pt x="22683" y="11983"/>
                    <a:pt x="22483" y="11282"/>
                    <a:pt x="22517" y="10715"/>
                  </a:cubicBezTo>
                  <a:cubicBezTo>
                    <a:pt x="22583" y="10148"/>
                    <a:pt x="22650" y="9581"/>
                    <a:pt x="22650" y="8980"/>
                  </a:cubicBezTo>
                  <a:cubicBezTo>
                    <a:pt x="22530" y="7754"/>
                    <a:pt x="21284" y="6877"/>
                    <a:pt x="20042" y="6877"/>
                  </a:cubicBezTo>
                  <a:cubicBezTo>
                    <a:pt x="19899" y="6877"/>
                    <a:pt x="19756" y="6888"/>
                    <a:pt x="19615" y="6912"/>
                  </a:cubicBezTo>
                  <a:cubicBezTo>
                    <a:pt x="18280" y="7146"/>
                    <a:pt x="17213" y="8247"/>
                    <a:pt x="16646" y="9514"/>
                  </a:cubicBezTo>
                  <a:cubicBezTo>
                    <a:pt x="16079" y="10782"/>
                    <a:pt x="15912" y="12183"/>
                    <a:pt x="15778" y="13550"/>
                  </a:cubicBezTo>
                  <a:cubicBezTo>
                    <a:pt x="15512" y="16119"/>
                    <a:pt x="15245" y="18687"/>
                    <a:pt x="15011" y="21256"/>
                  </a:cubicBezTo>
                  <a:cubicBezTo>
                    <a:pt x="14844" y="22657"/>
                    <a:pt x="14511" y="24291"/>
                    <a:pt x="13277" y="24825"/>
                  </a:cubicBezTo>
                  <a:cubicBezTo>
                    <a:pt x="13025" y="24924"/>
                    <a:pt x="12765" y="24967"/>
                    <a:pt x="12501" y="24967"/>
                  </a:cubicBezTo>
                  <a:cubicBezTo>
                    <a:pt x="11785" y="24967"/>
                    <a:pt x="11051" y="24648"/>
                    <a:pt x="10441" y="24258"/>
                  </a:cubicBezTo>
                  <a:cubicBezTo>
                    <a:pt x="9174" y="23391"/>
                    <a:pt x="8173" y="22190"/>
                    <a:pt x="7539" y="20789"/>
                  </a:cubicBezTo>
                  <a:cubicBezTo>
                    <a:pt x="7072" y="19755"/>
                    <a:pt x="6739" y="18487"/>
                    <a:pt x="5771" y="17887"/>
                  </a:cubicBezTo>
                  <a:cubicBezTo>
                    <a:pt x="5442" y="17689"/>
                    <a:pt x="5075" y="17600"/>
                    <a:pt x="4700" y="17600"/>
                  </a:cubicBezTo>
                  <a:cubicBezTo>
                    <a:pt x="3747" y="17600"/>
                    <a:pt x="2743" y="18174"/>
                    <a:pt x="2169" y="18988"/>
                  </a:cubicBezTo>
                  <a:cubicBezTo>
                    <a:pt x="1402" y="20155"/>
                    <a:pt x="1368" y="21623"/>
                    <a:pt x="1201" y="22991"/>
                  </a:cubicBezTo>
                  <a:cubicBezTo>
                    <a:pt x="1" y="31263"/>
                    <a:pt x="634" y="40670"/>
                    <a:pt x="7206" y="46407"/>
                  </a:cubicBezTo>
                  <a:lnTo>
                    <a:pt x="7206" y="46441"/>
                  </a:lnTo>
                  <a:cubicBezTo>
                    <a:pt x="9668" y="47652"/>
                    <a:pt x="12095" y="48154"/>
                    <a:pt x="14603" y="48154"/>
                  </a:cubicBezTo>
                  <a:cubicBezTo>
                    <a:pt x="16376" y="48154"/>
                    <a:pt x="18189" y="47903"/>
                    <a:pt x="20082" y="47475"/>
                  </a:cubicBezTo>
                  <a:cubicBezTo>
                    <a:pt x="24651" y="46341"/>
                    <a:pt x="28854" y="44006"/>
                    <a:pt x="32224" y="40737"/>
                  </a:cubicBezTo>
                  <a:cubicBezTo>
                    <a:pt x="33258" y="39869"/>
                    <a:pt x="34092" y="38768"/>
                    <a:pt x="34692" y="37568"/>
                  </a:cubicBezTo>
                  <a:cubicBezTo>
                    <a:pt x="35226" y="36333"/>
                    <a:pt x="35326" y="34832"/>
                    <a:pt x="34625" y="33665"/>
                  </a:cubicBezTo>
                  <a:cubicBezTo>
                    <a:pt x="33890" y="32342"/>
                    <a:pt x="32381" y="31792"/>
                    <a:pt x="30852" y="31792"/>
                  </a:cubicBezTo>
                  <a:cubicBezTo>
                    <a:pt x="30299" y="31792"/>
                    <a:pt x="29744" y="31864"/>
                    <a:pt x="29221" y="31997"/>
                  </a:cubicBezTo>
                  <a:cubicBezTo>
                    <a:pt x="28154" y="32264"/>
                    <a:pt x="27153" y="32731"/>
                    <a:pt x="26086" y="32831"/>
                  </a:cubicBezTo>
                  <a:cubicBezTo>
                    <a:pt x="26013" y="32835"/>
                    <a:pt x="25939" y="32838"/>
                    <a:pt x="25866" y="32838"/>
                  </a:cubicBezTo>
                  <a:cubicBezTo>
                    <a:pt x="24825" y="32838"/>
                    <a:pt x="23724" y="32395"/>
                    <a:pt x="23351" y="31430"/>
                  </a:cubicBezTo>
                  <a:cubicBezTo>
                    <a:pt x="22984" y="30396"/>
                    <a:pt x="23617" y="29228"/>
                    <a:pt x="24485" y="28595"/>
                  </a:cubicBezTo>
                  <a:cubicBezTo>
                    <a:pt x="25385" y="27961"/>
                    <a:pt x="26486" y="27761"/>
                    <a:pt x="27554" y="27494"/>
                  </a:cubicBezTo>
                  <a:cubicBezTo>
                    <a:pt x="30489" y="26760"/>
                    <a:pt x="33291" y="25526"/>
                    <a:pt x="35826" y="23858"/>
                  </a:cubicBezTo>
                  <a:cubicBezTo>
                    <a:pt x="37094" y="22991"/>
                    <a:pt x="38428" y="21656"/>
                    <a:pt x="38028" y="20189"/>
                  </a:cubicBezTo>
                  <a:cubicBezTo>
                    <a:pt x="37727" y="19121"/>
                    <a:pt x="36593" y="18521"/>
                    <a:pt x="35559" y="18287"/>
                  </a:cubicBezTo>
                  <a:cubicBezTo>
                    <a:pt x="34492" y="18054"/>
                    <a:pt x="33358" y="18020"/>
                    <a:pt x="32357" y="17587"/>
                  </a:cubicBezTo>
                  <a:cubicBezTo>
                    <a:pt x="31490" y="17186"/>
                    <a:pt x="30689" y="16186"/>
                    <a:pt x="31123" y="15285"/>
                  </a:cubicBezTo>
                  <a:cubicBezTo>
                    <a:pt x="31390" y="14818"/>
                    <a:pt x="31823" y="14451"/>
                    <a:pt x="32324" y="14251"/>
                  </a:cubicBezTo>
                  <a:cubicBezTo>
                    <a:pt x="34925" y="12783"/>
                    <a:pt x="37294" y="10982"/>
                    <a:pt x="39362" y="8814"/>
                  </a:cubicBezTo>
                  <a:cubicBezTo>
                    <a:pt x="40763" y="7379"/>
                    <a:pt x="42131" y="5545"/>
                    <a:pt x="41830" y="3543"/>
                  </a:cubicBezTo>
                  <a:cubicBezTo>
                    <a:pt x="41530" y="1542"/>
                    <a:pt x="39562" y="107"/>
                    <a:pt x="37594" y="7"/>
                  </a:cubicBezTo>
                  <a:cubicBezTo>
                    <a:pt x="37502" y="3"/>
                    <a:pt x="37410" y="1"/>
                    <a:pt x="37318" y="1"/>
                  </a:cubicBezTo>
                  <a:close/>
                </a:path>
              </a:pathLst>
            </a:custGeom>
            <a:solidFill>
              <a:srgbClr val="FFFFFF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4"/>
            <p:cNvSpPr/>
            <p:nvPr/>
          </p:nvSpPr>
          <p:spPr>
            <a:xfrm rot="3511653">
              <a:off x="425939" y="4556166"/>
              <a:ext cx="672884" cy="896534"/>
            </a:xfrm>
            <a:custGeom>
              <a:avLst/>
              <a:gdLst/>
              <a:ahLst/>
              <a:cxnLst/>
              <a:rect l="l" t="t" r="r" b="b"/>
              <a:pathLst>
                <a:path w="32940" h="43893" extrusionOk="0">
                  <a:moveTo>
                    <a:pt x="3212" y="0"/>
                  </a:moveTo>
                  <a:cubicBezTo>
                    <a:pt x="2638" y="0"/>
                    <a:pt x="2293" y="232"/>
                    <a:pt x="2254" y="259"/>
                  </a:cubicBezTo>
                  <a:lnTo>
                    <a:pt x="2254" y="259"/>
                  </a:lnTo>
                  <a:cubicBezTo>
                    <a:pt x="1875" y="464"/>
                    <a:pt x="0" y="1784"/>
                    <a:pt x="2718" y="6766"/>
                  </a:cubicBezTo>
                  <a:cubicBezTo>
                    <a:pt x="5720" y="12303"/>
                    <a:pt x="7755" y="15005"/>
                    <a:pt x="7755" y="15005"/>
                  </a:cubicBezTo>
                  <a:cubicBezTo>
                    <a:pt x="7755" y="15005"/>
                    <a:pt x="8322" y="16306"/>
                    <a:pt x="7221" y="16540"/>
                  </a:cubicBezTo>
                  <a:cubicBezTo>
                    <a:pt x="6120" y="16773"/>
                    <a:pt x="3719" y="16440"/>
                    <a:pt x="3252" y="17774"/>
                  </a:cubicBezTo>
                  <a:cubicBezTo>
                    <a:pt x="2818" y="19108"/>
                    <a:pt x="3852" y="20476"/>
                    <a:pt x="5920" y="21543"/>
                  </a:cubicBezTo>
                  <a:cubicBezTo>
                    <a:pt x="7988" y="22644"/>
                    <a:pt x="12425" y="25212"/>
                    <a:pt x="12825" y="25446"/>
                  </a:cubicBezTo>
                  <a:cubicBezTo>
                    <a:pt x="13225" y="25679"/>
                    <a:pt x="13626" y="26280"/>
                    <a:pt x="12925" y="26547"/>
                  </a:cubicBezTo>
                  <a:cubicBezTo>
                    <a:pt x="12191" y="26814"/>
                    <a:pt x="6821" y="27514"/>
                    <a:pt x="7288" y="30083"/>
                  </a:cubicBezTo>
                  <a:cubicBezTo>
                    <a:pt x="7788" y="32618"/>
                    <a:pt x="14059" y="34719"/>
                    <a:pt x="14726" y="34953"/>
                  </a:cubicBezTo>
                  <a:cubicBezTo>
                    <a:pt x="15427" y="35186"/>
                    <a:pt x="15560" y="35487"/>
                    <a:pt x="15527" y="35853"/>
                  </a:cubicBezTo>
                  <a:cubicBezTo>
                    <a:pt x="15527" y="36220"/>
                    <a:pt x="13659" y="36287"/>
                    <a:pt x="12125" y="36554"/>
                  </a:cubicBezTo>
                  <a:cubicBezTo>
                    <a:pt x="10590" y="36821"/>
                    <a:pt x="8889" y="37388"/>
                    <a:pt x="9289" y="38822"/>
                  </a:cubicBezTo>
                  <a:cubicBezTo>
                    <a:pt x="9689" y="40290"/>
                    <a:pt x="13459" y="43225"/>
                    <a:pt x="22399" y="43893"/>
                  </a:cubicBezTo>
                  <a:lnTo>
                    <a:pt x="26568" y="43893"/>
                  </a:lnTo>
                  <a:lnTo>
                    <a:pt x="28770" y="40323"/>
                  </a:lnTo>
                  <a:cubicBezTo>
                    <a:pt x="32939" y="32384"/>
                    <a:pt x="32439" y="27614"/>
                    <a:pt x="31438" y="26513"/>
                  </a:cubicBezTo>
                  <a:cubicBezTo>
                    <a:pt x="31145" y="26201"/>
                    <a:pt x="30823" y="26072"/>
                    <a:pt x="30487" y="26072"/>
                  </a:cubicBezTo>
                  <a:cubicBezTo>
                    <a:pt x="29640" y="26072"/>
                    <a:pt x="28710" y="26902"/>
                    <a:pt x="27969" y="27714"/>
                  </a:cubicBezTo>
                  <a:cubicBezTo>
                    <a:pt x="26997" y="28812"/>
                    <a:pt x="26054" y="30234"/>
                    <a:pt x="25668" y="30234"/>
                  </a:cubicBezTo>
                  <a:cubicBezTo>
                    <a:pt x="25643" y="30234"/>
                    <a:pt x="25621" y="30228"/>
                    <a:pt x="25601" y="30216"/>
                  </a:cubicBezTo>
                  <a:cubicBezTo>
                    <a:pt x="25234" y="30049"/>
                    <a:pt x="25100" y="29782"/>
                    <a:pt x="25267" y="29082"/>
                  </a:cubicBezTo>
                  <a:cubicBezTo>
                    <a:pt x="25401" y="28348"/>
                    <a:pt x="26935" y="21943"/>
                    <a:pt x="25034" y="20176"/>
                  </a:cubicBezTo>
                  <a:cubicBezTo>
                    <a:pt x="24712" y="19871"/>
                    <a:pt x="24343" y="19744"/>
                    <a:pt x="23949" y="19744"/>
                  </a:cubicBezTo>
                  <a:cubicBezTo>
                    <a:pt x="22055" y="19744"/>
                    <a:pt x="19587" y="22691"/>
                    <a:pt x="19063" y="23078"/>
                  </a:cubicBezTo>
                  <a:cubicBezTo>
                    <a:pt x="18918" y="23190"/>
                    <a:pt x="18791" y="23237"/>
                    <a:pt x="18682" y="23237"/>
                  </a:cubicBezTo>
                  <a:cubicBezTo>
                    <a:pt x="18337" y="23237"/>
                    <a:pt x="18170" y="22773"/>
                    <a:pt x="18196" y="22444"/>
                  </a:cubicBezTo>
                  <a:cubicBezTo>
                    <a:pt x="18196" y="21977"/>
                    <a:pt x="18396" y="16840"/>
                    <a:pt x="18562" y="14505"/>
                  </a:cubicBezTo>
                  <a:cubicBezTo>
                    <a:pt x="18729" y="12203"/>
                    <a:pt x="18162" y="10602"/>
                    <a:pt x="16728" y="10268"/>
                  </a:cubicBezTo>
                  <a:cubicBezTo>
                    <a:pt x="16629" y="10246"/>
                    <a:pt x="16533" y="10235"/>
                    <a:pt x="16440" y="10235"/>
                  </a:cubicBezTo>
                  <a:cubicBezTo>
                    <a:pt x="15166" y="10235"/>
                    <a:pt x="14307" y="12225"/>
                    <a:pt x="13592" y="12970"/>
                  </a:cubicBezTo>
                  <a:cubicBezTo>
                    <a:pt x="13392" y="13179"/>
                    <a:pt x="13187" y="13256"/>
                    <a:pt x="12994" y="13256"/>
                  </a:cubicBezTo>
                  <a:cubicBezTo>
                    <a:pt x="12447" y="13256"/>
                    <a:pt x="11991" y="12637"/>
                    <a:pt x="11991" y="12637"/>
                  </a:cubicBezTo>
                  <a:cubicBezTo>
                    <a:pt x="11991" y="12637"/>
                    <a:pt x="10757" y="9468"/>
                    <a:pt x="7655" y="3997"/>
                  </a:cubicBezTo>
                  <a:cubicBezTo>
                    <a:pt x="5777" y="650"/>
                    <a:pt x="4174" y="0"/>
                    <a:pt x="3212" y="0"/>
                  </a:cubicBezTo>
                  <a:close/>
                </a:path>
              </a:pathLst>
            </a:custGeom>
            <a:solidFill>
              <a:srgbClr val="FFFFFF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57929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 DESIGN 3"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 b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88" name="Google Shape;188;p22"/>
          <p:cNvGrpSpPr/>
          <p:nvPr/>
        </p:nvGrpSpPr>
        <p:grpSpPr>
          <a:xfrm>
            <a:off x="9456014" y="4533630"/>
            <a:ext cx="4295553" cy="3708605"/>
            <a:chOff x="7214200" y="3291297"/>
            <a:chExt cx="3328510" cy="2873700"/>
          </a:xfrm>
        </p:grpSpPr>
        <p:sp>
          <p:nvSpPr>
            <p:cNvPr id="189" name="Google Shape;189;p22"/>
            <p:cNvSpPr/>
            <p:nvPr/>
          </p:nvSpPr>
          <p:spPr>
            <a:xfrm rot="6775426">
              <a:off x="8009472" y="3631759"/>
              <a:ext cx="2192777" cy="2192777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7704900" y="4122222"/>
              <a:ext cx="220800" cy="220800"/>
            </a:xfrm>
            <a:prstGeom prst="ellipse">
              <a:avLst/>
            </a:pr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7214200" y="4406002"/>
              <a:ext cx="454800" cy="454800"/>
            </a:xfrm>
            <a:prstGeom prst="ellipse">
              <a:avLst/>
            </a:pr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2" name="Google Shape;192;p22"/>
          <p:cNvGrpSpPr/>
          <p:nvPr/>
        </p:nvGrpSpPr>
        <p:grpSpPr>
          <a:xfrm rot="9984716" flipH="1">
            <a:off x="-768115" y="-712954"/>
            <a:ext cx="2236779" cy="1961241"/>
            <a:chOff x="-471163" y="3954622"/>
            <a:chExt cx="1791505" cy="1570819"/>
          </a:xfrm>
        </p:grpSpPr>
        <p:sp>
          <p:nvSpPr>
            <p:cNvPr id="193" name="Google Shape;193;p22"/>
            <p:cNvSpPr/>
            <p:nvPr/>
          </p:nvSpPr>
          <p:spPr>
            <a:xfrm rot="-737604">
              <a:off x="-363593" y="4045738"/>
              <a:ext cx="976015" cy="1115545"/>
            </a:xfrm>
            <a:custGeom>
              <a:avLst/>
              <a:gdLst/>
              <a:ahLst/>
              <a:cxnLst/>
              <a:rect l="l" t="t" r="r" b="b"/>
              <a:pathLst>
                <a:path w="42131" h="48154" extrusionOk="0">
                  <a:moveTo>
                    <a:pt x="37318" y="1"/>
                  </a:moveTo>
                  <a:cubicBezTo>
                    <a:pt x="35418" y="1"/>
                    <a:pt x="33624" y="973"/>
                    <a:pt x="32224" y="2309"/>
                  </a:cubicBezTo>
                  <a:cubicBezTo>
                    <a:pt x="30789" y="3677"/>
                    <a:pt x="29688" y="5411"/>
                    <a:pt x="28621" y="7079"/>
                  </a:cubicBezTo>
                  <a:cubicBezTo>
                    <a:pt x="27520" y="8780"/>
                    <a:pt x="26353" y="10448"/>
                    <a:pt x="24785" y="11716"/>
                  </a:cubicBezTo>
                  <a:cubicBezTo>
                    <a:pt x="24416" y="11979"/>
                    <a:pt x="23963" y="12243"/>
                    <a:pt x="23543" y="12243"/>
                  </a:cubicBezTo>
                  <a:cubicBezTo>
                    <a:pt x="23431" y="12243"/>
                    <a:pt x="23322" y="12225"/>
                    <a:pt x="23217" y="12183"/>
                  </a:cubicBezTo>
                  <a:cubicBezTo>
                    <a:pt x="22683" y="11983"/>
                    <a:pt x="22483" y="11282"/>
                    <a:pt x="22517" y="10715"/>
                  </a:cubicBezTo>
                  <a:cubicBezTo>
                    <a:pt x="22583" y="10148"/>
                    <a:pt x="22650" y="9581"/>
                    <a:pt x="22650" y="8980"/>
                  </a:cubicBezTo>
                  <a:cubicBezTo>
                    <a:pt x="22530" y="7754"/>
                    <a:pt x="21284" y="6877"/>
                    <a:pt x="20042" y="6877"/>
                  </a:cubicBezTo>
                  <a:cubicBezTo>
                    <a:pt x="19899" y="6877"/>
                    <a:pt x="19756" y="6888"/>
                    <a:pt x="19615" y="6912"/>
                  </a:cubicBezTo>
                  <a:cubicBezTo>
                    <a:pt x="18280" y="7146"/>
                    <a:pt x="17213" y="8247"/>
                    <a:pt x="16646" y="9514"/>
                  </a:cubicBezTo>
                  <a:cubicBezTo>
                    <a:pt x="16079" y="10782"/>
                    <a:pt x="15912" y="12183"/>
                    <a:pt x="15778" y="13550"/>
                  </a:cubicBezTo>
                  <a:cubicBezTo>
                    <a:pt x="15512" y="16119"/>
                    <a:pt x="15245" y="18687"/>
                    <a:pt x="15011" y="21256"/>
                  </a:cubicBezTo>
                  <a:cubicBezTo>
                    <a:pt x="14844" y="22657"/>
                    <a:pt x="14511" y="24291"/>
                    <a:pt x="13277" y="24825"/>
                  </a:cubicBezTo>
                  <a:cubicBezTo>
                    <a:pt x="13025" y="24924"/>
                    <a:pt x="12765" y="24967"/>
                    <a:pt x="12501" y="24967"/>
                  </a:cubicBezTo>
                  <a:cubicBezTo>
                    <a:pt x="11785" y="24967"/>
                    <a:pt x="11051" y="24648"/>
                    <a:pt x="10441" y="24258"/>
                  </a:cubicBezTo>
                  <a:cubicBezTo>
                    <a:pt x="9174" y="23391"/>
                    <a:pt x="8173" y="22190"/>
                    <a:pt x="7539" y="20789"/>
                  </a:cubicBezTo>
                  <a:cubicBezTo>
                    <a:pt x="7072" y="19755"/>
                    <a:pt x="6739" y="18487"/>
                    <a:pt x="5771" y="17887"/>
                  </a:cubicBezTo>
                  <a:cubicBezTo>
                    <a:pt x="5442" y="17689"/>
                    <a:pt x="5075" y="17600"/>
                    <a:pt x="4700" y="17600"/>
                  </a:cubicBezTo>
                  <a:cubicBezTo>
                    <a:pt x="3747" y="17600"/>
                    <a:pt x="2743" y="18174"/>
                    <a:pt x="2169" y="18988"/>
                  </a:cubicBezTo>
                  <a:cubicBezTo>
                    <a:pt x="1402" y="20155"/>
                    <a:pt x="1368" y="21623"/>
                    <a:pt x="1201" y="22991"/>
                  </a:cubicBezTo>
                  <a:cubicBezTo>
                    <a:pt x="1" y="31263"/>
                    <a:pt x="634" y="40670"/>
                    <a:pt x="7206" y="46407"/>
                  </a:cubicBezTo>
                  <a:lnTo>
                    <a:pt x="7206" y="46441"/>
                  </a:lnTo>
                  <a:cubicBezTo>
                    <a:pt x="9668" y="47652"/>
                    <a:pt x="12095" y="48154"/>
                    <a:pt x="14603" y="48154"/>
                  </a:cubicBezTo>
                  <a:cubicBezTo>
                    <a:pt x="16376" y="48154"/>
                    <a:pt x="18189" y="47903"/>
                    <a:pt x="20082" y="47475"/>
                  </a:cubicBezTo>
                  <a:cubicBezTo>
                    <a:pt x="24651" y="46341"/>
                    <a:pt x="28854" y="44006"/>
                    <a:pt x="32224" y="40737"/>
                  </a:cubicBezTo>
                  <a:cubicBezTo>
                    <a:pt x="33258" y="39869"/>
                    <a:pt x="34092" y="38768"/>
                    <a:pt x="34692" y="37568"/>
                  </a:cubicBezTo>
                  <a:cubicBezTo>
                    <a:pt x="35226" y="36333"/>
                    <a:pt x="35326" y="34832"/>
                    <a:pt x="34625" y="33665"/>
                  </a:cubicBezTo>
                  <a:cubicBezTo>
                    <a:pt x="33890" y="32342"/>
                    <a:pt x="32381" y="31792"/>
                    <a:pt x="30852" y="31792"/>
                  </a:cubicBezTo>
                  <a:cubicBezTo>
                    <a:pt x="30299" y="31792"/>
                    <a:pt x="29744" y="31864"/>
                    <a:pt x="29221" y="31997"/>
                  </a:cubicBezTo>
                  <a:cubicBezTo>
                    <a:pt x="28154" y="32264"/>
                    <a:pt x="27153" y="32731"/>
                    <a:pt x="26086" y="32831"/>
                  </a:cubicBezTo>
                  <a:cubicBezTo>
                    <a:pt x="26013" y="32835"/>
                    <a:pt x="25939" y="32838"/>
                    <a:pt x="25866" y="32838"/>
                  </a:cubicBezTo>
                  <a:cubicBezTo>
                    <a:pt x="24825" y="32838"/>
                    <a:pt x="23724" y="32395"/>
                    <a:pt x="23351" y="31430"/>
                  </a:cubicBezTo>
                  <a:cubicBezTo>
                    <a:pt x="22984" y="30396"/>
                    <a:pt x="23617" y="29228"/>
                    <a:pt x="24485" y="28595"/>
                  </a:cubicBezTo>
                  <a:cubicBezTo>
                    <a:pt x="25385" y="27961"/>
                    <a:pt x="26486" y="27761"/>
                    <a:pt x="27554" y="27494"/>
                  </a:cubicBezTo>
                  <a:cubicBezTo>
                    <a:pt x="30489" y="26760"/>
                    <a:pt x="33291" y="25526"/>
                    <a:pt x="35826" y="23858"/>
                  </a:cubicBezTo>
                  <a:cubicBezTo>
                    <a:pt x="37094" y="22991"/>
                    <a:pt x="38428" y="21656"/>
                    <a:pt x="38028" y="20189"/>
                  </a:cubicBezTo>
                  <a:cubicBezTo>
                    <a:pt x="37727" y="19121"/>
                    <a:pt x="36593" y="18521"/>
                    <a:pt x="35559" y="18287"/>
                  </a:cubicBezTo>
                  <a:cubicBezTo>
                    <a:pt x="34492" y="18054"/>
                    <a:pt x="33358" y="18020"/>
                    <a:pt x="32357" y="17587"/>
                  </a:cubicBezTo>
                  <a:cubicBezTo>
                    <a:pt x="31490" y="17186"/>
                    <a:pt x="30689" y="16186"/>
                    <a:pt x="31123" y="15285"/>
                  </a:cubicBezTo>
                  <a:cubicBezTo>
                    <a:pt x="31390" y="14818"/>
                    <a:pt x="31823" y="14451"/>
                    <a:pt x="32324" y="14251"/>
                  </a:cubicBezTo>
                  <a:cubicBezTo>
                    <a:pt x="34925" y="12783"/>
                    <a:pt x="37294" y="10982"/>
                    <a:pt x="39362" y="8814"/>
                  </a:cubicBezTo>
                  <a:cubicBezTo>
                    <a:pt x="40763" y="7379"/>
                    <a:pt x="42131" y="5545"/>
                    <a:pt x="41830" y="3543"/>
                  </a:cubicBezTo>
                  <a:cubicBezTo>
                    <a:pt x="41530" y="1542"/>
                    <a:pt x="39562" y="107"/>
                    <a:pt x="37594" y="7"/>
                  </a:cubicBezTo>
                  <a:cubicBezTo>
                    <a:pt x="37502" y="3"/>
                    <a:pt x="37410" y="1"/>
                    <a:pt x="37318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2"/>
            <p:cNvSpPr/>
            <p:nvPr/>
          </p:nvSpPr>
          <p:spPr>
            <a:xfrm rot="3511653">
              <a:off x="425939" y="4556166"/>
              <a:ext cx="672884" cy="896534"/>
            </a:xfrm>
            <a:custGeom>
              <a:avLst/>
              <a:gdLst/>
              <a:ahLst/>
              <a:cxnLst/>
              <a:rect l="l" t="t" r="r" b="b"/>
              <a:pathLst>
                <a:path w="32940" h="43893" extrusionOk="0">
                  <a:moveTo>
                    <a:pt x="3212" y="0"/>
                  </a:moveTo>
                  <a:cubicBezTo>
                    <a:pt x="2638" y="0"/>
                    <a:pt x="2293" y="232"/>
                    <a:pt x="2254" y="259"/>
                  </a:cubicBezTo>
                  <a:lnTo>
                    <a:pt x="2254" y="259"/>
                  </a:lnTo>
                  <a:cubicBezTo>
                    <a:pt x="1875" y="464"/>
                    <a:pt x="0" y="1784"/>
                    <a:pt x="2718" y="6766"/>
                  </a:cubicBezTo>
                  <a:cubicBezTo>
                    <a:pt x="5720" y="12303"/>
                    <a:pt x="7755" y="15005"/>
                    <a:pt x="7755" y="15005"/>
                  </a:cubicBezTo>
                  <a:cubicBezTo>
                    <a:pt x="7755" y="15005"/>
                    <a:pt x="8322" y="16306"/>
                    <a:pt x="7221" y="16540"/>
                  </a:cubicBezTo>
                  <a:cubicBezTo>
                    <a:pt x="6120" y="16773"/>
                    <a:pt x="3719" y="16440"/>
                    <a:pt x="3252" y="17774"/>
                  </a:cubicBezTo>
                  <a:cubicBezTo>
                    <a:pt x="2818" y="19108"/>
                    <a:pt x="3852" y="20476"/>
                    <a:pt x="5920" y="21543"/>
                  </a:cubicBezTo>
                  <a:cubicBezTo>
                    <a:pt x="7988" y="22644"/>
                    <a:pt x="12425" y="25212"/>
                    <a:pt x="12825" y="25446"/>
                  </a:cubicBezTo>
                  <a:cubicBezTo>
                    <a:pt x="13225" y="25679"/>
                    <a:pt x="13626" y="26280"/>
                    <a:pt x="12925" y="26547"/>
                  </a:cubicBezTo>
                  <a:cubicBezTo>
                    <a:pt x="12191" y="26814"/>
                    <a:pt x="6821" y="27514"/>
                    <a:pt x="7288" y="30083"/>
                  </a:cubicBezTo>
                  <a:cubicBezTo>
                    <a:pt x="7788" y="32618"/>
                    <a:pt x="14059" y="34719"/>
                    <a:pt x="14726" y="34953"/>
                  </a:cubicBezTo>
                  <a:cubicBezTo>
                    <a:pt x="15427" y="35186"/>
                    <a:pt x="15560" y="35487"/>
                    <a:pt x="15527" y="35853"/>
                  </a:cubicBezTo>
                  <a:cubicBezTo>
                    <a:pt x="15527" y="36220"/>
                    <a:pt x="13659" y="36287"/>
                    <a:pt x="12125" y="36554"/>
                  </a:cubicBezTo>
                  <a:cubicBezTo>
                    <a:pt x="10590" y="36821"/>
                    <a:pt x="8889" y="37388"/>
                    <a:pt x="9289" y="38822"/>
                  </a:cubicBezTo>
                  <a:cubicBezTo>
                    <a:pt x="9689" y="40290"/>
                    <a:pt x="13459" y="43225"/>
                    <a:pt x="22399" y="43893"/>
                  </a:cubicBezTo>
                  <a:lnTo>
                    <a:pt x="26568" y="43893"/>
                  </a:lnTo>
                  <a:lnTo>
                    <a:pt x="28770" y="40323"/>
                  </a:lnTo>
                  <a:cubicBezTo>
                    <a:pt x="32939" y="32384"/>
                    <a:pt x="32439" y="27614"/>
                    <a:pt x="31438" y="26513"/>
                  </a:cubicBezTo>
                  <a:cubicBezTo>
                    <a:pt x="31145" y="26201"/>
                    <a:pt x="30823" y="26072"/>
                    <a:pt x="30487" y="26072"/>
                  </a:cubicBezTo>
                  <a:cubicBezTo>
                    <a:pt x="29640" y="26072"/>
                    <a:pt x="28710" y="26902"/>
                    <a:pt x="27969" y="27714"/>
                  </a:cubicBezTo>
                  <a:cubicBezTo>
                    <a:pt x="26997" y="28812"/>
                    <a:pt x="26054" y="30234"/>
                    <a:pt x="25668" y="30234"/>
                  </a:cubicBezTo>
                  <a:cubicBezTo>
                    <a:pt x="25643" y="30234"/>
                    <a:pt x="25621" y="30228"/>
                    <a:pt x="25601" y="30216"/>
                  </a:cubicBezTo>
                  <a:cubicBezTo>
                    <a:pt x="25234" y="30049"/>
                    <a:pt x="25100" y="29782"/>
                    <a:pt x="25267" y="29082"/>
                  </a:cubicBezTo>
                  <a:cubicBezTo>
                    <a:pt x="25401" y="28348"/>
                    <a:pt x="26935" y="21943"/>
                    <a:pt x="25034" y="20176"/>
                  </a:cubicBezTo>
                  <a:cubicBezTo>
                    <a:pt x="24712" y="19871"/>
                    <a:pt x="24343" y="19744"/>
                    <a:pt x="23949" y="19744"/>
                  </a:cubicBezTo>
                  <a:cubicBezTo>
                    <a:pt x="22055" y="19744"/>
                    <a:pt x="19587" y="22691"/>
                    <a:pt x="19063" y="23078"/>
                  </a:cubicBezTo>
                  <a:cubicBezTo>
                    <a:pt x="18918" y="23190"/>
                    <a:pt x="18791" y="23237"/>
                    <a:pt x="18682" y="23237"/>
                  </a:cubicBezTo>
                  <a:cubicBezTo>
                    <a:pt x="18337" y="23237"/>
                    <a:pt x="18170" y="22773"/>
                    <a:pt x="18196" y="22444"/>
                  </a:cubicBezTo>
                  <a:cubicBezTo>
                    <a:pt x="18196" y="21977"/>
                    <a:pt x="18396" y="16840"/>
                    <a:pt x="18562" y="14505"/>
                  </a:cubicBezTo>
                  <a:cubicBezTo>
                    <a:pt x="18729" y="12203"/>
                    <a:pt x="18162" y="10602"/>
                    <a:pt x="16728" y="10268"/>
                  </a:cubicBezTo>
                  <a:cubicBezTo>
                    <a:pt x="16629" y="10246"/>
                    <a:pt x="16533" y="10235"/>
                    <a:pt x="16440" y="10235"/>
                  </a:cubicBezTo>
                  <a:cubicBezTo>
                    <a:pt x="15166" y="10235"/>
                    <a:pt x="14307" y="12225"/>
                    <a:pt x="13592" y="12970"/>
                  </a:cubicBezTo>
                  <a:cubicBezTo>
                    <a:pt x="13392" y="13179"/>
                    <a:pt x="13187" y="13256"/>
                    <a:pt x="12994" y="13256"/>
                  </a:cubicBezTo>
                  <a:cubicBezTo>
                    <a:pt x="12447" y="13256"/>
                    <a:pt x="11991" y="12637"/>
                    <a:pt x="11991" y="12637"/>
                  </a:cubicBezTo>
                  <a:cubicBezTo>
                    <a:pt x="11991" y="12637"/>
                    <a:pt x="10757" y="9468"/>
                    <a:pt x="7655" y="3997"/>
                  </a:cubicBezTo>
                  <a:cubicBezTo>
                    <a:pt x="5777" y="650"/>
                    <a:pt x="4174" y="0"/>
                    <a:pt x="3212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78341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SIX COLUMNS">
  <p:cSld name="TITTLE &amp; SIX COLUMNS">
    <p:bg>
      <p:bgPr>
        <a:solidFill>
          <a:schemeClr val="dk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933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subTitle" idx="1"/>
          </p:nvPr>
        </p:nvSpPr>
        <p:spPr>
          <a:xfrm>
            <a:off x="960000" y="2558149"/>
            <a:ext cx="3190000" cy="3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455A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400" b="1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400" b="1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400" b="1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400" b="1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400" b="1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400" b="1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400" b="1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4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subTitle" idx="2"/>
          </p:nvPr>
        </p:nvSpPr>
        <p:spPr>
          <a:xfrm>
            <a:off x="1111000" y="3099087"/>
            <a:ext cx="2888000" cy="7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subTitle" idx="3"/>
          </p:nvPr>
        </p:nvSpPr>
        <p:spPr>
          <a:xfrm>
            <a:off x="960000" y="4899725"/>
            <a:ext cx="31900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455A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400" b="1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400" b="1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400" b="1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400" b="1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400" b="1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400" b="1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400" b="1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4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subTitle" idx="4"/>
          </p:nvPr>
        </p:nvSpPr>
        <p:spPr>
          <a:xfrm>
            <a:off x="1111000" y="5442667"/>
            <a:ext cx="2888000" cy="7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5"/>
          </p:nvPr>
        </p:nvSpPr>
        <p:spPr>
          <a:xfrm>
            <a:off x="4501000" y="2558149"/>
            <a:ext cx="3190000" cy="3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455A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400" b="1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400" b="1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400" b="1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400" b="1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400" b="1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400" b="1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400" b="1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4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6"/>
          </p:nvPr>
        </p:nvSpPr>
        <p:spPr>
          <a:xfrm>
            <a:off x="4652000" y="3099087"/>
            <a:ext cx="2888000" cy="7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ubTitle" idx="7"/>
          </p:nvPr>
        </p:nvSpPr>
        <p:spPr>
          <a:xfrm>
            <a:off x="4501000" y="4899725"/>
            <a:ext cx="31900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455A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400" b="1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400" b="1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400" b="1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400" b="1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400" b="1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400" b="1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400" b="1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4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8"/>
          </p:nvPr>
        </p:nvSpPr>
        <p:spPr>
          <a:xfrm>
            <a:off x="4652000" y="5442667"/>
            <a:ext cx="2888000" cy="7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subTitle" idx="9"/>
          </p:nvPr>
        </p:nvSpPr>
        <p:spPr>
          <a:xfrm>
            <a:off x="8042000" y="2558149"/>
            <a:ext cx="3190000" cy="3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455A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400" b="1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400" b="1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400" b="1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400" b="1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400" b="1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400" b="1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400" b="1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4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13"/>
          </p:nvPr>
        </p:nvSpPr>
        <p:spPr>
          <a:xfrm>
            <a:off x="8193000" y="3099087"/>
            <a:ext cx="2888000" cy="7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subTitle" idx="14"/>
          </p:nvPr>
        </p:nvSpPr>
        <p:spPr>
          <a:xfrm>
            <a:off x="8042000" y="4899725"/>
            <a:ext cx="31900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455A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400" b="1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400" b="1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400" b="1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400" b="1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400" b="1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400" b="1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400" b="1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400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subTitle" idx="15"/>
          </p:nvPr>
        </p:nvSpPr>
        <p:spPr>
          <a:xfrm>
            <a:off x="8193000" y="5442667"/>
            <a:ext cx="2888000" cy="7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209" name="Google Shape;209;p23"/>
          <p:cNvGrpSpPr/>
          <p:nvPr/>
        </p:nvGrpSpPr>
        <p:grpSpPr>
          <a:xfrm flipH="1">
            <a:off x="10440584" y="5445364"/>
            <a:ext cx="2388673" cy="2094425"/>
            <a:chOff x="-471163" y="3954622"/>
            <a:chExt cx="1791505" cy="1570819"/>
          </a:xfrm>
        </p:grpSpPr>
        <p:sp>
          <p:nvSpPr>
            <p:cNvPr id="210" name="Google Shape;210;p23"/>
            <p:cNvSpPr/>
            <p:nvPr/>
          </p:nvSpPr>
          <p:spPr>
            <a:xfrm rot="-737604">
              <a:off x="-363593" y="4045738"/>
              <a:ext cx="976015" cy="1115545"/>
            </a:xfrm>
            <a:custGeom>
              <a:avLst/>
              <a:gdLst/>
              <a:ahLst/>
              <a:cxnLst/>
              <a:rect l="l" t="t" r="r" b="b"/>
              <a:pathLst>
                <a:path w="42131" h="48154" extrusionOk="0">
                  <a:moveTo>
                    <a:pt x="37318" y="1"/>
                  </a:moveTo>
                  <a:cubicBezTo>
                    <a:pt x="35418" y="1"/>
                    <a:pt x="33624" y="973"/>
                    <a:pt x="32224" y="2309"/>
                  </a:cubicBezTo>
                  <a:cubicBezTo>
                    <a:pt x="30789" y="3677"/>
                    <a:pt x="29688" y="5411"/>
                    <a:pt x="28621" y="7079"/>
                  </a:cubicBezTo>
                  <a:cubicBezTo>
                    <a:pt x="27520" y="8780"/>
                    <a:pt x="26353" y="10448"/>
                    <a:pt x="24785" y="11716"/>
                  </a:cubicBezTo>
                  <a:cubicBezTo>
                    <a:pt x="24416" y="11979"/>
                    <a:pt x="23963" y="12243"/>
                    <a:pt x="23543" y="12243"/>
                  </a:cubicBezTo>
                  <a:cubicBezTo>
                    <a:pt x="23431" y="12243"/>
                    <a:pt x="23322" y="12225"/>
                    <a:pt x="23217" y="12183"/>
                  </a:cubicBezTo>
                  <a:cubicBezTo>
                    <a:pt x="22683" y="11983"/>
                    <a:pt x="22483" y="11282"/>
                    <a:pt x="22517" y="10715"/>
                  </a:cubicBezTo>
                  <a:cubicBezTo>
                    <a:pt x="22583" y="10148"/>
                    <a:pt x="22650" y="9581"/>
                    <a:pt x="22650" y="8980"/>
                  </a:cubicBezTo>
                  <a:cubicBezTo>
                    <a:pt x="22530" y="7754"/>
                    <a:pt x="21284" y="6877"/>
                    <a:pt x="20042" y="6877"/>
                  </a:cubicBezTo>
                  <a:cubicBezTo>
                    <a:pt x="19899" y="6877"/>
                    <a:pt x="19756" y="6888"/>
                    <a:pt x="19615" y="6912"/>
                  </a:cubicBezTo>
                  <a:cubicBezTo>
                    <a:pt x="18280" y="7146"/>
                    <a:pt x="17213" y="8247"/>
                    <a:pt x="16646" y="9514"/>
                  </a:cubicBezTo>
                  <a:cubicBezTo>
                    <a:pt x="16079" y="10782"/>
                    <a:pt x="15912" y="12183"/>
                    <a:pt x="15778" y="13550"/>
                  </a:cubicBezTo>
                  <a:cubicBezTo>
                    <a:pt x="15512" y="16119"/>
                    <a:pt x="15245" y="18687"/>
                    <a:pt x="15011" y="21256"/>
                  </a:cubicBezTo>
                  <a:cubicBezTo>
                    <a:pt x="14844" y="22657"/>
                    <a:pt x="14511" y="24291"/>
                    <a:pt x="13277" y="24825"/>
                  </a:cubicBezTo>
                  <a:cubicBezTo>
                    <a:pt x="13025" y="24924"/>
                    <a:pt x="12765" y="24967"/>
                    <a:pt x="12501" y="24967"/>
                  </a:cubicBezTo>
                  <a:cubicBezTo>
                    <a:pt x="11785" y="24967"/>
                    <a:pt x="11051" y="24648"/>
                    <a:pt x="10441" y="24258"/>
                  </a:cubicBezTo>
                  <a:cubicBezTo>
                    <a:pt x="9174" y="23391"/>
                    <a:pt x="8173" y="22190"/>
                    <a:pt x="7539" y="20789"/>
                  </a:cubicBezTo>
                  <a:cubicBezTo>
                    <a:pt x="7072" y="19755"/>
                    <a:pt x="6739" y="18487"/>
                    <a:pt x="5771" y="17887"/>
                  </a:cubicBezTo>
                  <a:cubicBezTo>
                    <a:pt x="5442" y="17689"/>
                    <a:pt x="5075" y="17600"/>
                    <a:pt x="4700" y="17600"/>
                  </a:cubicBezTo>
                  <a:cubicBezTo>
                    <a:pt x="3747" y="17600"/>
                    <a:pt x="2743" y="18174"/>
                    <a:pt x="2169" y="18988"/>
                  </a:cubicBezTo>
                  <a:cubicBezTo>
                    <a:pt x="1402" y="20155"/>
                    <a:pt x="1368" y="21623"/>
                    <a:pt x="1201" y="22991"/>
                  </a:cubicBezTo>
                  <a:cubicBezTo>
                    <a:pt x="1" y="31263"/>
                    <a:pt x="634" y="40670"/>
                    <a:pt x="7206" y="46407"/>
                  </a:cubicBezTo>
                  <a:lnTo>
                    <a:pt x="7206" y="46441"/>
                  </a:lnTo>
                  <a:cubicBezTo>
                    <a:pt x="9668" y="47652"/>
                    <a:pt x="12095" y="48154"/>
                    <a:pt x="14603" y="48154"/>
                  </a:cubicBezTo>
                  <a:cubicBezTo>
                    <a:pt x="16376" y="48154"/>
                    <a:pt x="18189" y="47903"/>
                    <a:pt x="20082" y="47475"/>
                  </a:cubicBezTo>
                  <a:cubicBezTo>
                    <a:pt x="24651" y="46341"/>
                    <a:pt x="28854" y="44006"/>
                    <a:pt x="32224" y="40737"/>
                  </a:cubicBezTo>
                  <a:cubicBezTo>
                    <a:pt x="33258" y="39869"/>
                    <a:pt x="34092" y="38768"/>
                    <a:pt x="34692" y="37568"/>
                  </a:cubicBezTo>
                  <a:cubicBezTo>
                    <a:pt x="35226" y="36333"/>
                    <a:pt x="35326" y="34832"/>
                    <a:pt x="34625" y="33665"/>
                  </a:cubicBezTo>
                  <a:cubicBezTo>
                    <a:pt x="33890" y="32342"/>
                    <a:pt x="32381" y="31792"/>
                    <a:pt x="30852" y="31792"/>
                  </a:cubicBezTo>
                  <a:cubicBezTo>
                    <a:pt x="30299" y="31792"/>
                    <a:pt x="29744" y="31864"/>
                    <a:pt x="29221" y="31997"/>
                  </a:cubicBezTo>
                  <a:cubicBezTo>
                    <a:pt x="28154" y="32264"/>
                    <a:pt x="27153" y="32731"/>
                    <a:pt x="26086" y="32831"/>
                  </a:cubicBezTo>
                  <a:cubicBezTo>
                    <a:pt x="26013" y="32835"/>
                    <a:pt x="25939" y="32838"/>
                    <a:pt x="25866" y="32838"/>
                  </a:cubicBezTo>
                  <a:cubicBezTo>
                    <a:pt x="24825" y="32838"/>
                    <a:pt x="23724" y="32395"/>
                    <a:pt x="23351" y="31430"/>
                  </a:cubicBezTo>
                  <a:cubicBezTo>
                    <a:pt x="22984" y="30396"/>
                    <a:pt x="23617" y="29228"/>
                    <a:pt x="24485" y="28595"/>
                  </a:cubicBezTo>
                  <a:cubicBezTo>
                    <a:pt x="25385" y="27961"/>
                    <a:pt x="26486" y="27761"/>
                    <a:pt x="27554" y="27494"/>
                  </a:cubicBezTo>
                  <a:cubicBezTo>
                    <a:pt x="30489" y="26760"/>
                    <a:pt x="33291" y="25526"/>
                    <a:pt x="35826" y="23858"/>
                  </a:cubicBezTo>
                  <a:cubicBezTo>
                    <a:pt x="37094" y="22991"/>
                    <a:pt x="38428" y="21656"/>
                    <a:pt x="38028" y="20189"/>
                  </a:cubicBezTo>
                  <a:cubicBezTo>
                    <a:pt x="37727" y="19121"/>
                    <a:pt x="36593" y="18521"/>
                    <a:pt x="35559" y="18287"/>
                  </a:cubicBezTo>
                  <a:cubicBezTo>
                    <a:pt x="34492" y="18054"/>
                    <a:pt x="33358" y="18020"/>
                    <a:pt x="32357" y="17587"/>
                  </a:cubicBezTo>
                  <a:cubicBezTo>
                    <a:pt x="31490" y="17186"/>
                    <a:pt x="30689" y="16186"/>
                    <a:pt x="31123" y="15285"/>
                  </a:cubicBezTo>
                  <a:cubicBezTo>
                    <a:pt x="31390" y="14818"/>
                    <a:pt x="31823" y="14451"/>
                    <a:pt x="32324" y="14251"/>
                  </a:cubicBezTo>
                  <a:cubicBezTo>
                    <a:pt x="34925" y="12783"/>
                    <a:pt x="37294" y="10982"/>
                    <a:pt x="39362" y="8814"/>
                  </a:cubicBezTo>
                  <a:cubicBezTo>
                    <a:pt x="40763" y="7379"/>
                    <a:pt x="42131" y="5545"/>
                    <a:pt x="41830" y="3543"/>
                  </a:cubicBezTo>
                  <a:cubicBezTo>
                    <a:pt x="41530" y="1542"/>
                    <a:pt x="39562" y="107"/>
                    <a:pt x="37594" y="7"/>
                  </a:cubicBezTo>
                  <a:cubicBezTo>
                    <a:pt x="37502" y="3"/>
                    <a:pt x="37410" y="1"/>
                    <a:pt x="37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23"/>
            <p:cNvSpPr/>
            <p:nvPr/>
          </p:nvSpPr>
          <p:spPr>
            <a:xfrm rot="3511653">
              <a:off x="425939" y="4556166"/>
              <a:ext cx="672884" cy="896534"/>
            </a:xfrm>
            <a:custGeom>
              <a:avLst/>
              <a:gdLst/>
              <a:ahLst/>
              <a:cxnLst/>
              <a:rect l="l" t="t" r="r" b="b"/>
              <a:pathLst>
                <a:path w="32940" h="43893" extrusionOk="0">
                  <a:moveTo>
                    <a:pt x="3212" y="0"/>
                  </a:moveTo>
                  <a:cubicBezTo>
                    <a:pt x="2638" y="0"/>
                    <a:pt x="2293" y="232"/>
                    <a:pt x="2254" y="259"/>
                  </a:cubicBezTo>
                  <a:lnTo>
                    <a:pt x="2254" y="259"/>
                  </a:lnTo>
                  <a:cubicBezTo>
                    <a:pt x="1875" y="464"/>
                    <a:pt x="0" y="1784"/>
                    <a:pt x="2718" y="6766"/>
                  </a:cubicBezTo>
                  <a:cubicBezTo>
                    <a:pt x="5720" y="12303"/>
                    <a:pt x="7755" y="15005"/>
                    <a:pt x="7755" y="15005"/>
                  </a:cubicBezTo>
                  <a:cubicBezTo>
                    <a:pt x="7755" y="15005"/>
                    <a:pt x="8322" y="16306"/>
                    <a:pt x="7221" y="16540"/>
                  </a:cubicBezTo>
                  <a:cubicBezTo>
                    <a:pt x="6120" y="16773"/>
                    <a:pt x="3719" y="16440"/>
                    <a:pt x="3252" y="17774"/>
                  </a:cubicBezTo>
                  <a:cubicBezTo>
                    <a:pt x="2818" y="19108"/>
                    <a:pt x="3852" y="20476"/>
                    <a:pt x="5920" y="21543"/>
                  </a:cubicBezTo>
                  <a:cubicBezTo>
                    <a:pt x="7988" y="22644"/>
                    <a:pt x="12425" y="25212"/>
                    <a:pt x="12825" y="25446"/>
                  </a:cubicBezTo>
                  <a:cubicBezTo>
                    <a:pt x="13225" y="25679"/>
                    <a:pt x="13626" y="26280"/>
                    <a:pt x="12925" y="26547"/>
                  </a:cubicBezTo>
                  <a:cubicBezTo>
                    <a:pt x="12191" y="26814"/>
                    <a:pt x="6821" y="27514"/>
                    <a:pt x="7288" y="30083"/>
                  </a:cubicBezTo>
                  <a:cubicBezTo>
                    <a:pt x="7788" y="32618"/>
                    <a:pt x="14059" y="34719"/>
                    <a:pt x="14726" y="34953"/>
                  </a:cubicBezTo>
                  <a:cubicBezTo>
                    <a:pt x="15427" y="35186"/>
                    <a:pt x="15560" y="35487"/>
                    <a:pt x="15527" y="35853"/>
                  </a:cubicBezTo>
                  <a:cubicBezTo>
                    <a:pt x="15527" y="36220"/>
                    <a:pt x="13659" y="36287"/>
                    <a:pt x="12125" y="36554"/>
                  </a:cubicBezTo>
                  <a:cubicBezTo>
                    <a:pt x="10590" y="36821"/>
                    <a:pt x="8889" y="37388"/>
                    <a:pt x="9289" y="38822"/>
                  </a:cubicBezTo>
                  <a:cubicBezTo>
                    <a:pt x="9689" y="40290"/>
                    <a:pt x="13459" y="43225"/>
                    <a:pt x="22399" y="43893"/>
                  </a:cubicBezTo>
                  <a:lnTo>
                    <a:pt x="26568" y="43893"/>
                  </a:lnTo>
                  <a:lnTo>
                    <a:pt x="28770" y="40323"/>
                  </a:lnTo>
                  <a:cubicBezTo>
                    <a:pt x="32939" y="32384"/>
                    <a:pt x="32439" y="27614"/>
                    <a:pt x="31438" y="26513"/>
                  </a:cubicBezTo>
                  <a:cubicBezTo>
                    <a:pt x="31145" y="26201"/>
                    <a:pt x="30823" y="26072"/>
                    <a:pt x="30487" y="26072"/>
                  </a:cubicBezTo>
                  <a:cubicBezTo>
                    <a:pt x="29640" y="26072"/>
                    <a:pt x="28710" y="26902"/>
                    <a:pt x="27969" y="27714"/>
                  </a:cubicBezTo>
                  <a:cubicBezTo>
                    <a:pt x="26997" y="28812"/>
                    <a:pt x="26054" y="30234"/>
                    <a:pt x="25668" y="30234"/>
                  </a:cubicBezTo>
                  <a:cubicBezTo>
                    <a:pt x="25643" y="30234"/>
                    <a:pt x="25621" y="30228"/>
                    <a:pt x="25601" y="30216"/>
                  </a:cubicBezTo>
                  <a:cubicBezTo>
                    <a:pt x="25234" y="30049"/>
                    <a:pt x="25100" y="29782"/>
                    <a:pt x="25267" y="29082"/>
                  </a:cubicBezTo>
                  <a:cubicBezTo>
                    <a:pt x="25401" y="28348"/>
                    <a:pt x="26935" y="21943"/>
                    <a:pt x="25034" y="20176"/>
                  </a:cubicBezTo>
                  <a:cubicBezTo>
                    <a:pt x="24712" y="19871"/>
                    <a:pt x="24343" y="19744"/>
                    <a:pt x="23949" y="19744"/>
                  </a:cubicBezTo>
                  <a:cubicBezTo>
                    <a:pt x="22055" y="19744"/>
                    <a:pt x="19587" y="22691"/>
                    <a:pt x="19063" y="23078"/>
                  </a:cubicBezTo>
                  <a:cubicBezTo>
                    <a:pt x="18918" y="23190"/>
                    <a:pt x="18791" y="23237"/>
                    <a:pt x="18682" y="23237"/>
                  </a:cubicBezTo>
                  <a:cubicBezTo>
                    <a:pt x="18337" y="23237"/>
                    <a:pt x="18170" y="22773"/>
                    <a:pt x="18196" y="22444"/>
                  </a:cubicBezTo>
                  <a:cubicBezTo>
                    <a:pt x="18196" y="21977"/>
                    <a:pt x="18396" y="16840"/>
                    <a:pt x="18562" y="14505"/>
                  </a:cubicBezTo>
                  <a:cubicBezTo>
                    <a:pt x="18729" y="12203"/>
                    <a:pt x="18162" y="10602"/>
                    <a:pt x="16728" y="10268"/>
                  </a:cubicBezTo>
                  <a:cubicBezTo>
                    <a:pt x="16629" y="10246"/>
                    <a:pt x="16533" y="10235"/>
                    <a:pt x="16440" y="10235"/>
                  </a:cubicBezTo>
                  <a:cubicBezTo>
                    <a:pt x="15166" y="10235"/>
                    <a:pt x="14307" y="12225"/>
                    <a:pt x="13592" y="12970"/>
                  </a:cubicBezTo>
                  <a:cubicBezTo>
                    <a:pt x="13392" y="13179"/>
                    <a:pt x="13187" y="13256"/>
                    <a:pt x="12994" y="13256"/>
                  </a:cubicBezTo>
                  <a:cubicBezTo>
                    <a:pt x="12447" y="13256"/>
                    <a:pt x="11991" y="12637"/>
                    <a:pt x="11991" y="12637"/>
                  </a:cubicBezTo>
                  <a:cubicBezTo>
                    <a:pt x="11991" y="12637"/>
                    <a:pt x="10757" y="9468"/>
                    <a:pt x="7655" y="3997"/>
                  </a:cubicBezTo>
                  <a:cubicBezTo>
                    <a:pt x="5777" y="650"/>
                    <a:pt x="4174" y="0"/>
                    <a:pt x="3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87735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 ">
  <p:cSld name="NUMBERS &amp; TEXT 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 hasCustomPrompt="1"/>
          </p:nvPr>
        </p:nvSpPr>
        <p:spPr>
          <a:xfrm>
            <a:off x="951000" y="846999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24"/>
          <p:cNvSpPr txBox="1">
            <a:spLocks noGrp="1"/>
          </p:cNvSpPr>
          <p:nvPr>
            <p:ph type="subTitle" idx="1"/>
          </p:nvPr>
        </p:nvSpPr>
        <p:spPr>
          <a:xfrm>
            <a:off x="951000" y="1710695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cxnSp>
        <p:nvCxnSpPr>
          <p:cNvPr id="215" name="Google Shape;215;p24"/>
          <p:cNvCxnSpPr/>
          <p:nvPr/>
        </p:nvCxnSpPr>
        <p:spPr>
          <a:xfrm>
            <a:off x="2983700" y="2445100"/>
            <a:ext cx="6302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24"/>
          <p:cNvCxnSpPr/>
          <p:nvPr/>
        </p:nvCxnSpPr>
        <p:spPr>
          <a:xfrm>
            <a:off x="2993567" y="4501533"/>
            <a:ext cx="6302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24"/>
          <p:cNvSpPr txBox="1">
            <a:spLocks noGrp="1"/>
          </p:cNvSpPr>
          <p:nvPr>
            <p:ph type="title" idx="2" hasCustomPrompt="1"/>
          </p:nvPr>
        </p:nvSpPr>
        <p:spPr>
          <a:xfrm>
            <a:off x="951000" y="2896599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24"/>
          <p:cNvSpPr txBox="1">
            <a:spLocks noGrp="1"/>
          </p:cNvSpPr>
          <p:nvPr>
            <p:ph type="title" idx="3" hasCustomPrompt="1"/>
          </p:nvPr>
        </p:nvSpPr>
        <p:spPr>
          <a:xfrm>
            <a:off x="951000" y="4946199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24"/>
          <p:cNvSpPr txBox="1">
            <a:spLocks noGrp="1"/>
          </p:cNvSpPr>
          <p:nvPr>
            <p:ph type="subTitle" idx="4"/>
          </p:nvPr>
        </p:nvSpPr>
        <p:spPr>
          <a:xfrm>
            <a:off x="951000" y="5809895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subTitle" idx="5"/>
          </p:nvPr>
        </p:nvSpPr>
        <p:spPr>
          <a:xfrm>
            <a:off x="951000" y="3750455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 flipH="1">
            <a:off x="-1250853" y="5059736"/>
            <a:ext cx="3319191" cy="2865653"/>
            <a:chOff x="7214200" y="3291297"/>
            <a:chExt cx="3328510" cy="2873700"/>
          </a:xfrm>
        </p:grpSpPr>
        <p:sp>
          <p:nvSpPr>
            <p:cNvPr id="222" name="Google Shape;222;p24"/>
            <p:cNvSpPr/>
            <p:nvPr/>
          </p:nvSpPr>
          <p:spPr>
            <a:xfrm rot="6775426">
              <a:off x="8009472" y="3631759"/>
              <a:ext cx="2192777" cy="2192777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rgbClr val="FFFFFF">
                <a:alpha val="10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7704900" y="4122222"/>
              <a:ext cx="220800" cy="220800"/>
            </a:xfrm>
            <a:prstGeom prst="ellipse">
              <a:avLst/>
            </a:prstGeom>
            <a:solidFill>
              <a:srgbClr val="FFFFFF">
                <a:alpha val="10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7214200" y="4406002"/>
              <a:ext cx="454800" cy="454800"/>
            </a:xfrm>
            <a:prstGeom prst="ellipse">
              <a:avLst/>
            </a:prstGeom>
            <a:solidFill>
              <a:srgbClr val="FFFFFF">
                <a:alpha val="10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5" name="Google Shape;225;p24"/>
          <p:cNvGrpSpPr/>
          <p:nvPr/>
        </p:nvGrpSpPr>
        <p:grpSpPr>
          <a:xfrm rot="-9984716">
            <a:off x="10423419" y="-540521"/>
            <a:ext cx="2236779" cy="1961241"/>
            <a:chOff x="-471163" y="3954622"/>
            <a:chExt cx="1791505" cy="1570819"/>
          </a:xfrm>
        </p:grpSpPr>
        <p:sp>
          <p:nvSpPr>
            <p:cNvPr id="226" name="Google Shape;226;p24"/>
            <p:cNvSpPr/>
            <p:nvPr/>
          </p:nvSpPr>
          <p:spPr>
            <a:xfrm rot="-737604">
              <a:off x="-363593" y="4045738"/>
              <a:ext cx="976015" cy="1115545"/>
            </a:xfrm>
            <a:custGeom>
              <a:avLst/>
              <a:gdLst/>
              <a:ahLst/>
              <a:cxnLst/>
              <a:rect l="l" t="t" r="r" b="b"/>
              <a:pathLst>
                <a:path w="42131" h="48154" extrusionOk="0">
                  <a:moveTo>
                    <a:pt x="37318" y="1"/>
                  </a:moveTo>
                  <a:cubicBezTo>
                    <a:pt x="35418" y="1"/>
                    <a:pt x="33624" y="973"/>
                    <a:pt x="32224" y="2309"/>
                  </a:cubicBezTo>
                  <a:cubicBezTo>
                    <a:pt x="30789" y="3677"/>
                    <a:pt x="29688" y="5411"/>
                    <a:pt x="28621" y="7079"/>
                  </a:cubicBezTo>
                  <a:cubicBezTo>
                    <a:pt x="27520" y="8780"/>
                    <a:pt x="26353" y="10448"/>
                    <a:pt x="24785" y="11716"/>
                  </a:cubicBezTo>
                  <a:cubicBezTo>
                    <a:pt x="24416" y="11979"/>
                    <a:pt x="23963" y="12243"/>
                    <a:pt x="23543" y="12243"/>
                  </a:cubicBezTo>
                  <a:cubicBezTo>
                    <a:pt x="23431" y="12243"/>
                    <a:pt x="23322" y="12225"/>
                    <a:pt x="23217" y="12183"/>
                  </a:cubicBezTo>
                  <a:cubicBezTo>
                    <a:pt x="22683" y="11983"/>
                    <a:pt x="22483" y="11282"/>
                    <a:pt x="22517" y="10715"/>
                  </a:cubicBezTo>
                  <a:cubicBezTo>
                    <a:pt x="22583" y="10148"/>
                    <a:pt x="22650" y="9581"/>
                    <a:pt x="22650" y="8980"/>
                  </a:cubicBezTo>
                  <a:cubicBezTo>
                    <a:pt x="22530" y="7754"/>
                    <a:pt x="21284" y="6877"/>
                    <a:pt x="20042" y="6877"/>
                  </a:cubicBezTo>
                  <a:cubicBezTo>
                    <a:pt x="19899" y="6877"/>
                    <a:pt x="19756" y="6888"/>
                    <a:pt x="19615" y="6912"/>
                  </a:cubicBezTo>
                  <a:cubicBezTo>
                    <a:pt x="18280" y="7146"/>
                    <a:pt x="17213" y="8247"/>
                    <a:pt x="16646" y="9514"/>
                  </a:cubicBezTo>
                  <a:cubicBezTo>
                    <a:pt x="16079" y="10782"/>
                    <a:pt x="15912" y="12183"/>
                    <a:pt x="15778" y="13550"/>
                  </a:cubicBezTo>
                  <a:cubicBezTo>
                    <a:pt x="15512" y="16119"/>
                    <a:pt x="15245" y="18687"/>
                    <a:pt x="15011" y="21256"/>
                  </a:cubicBezTo>
                  <a:cubicBezTo>
                    <a:pt x="14844" y="22657"/>
                    <a:pt x="14511" y="24291"/>
                    <a:pt x="13277" y="24825"/>
                  </a:cubicBezTo>
                  <a:cubicBezTo>
                    <a:pt x="13025" y="24924"/>
                    <a:pt x="12765" y="24967"/>
                    <a:pt x="12501" y="24967"/>
                  </a:cubicBezTo>
                  <a:cubicBezTo>
                    <a:pt x="11785" y="24967"/>
                    <a:pt x="11051" y="24648"/>
                    <a:pt x="10441" y="24258"/>
                  </a:cubicBezTo>
                  <a:cubicBezTo>
                    <a:pt x="9174" y="23391"/>
                    <a:pt x="8173" y="22190"/>
                    <a:pt x="7539" y="20789"/>
                  </a:cubicBezTo>
                  <a:cubicBezTo>
                    <a:pt x="7072" y="19755"/>
                    <a:pt x="6739" y="18487"/>
                    <a:pt x="5771" y="17887"/>
                  </a:cubicBezTo>
                  <a:cubicBezTo>
                    <a:pt x="5442" y="17689"/>
                    <a:pt x="5075" y="17600"/>
                    <a:pt x="4700" y="17600"/>
                  </a:cubicBezTo>
                  <a:cubicBezTo>
                    <a:pt x="3747" y="17600"/>
                    <a:pt x="2743" y="18174"/>
                    <a:pt x="2169" y="18988"/>
                  </a:cubicBezTo>
                  <a:cubicBezTo>
                    <a:pt x="1402" y="20155"/>
                    <a:pt x="1368" y="21623"/>
                    <a:pt x="1201" y="22991"/>
                  </a:cubicBezTo>
                  <a:cubicBezTo>
                    <a:pt x="1" y="31263"/>
                    <a:pt x="634" y="40670"/>
                    <a:pt x="7206" y="46407"/>
                  </a:cubicBezTo>
                  <a:lnTo>
                    <a:pt x="7206" y="46441"/>
                  </a:lnTo>
                  <a:cubicBezTo>
                    <a:pt x="9668" y="47652"/>
                    <a:pt x="12095" y="48154"/>
                    <a:pt x="14603" y="48154"/>
                  </a:cubicBezTo>
                  <a:cubicBezTo>
                    <a:pt x="16376" y="48154"/>
                    <a:pt x="18189" y="47903"/>
                    <a:pt x="20082" y="47475"/>
                  </a:cubicBezTo>
                  <a:cubicBezTo>
                    <a:pt x="24651" y="46341"/>
                    <a:pt x="28854" y="44006"/>
                    <a:pt x="32224" y="40737"/>
                  </a:cubicBezTo>
                  <a:cubicBezTo>
                    <a:pt x="33258" y="39869"/>
                    <a:pt x="34092" y="38768"/>
                    <a:pt x="34692" y="37568"/>
                  </a:cubicBezTo>
                  <a:cubicBezTo>
                    <a:pt x="35226" y="36333"/>
                    <a:pt x="35326" y="34832"/>
                    <a:pt x="34625" y="33665"/>
                  </a:cubicBezTo>
                  <a:cubicBezTo>
                    <a:pt x="33890" y="32342"/>
                    <a:pt x="32381" y="31792"/>
                    <a:pt x="30852" y="31792"/>
                  </a:cubicBezTo>
                  <a:cubicBezTo>
                    <a:pt x="30299" y="31792"/>
                    <a:pt x="29744" y="31864"/>
                    <a:pt x="29221" y="31997"/>
                  </a:cubicBezTo>
                  <a:cubicBezTo>
                    <a:pt x="28154" y="32264"/>
                    <a:pt x="27153" y="32731"/>
                    <a:pt x="26086" y="32831"/>
                  </a:cubicBezTo>
                  <a:cubicBezTo>
                    <a:pt x="26013" y="32835"/>
                    <a:pt x="25939" y="32838"/>
                    <a:pt x="25866" y="32838"/>
                  </a:cubicBezTo>
                  <a:cubicBezTo>
                    <a:pt x="24825" y="32838"/>
                    <a:pt x="23724" y="32395"/>
                    <a:pt x="23351" y="31430"/>
                  </a:cubicBezTo>
                  <a:cubicBezTo>
                    <a:pt x="22984" y="30396"/>
                    <a:pt x="23617" y="29228"/>
                    <a:pt x="24485" y="28595"/>
                  </a:cubicBezTo>
                  <a:cubicBezTo>
                    <a:pt x="25385" y="27961"/>
                    <a:pt x="26486" y="27761"/>
                    <a:pt x="27554" y="27494"/>
                  </a:cubicBezTo>
                  <a:cubicBezTo>
                    <a:pt x="30489" y="26760"/>
                    <a:pt x="33291" y="25526"/>
                    <a:pt x="35826" y="23858"/>
                  </a:cubicBezTo>
                  <a:cubicBezTo>
                    <a:pt x="37094" y="22991"/>
                    <a:pt x="38428" y="21656"/>
                    <a:pt x="38028" y="20189"/>
                  </a:cubicBezTo>
                  <a:cubicBezTo>
                    <a:pt x="37727" y="19121"/>
                    <a:pt x="36593" y="18521"/>
                    <a:pt x="35559" y="18287"/>
                  </a:cubicBezTo>
                  <a:cubicBezTo>
                    <a:pt x="34492" y="18054"/>
                    <a:pt x="33358" y="18020"/>
                    <a:pt x="32357" y="17587"/>
                  </a:cubicBezTo>
                  <a:cubicBezTo>
                    <a:pt x="31490" y="17186"/>
                    <a:pt x="30689" y="16186"/>
                    <a:pt x="31123" y="15285"/>
                  </a:cubicBezTo>
                  <a:cubicBezTo>
                    <a:pt x="31390" y="14818"/>
                    <a:pt x="31823" y="14451"/>
                    <a:pt x="32324" y="14251"/>
                  </a:cubicBezTo>
                  <a:cubicBezTo>
                    <a:pt x="34925" y="12783"/>
                    <a:pt x="37294" y="10982"/>
                    <a:pt x="39362" y="8814"/>
                  </a:cubicBezTo>
                  <a:cubicBezTo>
                    <a:pt x="40763" y="7379"/>
                    <a:pt x="42131" y="5545"/>
                    <a:pt x="41830" y="3543"/>
                  </a:cubicBezTo>
                  <a:cubicBezTo>
                    <a:pt x="41530" y="1542"/>
                    <a:pt x="39562" y="107"/>
                    <a:pt x="37594" y="7"/>
                  </a:cubicBezTo>
                  <a:cubicBezTo>
                    <a:pt x="37502" y="3"/>
                    <a:pt x="37410" y="1"/>
                    <a:pt x="37318" y="1"/>
                  </a:cubicBezTo>
                  <a:close/>
                </a:path>
              </a:pathLst>
            </a:custGeom>
            <a:solidFill>
              <a:srgbClr val="FFFFFF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24"/>
            <p:cNvSpPr/>
            <p:nvPr/>
          </p:nvSpPr>
          <p:spPr>
            <a:xfrm rot="3511653">
              <a:off x="425939" y="4556166"/>
              <a:ext cx="672884" cy="896534"/>
            </a:xfrm>
            <a:custGeom>
              <a:avLst/>
              <a:gdLst/>
              <a:ahLst/>
              <a:cxnLst/>
              <a:rect l="l" t="t" r="r" b="b"/>
              <a:pathLst>
                <a:path w="32940" h="43893" extrusionOk="0">
                  <a:moveTo>
                    <a:pt x="3212" y="0"/>
                  </a:moveTo>
                  <a:cubicBezTo>
                    <a:pt x="2638" y="0"/>
                    <a:pt x="2293" y="232"/>
                    <a:pt x="2254" y="259"/>
                  </a:cubicBezTo>
                  <a:lnTo>
                    <a:pt x="2254" y="259"/>
                  </a:lnTo>
                  <a:cubicBezTo>
                    <a:pt x="1875" y="464"/>
                    <a:pt x="0" y="1784"/>
                    <a:pt x="2718" y="6766"/>
                  </a:cubicBezTo>
                  <a:cubicBezTo>
                    <a:pt x="5720" y="12303"/>
                    <a:pt x="7755" y="15005"/>
                    <a:pt x="7755" y="15005"/>
                  </a:cubicBezTo>
                  <a:cubicBezTo>
                    <a:pt x="7755" y="15005"/>
                    <a:pt x="8322" y="16306"/>
                    <a:pt x="7221" y="16540"/>
                  </a:cubicBezTo>
                  <a:cubicBezTo>
                    <a:pt x="6120" y="16773"/>
                    <a:pt x="3719" y="16440"/>
                    <a:pt x="3252" y="17774"/>
                  </a:cubicBezTo>
                  <a:cubicBezTo>
                    <a:pt x="2818" y="19108"/>
                    <a:pt x="3852" y="20476"/>
                    <a:pt x="5920" y="21543"/>
                  </a:cubicBezTo>
                  <a:cubicBezTo>
                    <a:pt x="7988" y="22644"/>
                    <a:pt x="12425" y="25212"/>
                    <a:pt x="12825" y="25446"/>
                  </a:cubicBezTo>
                  <a:cubicBezTo>
                    <a:pt x="13225" y="25679"/>
                    <a:pt x="13626" y="26280"/>
                    <a:pt x="12925" y="26547"/>
                  </a:cubicBezTo>
                  <a:cubicBezTo>
                    <a:pt x="12191" y="26814"/>
                    <a:pt x="6821" y="27514"/>
                    <a:pt x="7288" y="30083"/>
                  </a:cubicBezTo>
                  <a:cubicBezTo>
                    <a:pt x="7788" y="32618"/>
                    <a:pt x="14059" y="34719"/>
                    <a:pt x="14726" y="34953"/>
                  </a:cubicBezTo>
                  <a:cubicBezTo>
                    <a:pt x="15427" y="35186"/>
                    <a:pt x="15560" y="35487"/>
                    <a:pt x="15527" y="35853"/>
                  </a:cubicBezTo>
                  <a:cubicBezTo>
                    <a:pt x="15527" y="36220"/>
                    <a:pt x="13659" y="36287"/>
                    <a:pt x="12125" y="36554"/>
                  </a:cubicBezTo>
                  <a:cubicBezTo>
                    <a:pt x="10590" y="36821"/>
                    <a:pt x="8889" y="37388"/>
                    <a:pt x="9289" y="38822"/>
                  </a:cubicBezTo>
                  <a:cubicBezTo>
                    <a:pt x="9689" y="40290"/>
                    <a:pt x="13459" y="43225"/>
                    <a:pt x="22399" y="43893"/>
                  </a:cubicBezTo>
                  <a:lnTo>
                    <a:pt x="26568" y="43893"/>
                  </a:lnTo>
                  <a:lnTo>
                    <a:pt x="28770" y="40323"/>
                  </a:lnTo>
                  <a:cubicBezTo>
                    <a:pt x="32939" y="32384"/>
                    <a:pt x="32439" y="27614"/>
                    <a:pt x="31438" y="26513"/>
                  </a:cubicBezTo>
                  <a:cubicBezTo>
                    <a:pt x="31145" y="26201"/>
                    <a:pt x="30823" y="26072"/>
                    <a:pt x="30487" y="26072"/>
                  </a:cubicBezTo>
                  <a:cubicBezTo>
                    <a:pt x="29640" y="26072"/>
                    <a:pt x="28710" y="26902"/>
                    <a:pt x="27969" y="27714"/>
                  </a:cubicBezTo>
                  <a:cubicBezTo>
                    <a:pt x="26997" y="28812"/>
                    <a:pt x="26054" y="30234"/>
                    <a:pt x="25668" y="30234"/>
                  </a:cubicBezTo>
                  <a:cubicBezTo>
                    <a:pt x="25643" y="30234"/>
                    <a:pt x="25621" y="30228"/>
                    <a:pt x="25601" y="30216"/>
                  </a:cubicBezTo>
                  <a:cubicBezTo>
                    <a:pt x="25234" y="30049"/>
                    <a:pt x="25100" y="29782"/>
                    <a:pt x="25267" y="29082"/>
                  </a:cubicBezTo>
                  <a:cubicBezTo>
                    <a:pt x="25401" y="28348"/>
                    <a:pt x="26935" y="21943"/>
                    <a:pt x="25034" y="20176"/>
                  </a:cubicBezTo>
                  <a:cubicBezTo>
                    <a:pt x="24712" y="19871"/>
                    <a:pt x="24343" y="19744"/>
                    <a:pt x="23949" y="19744"/>
                  </a:cubicBezTo>
                  <a:cubicBezTo>
                    <a:pt x="22055" y="19744"/>
                    <a:pt x="19587" y="22691"/>
                    <a:pt x="19063" y="23078"/>
                  </a:cubicBezTo>
                  <a:cubicBezTo>
                    <a:pt x="18918" y="23190"/>
                    <a:pt x="18791" y="23237"/>
                    <a:pt x="18682" y="23237"/>
                  </a:cubicBezTo>
                  <a:cubicBezTo>
                    <a:pt x="18337" y="23237"/>
                    <a:pt x="18170" y="22773"/>
                    <a:pt x="18196" y="22444"/>
                  </a:cubicBezTo>
                  <a:cubicBezTo>
                    <a:pt x="18196" y="21977"/>
                    <a:pt x="18396" y="16840"/>
                    <a:pt x="18562" y="14505"/>
                  </a:cubicBezTo>
                  <a:cubicBezTo>
                    <a:pt x="18729" y="12203"/>
                    <a:pt x="18162" y="10602"/>
                    <a:pt x="16728" y="10268"/>
                  </a:cubicBezTo>
                  <a:cubicBezTo>
                    <a:pt x="16629" y="10246"/>
                    <a:pt x="16533" y="10235"/>
                    <a:pt x="16440" y="10235"/>
                  </a:cubicBezTo>
                  <a:cubicBezTo>
                    <a:pt x="15166" y="10235"/>
                    <a:pt x="14307" y="12225"/>
                    <a:pt x="13592" y="12970"/>
                  </a:cubicBezTo>
                  <a:cubicBezTo>
                    <a:pt x="13392" y="13179"/>
                    <a:pt x="13187" y="13256"/>
                    <a:pt x="12994" y="13256"/>
                  </a:cubicBezTo>
                  <a:cubicBezTo>
                    <a:pt x="12447" y="13256"/>
                    <a:pt x="11991" y="12637"/>
                    <a:pt x="11991" y="12637"/>
                  </a:cubicBezTo>
                  <a:cubicBezTo>
                    <a:pt x="11991" y="12637"/>
                    <a:pt x="10757" y="9468"/>
                    <a:pt x="7655" y="3997"/>
                  </a:cubicBezTo>
                  <a:cubicBezTo>
                    <a:pt x="5777" y="650"/>
                    <a:pt x="4174" y="0"/>
                    <a:pt x="3212" y="0"/>
                  </a:cubicBezTo>
                  <a:close/>
                </a:path>
              </a:pathLst>
            </a:custGeom>
            <a:solidFill>
              <a:srgbClr val="FFFFFF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25298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2">
  <p:cSld name="SECTION TITLE 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/>
          <p:nvPr/>
        </p:nvSpPr>
        <p:spPr>
          <a:xfrm rot="8781064">
            <a:off x="295953" y="409732"/>
            <a:ext cx="7222033" cy="6176875"/>
          </a:xfrm>
          <a:custGeom>
            <a:avLst/>
            <a:gdLst/>
            <a:ahLst/>
            <a:cxnLst/>
            <a:rect l="l" t="t" r="r" b="b"/>
            <a:pathLst>
              <a:path w="18883" h="16640" extrusionOk="0">
                <a:moveTo>
                  <a:pt x="7090" y="0"/>
                </a:moveTo>
                <a:cubicBezTo>
                  <a:pt x="5469" y="0"/>
                  <a:pt x="3995" y="425"/>
                  <a:pt x="2981" y="1439"/>
                </a:cubicBezTo>
                <a:cubicBezTo>
                  <a:pt x="1" y="4463"/>
                  <a:pt x="2112" y="11380"/>
                  <a:pt x="5093" y="14404"/>
                </a:cubicBezTo>
                <a:cubicBezTo>
                  <a:pt x="6583" y="15894"/>
                  <a:pt x="8540" y="16639"/>
                  <a:pt x="10498" y="16639"/>
                </a:cubicBezTo>
                <a:cubicBezTo>
                  <a:pt x="12455" y="16639"/>
                  <a:pt x="14413" y="15894"/>
                  <a:pt x="15903" y="14404"/>
                </a:cubicBezTo>
                <a:cubicBezTo>
                  <a:pt x="18883" y="11380"/>
                  <a:pt x="18883" y="6574"/>
                  <a:pt x="15903" y="3594"/>
                </a:cubicBezTo>
                <a:cubicBezTo>
                  <a:pt x="13936" y="1599"/>
                  <a:pt x="10236" y="0"/>
                  <a:pt x="7090" y="0"/>
                </a:cubicBezTo>
                <a:close/>
              </a:path>
            </a:pathLst>
          </a:custGeom>
          <a:solidFill>
            <a:srgbClr val="FBBC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55A64"/>
              </a:solidFill>
            </a:endParaRPr>
          </a:p>
        </p:txBody>
      </p:sp>
      <p:grpSp>
        <p:nvGrpSpPr>
          <p:cNvPr id="230" name="Google Shape;230;p25"/>
          <p:cNvGrpSpPr/>
          <p:nvPr/>
        </p:nvGrpSpPr>
        <p:grpSpPr>
          <a:xfrm flipH="1">
            <a:off x="-1300658" y="5285231"/>
            <a:ext cx="3057348" cy="2639589"/>
            <a:chOff x="7214200" y="3291297"/>
            <a:chExt cx="3328510" cy="2873700"/>
          </a:xfrm>
        </p:grpSpPr>
        <p:sp>
          <p:nvSpPr>
            <p:cNvPr id="231" name="Google Shape;231;p25"/>
            <p:cNvSpPr/>
            <p:nvPr/>
          </p:nvSpPr>
          <p:spPr>
            <a:xfrm rot="6775426">
              <a:off x="8009472" y="3631759"/>
              <a:ext cx="2192777" cy="2192777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7704900" y="4122222"/>
              <a:ext cx="220800" cy="220800"/>
            </a:xfrm>
            <a:prstGeom prst="ellipse">
              <a:avLst/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7214200" y="4406002"/>
              <a:ext cx="454800" cy="454800"/>
            </a:xfrm>
            <a:prstGeom prst="ellipse">
              <a:avLst/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4" name="Google Shape;234;p25"/>
          <p:cNvGrpSpPr/>
          <p:nvPr/>
        </p:nvGrpSpPr>
        <p:grpSpPr>
          <a:xfrm flipH="1">
            <a:off x="10440584" y="5445364"/>
            <a:ext cx="2388673" cy="2094425"/>
            <a:chOff x="-471163" y="3954622"/>
            <a:chExt cx="1791505" cy="1570819"/>
          </a:xfrm>
        </p:grpSpPr>
        <p:sp>
          <p:nvSpPr>
            <p:cNvPr id="235" name="Google Shape;235;p25"/>
            <p:cNvSpPr/>
            <p:nvPr/>
          </p:nvSpPr>
          <p:spPr>
            <a:xfrm rot="-737604">
              <a:off x="-363593" y="4045738"/>
              <a:ext cx="976015" cy="1115545"/>
            </a:xfrm>
            <a:custGeom>
              <a:avLst/>
              <a:gdLst/>
              <a:ahLst/>
              <a:cxnLst/>
              <a:rect l="l" t="t" r="r" b="b"/>
              <a:pathLst>
                <a:path w="42131" h="48154" extrusionOk="0">
                  <a:moveTo>
                    <a:pt x="37318" y="1"/>
                  </a:moveTo>
                  <a:cubicBezTo>
                    <a:pt x="35418" y="1"/>
                    <a:pt x="33624" y="973"/>
                    <a:pt x="32224" y="2309"/>
                  </a:cubicBezTo>
                  <a:cubicBezTo>
                    <a:pt x="30789" y="3677"/>
                    <a:pt x="29688" y="5411"/>
                    <a:pt x="28621" y="7079"/>
                  </a:cubicBezTo>
                  <a:cubicBezTo>
                    <a:pt x="27520" y="8780"/>
                    <a:pt x="26353" y="10448"/>
                    <a:pt x="24785" y="11716"/>
                  </a:cubicBezTo>
                  <a:cubicBezTo>
                    <a:pt x="24416" y="11979"/>
                    <a:pt x="23963" y="12243"/>
                    <a:pt x="23543" y="12243"/>
                  </a:cubicBezTo>
                  <a:cubicBezTo>
                    <a:pt x="23431" y="12243"/>
                    <a:pt x="23322" y="12225"/>
                    <a:pt x="23217" y="12183"/>
                  </a:cubicBezTo>
                  <a:cubicBezTo>
                    <a:pt x="22683" y="11983"/>
                    <a:pt x="22483" y="11282"/>
                    <a:pt x="22517" y="10715"/>
                  </a:cubicBezTo>
                  <a:cubicBezTo>
                    <a:pt x="22583" y="10148"/>
                    <a:pt x="22650" y="9581"/>
                    <a:pt x="22650" y="8980"/>
                  </a:cubicBezTo>
                  <a:cubicBezTo>
                    <a:pt x="22530" y="7754"/>
                    <a:pt x="21284" y="6877"/>
                    <a:pt x="20042" y="6877"/>
                  </a:cubicBezTo>
                  <a:cubicBezTo>
                    <a:pt x="19899" y="6877"/>
                    <a:pt x="19756" y="6888"/>
                    <a:pt x="19615" y="6912"/>
                  </a:cubicBezTo>
                  <a:cubicBezTo>
                    <a:pt x="18280" y="7146"/>
                    <a:pt x="17213" y="8247"/>
                    <a:pt x="16646" y="9514"/>
                  </a:cubicBezTo>
                  <a:cubicBezTo>
                    <a:pt x="16079" y="10782"/>
                    <a:pt x="15912" y="12183"/>
                    <a:pt x="15778" y="13550"/>
                  </a:cubicBezTo>
                  <a:cubicBezTo>
                    <a:pt x="15512" y="16119"/>
                    <a:pt x="15245" y="18687"/>
                    <a:pt x="15011" y="21256"/>
                  </a:cubicBezTo>
                  <a:cubicBezTo>
                    <a:pt x="14844" y="22657"/>
                    <a:pt x="14511" y="24291"/>
                    <a:pt x="13277" y="24825"/>
                  </a:cubicBezTo>
                  <a:cubicBezTo>
                    <a:pt x="13025" y="24924"/>
                    <a:pt x="12765" y="24967"/>
                    <a:pt x="12501" y="24967"/>
                  </a:cubicBezTo>
                  <a:cubicBezTo>
                    <a:pt x="11785" y="24967"/>
                    <a:pt x="11051" y="24648"/>
                    <a:pt x="10441" y="24258"/>
                  </a:cubicBezTo>
                  <a:cubicBezTo>
                    <a:pt x="9174" y="23391"/>
                    <a:pt x="8173" y="22190"/>
                    <a:pt x="7539" y="20789"/>
                  </a:cubicBezTo>
                  <a:cubicBezTo>
                    <a:pt x="7072" y="19755"/>
                    <a:pt x="6739" y="18487"/>
                    <a:pt x="5771" y="17887"/>
                  </a:cubicBezTo>
                  <a:cubicBezTo>
                    <a:pt x="5442" y="17689"/>
                    <a:pt x="5075" y="17600"/>
                    <a:pt x="4700" y="17600"/>
                  </a:cubicBezTo>
                  <a:cubicBezTo>
                    <a:pt x="3747" y="17600"/>
                    <a:pt x="2743" y="18174"/>
                    <a:pt x="2169" y="18988"/>
                  </a:cubicBezTo>
                  <a:cubicBezTo>
                    <a:pt x="1402" y="20155"/>
                    <a:pt x="1368" y="21623"/>
                    <a:pt x="1201" y="22991"/>
                  </a:cubicBezTo>
                  <a:cubicBezTo>
                    <a:pt x="1" y="31263"/>
                    <a:pt x="634" y="40670"/>
                    <a:pt x="7206" y="46407"/>
                  </a:cubicBezTo>
                  <a:lnTo>
                    <a:pt x="7206" y="46441"/>
                  </a:lnTo>
                  <a:cubicBezTo>
                    <a:pt x="9668" y="47652"/>
                    <a:pt x="12095" y="48154"/>
                    <a:pt x="14603" y="48154"/>
                  </a:cubicBezTo>
                  <a:cubicBezTo>
                    <a:pt x="16376" y="48154"/>
                    <a:pt x="18189" y="47903"/>
                    <a:pt x="20082" y="47475"/>
                  </a:cubicBezTo>
                  <a:cubicBezTo>
                    <a:pt x="24651" y="46341"/>
                    <a:pt x="28854" y="44006"/>
                    <a:pt x="32224" y="40737"/>
                  </a:cubicBezTo>
                  <a:cubicBezTo>
                    <a:pt x="33258" y="39869"/>
                    <a:pt x="34092" y="38768"/>
                    <a:pt x="34692" y="37568"/>
                  </a:cubicBezTo>
                  <a:cubicBezTo>
                    <a:pt x="35226" y="36333"/>
                    <a:pt x="35326" y="34832"/>
                    <a:pt x="34625" y="33665"/>
                  </a:cubicBezTo>
                  <a:cubicBezTo>
                    <a:pt x="33890" y="32342"/>
                    <a:pt x="32381" y="31792"/>
                    <a:pt x="30852" y="31792"/>
                  </a:cubicBezTo>
                  <a:cubicBezTo>
                    <a:pt x="30299" y="31792"/>
                    <a:pt x="29744" y="31864"/>
                    <a:pt x="29221" y="31997"/>
                  </a:cubicBezTo>
                  <a:cubicBezTo>
                    <a:pt x="28154" y="32264"/>
                    <a:pt x="27153" y="32731"/>
                    <a:pt x="26086" y="32831"/>
                  </a:cubicBezTo>
                  <a:cubicBezTo>
                    <a:pt x="26013" y="32835"/>
                    <a:pt x="25939" y="32838"/>
                    <a:pt x="25866" y="32838"/>
                  </a:cubicBezTo>
                  <a:cubicBezTo>
                    <a:pt x="24825" y="32838"/>
                    <a:pt x="23724" y="32395"/>
                    <a:pt x="23351" y="31430"/>
                  </a:cubicBezTo>
                  <a:cubicBezTo>
                    <a:pt x="22984" y="30396"/>
                    <a:pt x="23617" y="29228"/>
                    <a:pt x="24485" y="28595"/>
                  </a:cubicBezTo>
                  <a:cubicBezTo>
                    <a:pt x="25385" y="27961"/>
                    <a:pt x="26486" y="27761"/>
                    <a:pt x="27554" y="27494"/>
                  </a:cubicBezTo>
                  <a:cubicBezTo>
                    <a:pt x="30489" y="26760"/>
                    <a:pt x="33291" y="25526"/>
                    <a:pt x="35826" y="23858"/>
                  </a:cubicBezTo>
                  <a:cubicBezTo>
                    <a:pt x="37094" y="22991"/>
                    <a:pt x="38428" y="21656"/>
                    <a:pt x="38028" y="20189"/>
                  </a:cubicBezTo>
                  <a:cubicBezTo>
                    <a:pt x="37727" y="19121"/>
                    <a:pt x="36593" y="18521"/>
                    <a:pt x="35559" y="18287"/>
                  </a:cubicBezTo>
                  <a:cubicBezTo>
                    <a:pt x="34492" y="18054"/>
                    <a:pt x="33358" y="18020"/>
                    <a:pt x="32357" y="17587"/>
                  </a:cubicBezTo>
                  <a:cubicBezTo>
                    <a:pt x="31490" y="17186"/>
                    <a:pt x="30689" y="16186"/>
                    <a:pt x="31123" y="15285"/>
                  </a:cubicBezTo>
                  <a:cubicBezTo>
                    <a:pt x="31390" y="14818"/>
                    <a:pt x="31823" y="14451"/>
                    <a:pt x="32324" y="14251"/>
                  </a:cubicBezTo>
                  <a:cubicBezTo>
                    <a:pt x="34925" y="12783"/>
                    <a:pt x="37294" y="10982"/>
                    <a:pt x="39362" y="8814"/>
                  </a:cubicBezTo>
                  <a:cubicBezTo>
                    <a:pt x="40763" y="7379"/>
                    <a:pt x="42131" y="5545"/>
                    <a:pt x="41830" y="3543"/>
                  </a:cubicBezTo>
                  <a:cubicBezTo>
                    <a:pt x="41530" y="1542"/>
                    <a:pt x="39562" y="107"/>
                    <a:pt x="37594" y="7"/>
                  </a:cubicBezTo>
                  <a:cubicBezTo>
                    <a:pt x="37502" y="3"/>
                    <a:pt x="37410" y="1"/>
                    <a:pt x="37318" y="1"/>
                  </a:cubicBezTo>
                  <a:close/>
                </a:path>
              </a:pathLst>
            </a:custGeom>
            <a:solidFill>
              <a:srgbClr val="FFFFFF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25"/>
            <p:cNvSpPr/>
            <p:nvPr/>
          </p:nvSpPr>
          <p:spPr>
            <a:xfrm rot="3511653">
              <a:off x="425939" y="4556166"/>
              <a:ext cx="672884" cy="896534"/>
            </a:xfrm>
            <a:custGeom>
              <a:avLst/>
              <a:gdLst/>
              <a:ahLst/>
              <a:cxnLst/>
              <a:rect l="l" t="t" r="r" b="b"/>
              <a:pathLst>
                <a:path w="32940" h="43893" extrusionOk="0">
                  <a:moveTo>
                    <a:pt x="3212" y="0"/>
                  </a:moveTo>
                  <a:cubicBezTo>
                    <a:pt x="2638" y="0"/>
                    <a:pt x="2293" y="232"/>
                    <a:pt x="2254" y="259"/>
                  </a:cubicBezTo>
                  <a:lnTo>
                    <a:pt x="2254" y="259"/>
                  </a:lnTo>
                  <a:cubicBezTo>
                    <a:pt x="1875" y="464"/>
                    <a:pt x="0" y="1784"/>
                    <a:pt x="2718" y="6766"/>
                  </a:cubicBezTo>
                  <a:cubicBezTo>
                    <a:pt x="5720" y="12303"/>
                    <a:pt x="7755" y="15005"/>
                    <a:pt x="7755" y="15005"/>
                  </a:cubicBezTo>
                  <a:cubicBezTo>
                    <a:pt x="7755" y="15005"/>
                    <a:pt x="8322" y="16306"/>
                    <a:pt x="7221" y="16540"/>
                  </a:cubicBezTo>
                  <a:cubicBezTo>
                    <a:pt x="6120" y="16773"/>
                    <a:pt x="3719" y="16440"/>
                    <a:pt x="3252" y="17774"/>
                  </a:cubicBezTo>
                  <a:cubicBezTo>
                    <a:pt x="2818" y="19108"/>
                    <a:pt x="3852" y="20476"/>
                    <a:pt x="5920" y="21543"/>
                  </a:cubicBezTo>
                  <a:cubicBezTo>
                    <a:pt x="7988" y="22644"/>
                    <a:pt x="12425" y="25212"/>
                    <a:pt x="12825" y="25446"/>
                  </a:cubicBezTo>
                  <a:cubicBezTo>
                    <a:pt x="13225" y="25679"/>
                    <a:pt x="13626" y="26280"/>
                    <a:pt x="12925" y="26547"/>
                  </a:cubicBezTo>
                  <a:cubicBezTo>
                    <a:pt x="12191" y="26814"/>
                    <a:pt x="6821" y="27514"/>
                    <a:pt x="7288" y="30083"/>
                  </a:cubicBezTo>
                  <a:cubicBezTo>
                    <a:pt x="7788" y="32618"/>
                    <a:pt x="14059" y="34719"/>
                    <a:pt x="14726" y="34953"/>
                  </a:cubicBezTo>
                  <a:cubicBezTo>
                    <a:pt x="15427" y="35186"/>
                    <a:pt x="15560" y="35487"/>
                    <a:pt x="15527" y="35853"/>
                  </a:cubicBezTo>
                  <a:cubicBezTo>
                    <a:pt x="15527" y="36220"/>
                    <a:pt x="13659" y="36287"/>
                    <a:pt x="12125" y="36554"/>
                  </a:cubicBezTo>
                  <a:cubicBezTo>
                    <a:pt x="10590" y="36821"/>
                    <a:pt x="8889" y="37388"/>
                    <a:pt x="9289" y="38822"/>
                  </a:cubicBezTo>
                  <a:cubicBezTo>
                    <a:pt x="9689" y="40290"/>
                    <a:pt x="13459" y="43225"/>
                    <a:pt x="22399" y="43893"/>
                  </a:cubicBezTo>
                  <a:lnTo>
                    <a:pt x="26568" y="43893"/>
                  </a:lnTo>
                  <a:lnTo>
                    <a:pt x="28770" y="40323"/>
                  </a:lnTo>
                  <a:cubicBezTo>
                    <a:pt x="32939" y="32384"/>
                    <a:pt x="32439" y="27614"/>
                    <a:pt x="31438" y="26513"/>
                  </a:cubicBezTo>
                  <a:cubicBezTo>
                    <a:pt x="31145" y="26201"/>
                    <a:pt x="30823" y="26072"/>
                    <a:pt x="30487" y="26072"/>
                  </a:cubicBezTo>
                  <a:cubicBezTo>
                    <a:pt x="29640" y="26072"/>
                    <a:pt x="28710" y="26902"/>
                    <a:pt x="27969" y="27714"/>
                  </a:cubicBezTo>
                  <a:cubicBezTo>
                    <a:pt x="26997" y="28812"/>
                    <a:pt x="26054" y="30234"/>
                    <a:pt x="25668" y="30234"/>
                  </a:cubicBezTo>
                  <a:cubicBezTo>
                    <a:pt x="25643" y="30234"/>
                    <a:pt x="25621" y="30228"/>
                    <a:pt x="25601" y="30216"/>
                  </a:cubicBezTo>
                  <a:cubicBezTo>
                    <a:pt x="25234" y="30049"/>
                    <a:pt x="25100" y="29782"/>
                    <a:pt x="25267" y="29082"/>
                  </a:cubicBezTo>
                  <a:cubicBezTo>
                    <a:pt x="25401" y="28348"/>
                    <a:pt x="26935" y="21943"/>
                    <a:pt x="25034" y="20176"/>
                  </a:cubicBezTo>
                  <a:cubicBezTo>
                    <a:pt x="24712" y="19871"/>
                    <a:pt x="24343" y="19744"/>
                    <a:pt x="23949" y="19744"/>
                  </a:cubicBezTo>
                  <a:cubicBezTo>
                    <a:pt x="22055" y="19744"/>
                    <a:pt x="19587" y="22691"/>
                    <a:pt x="19063" y="23078"/>
                  </a:cubicBezTo>
                  <a:cubicBezTo>
                    <a:pt x="18918" y="23190"/>
                    <a:pt x="18791" y="23237"/>
                    <a:pt x="18682" y="23237"/>
                  </a:cubicBezTo>
                  <a:cubicBezTo>
                    <a:pt x="18337" y="23237"/>
                    <a:pt x="18170" y="22773"/>
                    <a:pt x="18196" y="22444"/>
                  </a:cubicBezTo>
                  <a:cubicBezTo>
                    <a:pt x="18196" y="21977"/>
                    <a:pt x="18396" y="16840"/>
                    <a:pt x="18562" y="14505"/>
                  </a:cubicBezTo>
                  <a:cubicBezTo>
                    <a:pt x="18729" y="12203"/>
                    <a:pt x="18162" y="10602"/>
                    <a:pt x="16728" y="10268"/>
                  </a:cubicBezTo>
                  <a:cubicBezTo>
                    <a:pt x="16629" y="10246"/>
                    <a:pt x="16533" y="10235"/>
                    <a:pt x="16440" y="10235"/>
                  </a:cubicBezTo>
                  <a:cubicBezTo>
                    <a:pt x="15166" y="10235"/>
                    <a:pt x="14307" y="12225"/>
                    <a:pt x="13592" y="12970"/>
                  </a:cubicBezTo>
                  <a:cubicBezTo>
                    <a:pt x="13392" y="13179"/>
                    <a:pt x="13187" y="13256"/>
                    <a:pt x="12994" y="13256"/>
                  </a:cubicBezTo>
                  <a:cubicBezTo>
                    <a:pt x="12447" y="13256"/>
                    <a:pt x="11991" y="12637"/>
                    <a:pt x="11991" y="12637"/>
                  </a:cubicBezTo>
                  <a:cubicBezTo>
                    <a:pt x="11991" y="12637"/>
                    <a:pt x="10757" y="9468"/>
                    <a:pt x="7655" y="3997"/>
                  </a:cubicBezTo>
                  <a:cubicBezTo>
                    <a:pt x="5777" y="650"/>
                    <a:pt x="4174" y="0"/>
                    <a:pt x="3212" y="0"/>
                  </a:cubicBezTo>
                  <a:close/>
                </a:path>
              </a:pathLst>
            </a:custGeom>
            <a:solidFill>
              <a:srgbClr val="FFFFFF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7" name="Google Shape;237;p25"/>
          <p:cNvSpPr txBox="1">
            <a:spLocks noGrp="1"/>
          </p:cNvSpPr>
          <p:nvPr>
            <p:ph type="title" hasCustomPrompt="1"/>
          </p:nvPr>
        </p:nvSpPr>
        <p:spPr>
          <a:xfrm>
            <a:off x="6096267" y="719333"/>
            <a:ext cx="5145200" cy="20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38" name="Google Shape;238;p25"/>
          <p:cNvSpPr txBox="1">
            <a:spLocks noGrp="1"/>
          </p:cNvSpPr>
          <p:nvPr>
            <p:ph type="title" idx="2"/>
          </p:nvPr>
        </p:nvSpPr>
        <p:spPr>
          <a:xfrm>
            <a:off x="6096267" y="2595867"/>
            <a:ext cx="5145200" cy="11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39" name="Google Shape;239;p25"/>
          <p:cNvSpPr txBox="1">
            <a:spLocks noGrp="1"/>
          </p:cNvSpPr>
          <p:nvPr>
            <p:ph type="subTitle" idx="1"/>
          </p:nvPr>
        </p:nvSpPr>
        <p:spPr>
          <a:xfrm>
            <a:off x="6431567" y="3997467"/>
            <a:ext cx="48096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3527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+TEXT5">
  <p:cSld name="1_TITLE+TEXT5"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5145200" cy="27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 b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42" name="Google Shape;242;p26"/>
          <p:cNvSpPr txBox="1">
            <a:spLocks noGrp="1"/>
          </p:cNvSpPr>
          <p:nvPr>
            <p:ph type="subTitle" idx="1"/>
          </p:nvPr>
        </p:nvSpPr>
        <p:spPr>
          <a:xfrm>
            <a:off x="950967" y="4244167"/>
            <a:ext cx="4564000" cy="10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2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cxnSp>
        <p:nvCxnSpPr>
          <p:cNvPr id="243" name="Google Shape;243;p26"/>
          <p:cNvCxnSpPr/>
          <p:nvPr/>
        </p:nvCxnSpPr>
        <p:spPr>
          <a:xfrm>
            <a:off x="1010400" y="4064817"/>
            <a:ext cx="4548800" cy="0"/>
          </a:xfrm>
          <a:prstGeom prst="straightConnector1">
            <a:avLst/>
          </a:prstGeom>
          <a:noFill/>
          <a:ln w="9525" cap="flat" cmpd="sng">
            <a:solidFill>
              <a:srgbClr val="FFE3D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26"/>
          <p:cNvCxnSpPr/>
          <p:nvPr/>
        </p:nvCxnSpPr>
        <p:spPr>
          <a:xfrm>
            <a:off x="1010400" y="5326251"/>
            <a:ext cx="4548800" cy="0"/>
          </a:xfrm>
          <a:prstGeom prst="straightConnector1">
            <a:avLst/>
          </a:prstGeom>
          <a:noFill/>
          <a:ln w="9525" cap="flat" cmpd="sng">
            <a:solidFill>
              <a:srgbClr val="FFE3D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3005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1439233" y="1209032"/>
            <a:ext cx="41104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4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4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4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4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4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4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4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4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4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subTitle" idx="1"/>
          </p:nvPr>
        </p:nvSpPr>
        <p:spPr>
          <a:xfrm>
            <a:off x="1439033" y="2557417"/>
            <a:ext cx="4110400" cy="1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48" name="Google Shape;248;p27"/>
          <p:cNvSpPr txBox="1"/>
          <p:nvPr/>
        </p:nvSpPr>
        <p:spPr>
          <a:xfrm>
            <a:off x="950733" y="5084533"/>
            <a:ext cx="51452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This presentation template was created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Flaticon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lang="en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Freepik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illustrations by </a:t>
            </a:r>
            <a:r>
              <a:rPr lang="en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Stories</a:t>
            </a:r>
            <a:endParaRPr sz="1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49" name="Google Shape;249;p27"/>
          <p:cNvGrpSpPr/>
          <p:nvPr/>
        </p:nvGrpSpPr>
        <p:grpSpPr>
          <a:xfrm>
            <a:off x="-628217" y="5272830"/>
            <a:ext cx="2388673" cy="2094425"/>
            <a:chOff x="-471163" y="3954622"/>
            <a:chExt cx="1791505" cy="1570819"/>
          </a:xfrm>
        </p:grpSpPr>
        <p:sp>
          <p:nvSpPr>
            <p:cNvPr id="250" name="Google Shape;250;p27"/>
            <p:cNvSpPr/>
            <p:nvPr/>
          </p:nvSpPr>
          <p:spPr>
            <a:xfrm rot="-737604">
              <a:off x="-363593" y="4045738"/>
              <a:ext cx="976015" cy="1115545"/>
            </a:xfrm>
            <a:custGeom>
              <a:avLst/>
              <a:gdLst/>
              <a:ahLst/>
              <a:cxnLst/>
              <a:rect l="l" t="t" r="r" b="b"/>
              <a:pathLst>
                <a:path w="42131" h="48154" extrusionOk="0">
                  <a:moveTo>
                    <a:pt x="37318" y="1"/>
                  </a:moveTo>
                  <a:cubicBezTo>
                    <a:pt x="35418" y="1"/>
                    <a:pt x="33624" y="973"/>
                    <a:pt x="32224" y="2309"/>
                  </a:cubicBezTo>
                  <a:cubicBezTo>
                    <a:pt x="30789" y="3677"/>
                    <a:pt x="29688" y="5411"/>
                    <a:pt x="28621" y="7079"/>
                  </a:cubicBezTo>
                  <a:cubicBezTo>
                    <a:pt x="27520" y="8780"/>
                    <a:pt x="26353" y="10448"/>
                    <a:pt x="24785" y="11716"/>
                  </a:cubicBezTo>
                  <a:cubicBezTo>
                    <a:pt x="24416" y="11979"/>
                    <a:pt x="23963" y="12243"/>
                    <a:pt x="23543" y="12243"/>
                  </a:cubicBezTo>
                  <a:cubicBezTo>
                    <a:pt x="23431" y="12243"/>
                    <a:pt x="23322" y="12225"/>
                    <a:pt x="23217" y="12183"/>
                  </a:cubicBezTo>
                  <a:cubicBezTo>
                    <a:pt x="22683" y="11983"/>
                    <a:pt x="22483" y="11282"/>
                    <a:pt x="22517" y="10715"/>
                  </a:cubicBezTo>
                  <a:cubicBezTo>
                    <a:pt x="22583" y="10148"/>
                    <a:pt x="22650" y="9581"/>
                    <a:pt x="22650" y="8980"/>
                  </a:cubicBezTo>
                  <a:cubicBezTo>
                    <a:pt x="22530" y="7754"/>
                    <a:pt x="21284" y="6877"/>
                    <a:pt x="20042" y="6877"/>
                  </a:cubicBezTo>
                  <a:cubicBezTo>
                    <a:pt x="19899" y="6877"/>
                    <a:pt x="19756" y="6888"/>
                    <a:pt x="19615" y="6912"/>
                  </a:cubicBezTo>
                  <a:cubicBezTo>
                    <a:pt x="18280" y="7146"/>
                    <a:pt x="17213" y="8247"/>
                    <a:pt x="16646" y="9514"/>
                  </a:cubicBezTo>
                  <a:cubicBezTo>
                    <a:pt x="16079" y="10782"/>
                    <a:pt x="15912" y="12183"/>
                    <a:pt x="15778" y="13550"/>
                  </a:cubicBezTo>
                  <a:cubicBezTo>
                    <a:pt x="15512" y="16119"/>
                    <a:pt x="15245" y="18687"/>
                    <a:pt x="15011" y="21256"/>
                  </a:cubicBezTo>
                  <a:cubicBezTo>
                    <a:pt x="14844" y="22657"/>
                    <a:pt x="14511" y="24291"/>
                    <a:pt x="13277" y="24825"/>
                  </a:cubicBezTo>
                  <a:cubicBezTo>
                    <a:pt x="13025" y="24924"/>
                    <a:pt x="12765" y="24967"/>
                    <a:pt x="12501" y="24967"/>
                  </a:cubicBezTo>
                  <a:cubicBezTo>
                    <a:pt x="11785" y="24967"/>
                    <a:pt x="11051" y="24648"/>
                    <a:pt x="10441" y="24258"/>
                  </a:cubicBezTo>
                  <a:cubicBezTo>
                    <a:pt x="9174" y="23391"/>
                    <a:pt x="8173" y="22190"/>
                    <a:pt x="7539" y="20789"/>
                  </a:cubicBezTo>
                  <a:cubicBezTo>
                    <a:pt x="7072" y="19755"/>
                    <a:pt x="6739" y="18487"/>
                    <a:pt x="5771" y="17887"/>
                  </a:cubicBezTo>
                  <a:cubicBezTo>
                    <a:pt x="5442" y="17689"/>
                    <a:pt x="5075" y="17600"/>
                    <a:pt x="4700" y="17600"/>
                  </a:cubicBezTo>
                  <a:cubicBezTo>
                    <a:pt x="3747" y="17600"/>
                    <a:pt x="2743" y="18174"/>
                    <a:pt x="2169" y="18988"/>
                  </a:cubicBezTo>
                  <a:cubicBezTo>
                    <a:pt x="1402" y="20155"/>
                    <a:pt x="1368" y="21623"/>
                    <a:pt x="1201" y="22991"/>
                  </a:cubicBezTo>
                  <a:cubicBezTo>
                    <a:pt x="1" y="31263"/>
                    <a:pt x="634" y="40670"/>
                    <a:pt x="7206" y="46407"/>
                  </a:cubicBezTo>
                  <a:lnTo>
                    <a:pt x="7206" y="46441"/>
                  </a:lnTo>
                  <a:cubicBezTo>
                    <a:pt x="9668" y="47652"/>
                    <a:pt x="12095" y="48154"/>
                    <a:pt x="14603" y="48154"/>
                  </a:cubicBezTo>
                  <a:cubicBezTo>
                    <a:pt x="16376" y="48154"/>
                    <a:pt x="18189" y="47903"/>
                    <a:pt x="20082" y="47475"/>
                  </a:cubicBezTo>
                  <a:cubicBezTo>
                    <a:pt x="24651" y="46341"/>
                    <a:pt x="28854" y="44006"/>
                    <a:pt x="32224" y="40737"/>
                  </a:cubicBezTo>
                  <a:cubicBezTo>
                    <a:pt x="33258" y="39869"/>
                    <a:pt x="34092" y="38768"/>
                    <a:pt x="34692" y="37568"/>
                  </a:cubicBezTo>
                  <a:cubicBezTo>
                    <a:pt x="35226" y="36333"/>
                    <a:pt x="35326" y="34832"/>
                    <a:pt x="34625" y="33665"/>
                  </a:cubicBezTo>
                  <a:cubicBezTo>
                    <a:pt x="33890" y="32342"/>
                    <a:pt x="32381" y="31792"/>
                    <a:pt x="30852" y="31792"/>
                  </a:cubicBezTo>
                  <a:cubicBezTo>
                    <a:pt x="30299" y="31792"/>
                    <a:pt x="29744" y="31864"/>
                    <a:pt x="29221" y="31997"/>
                  </a:cubicBezTo>
                  <a:cubicBezTo>
                    <a:pt x="28154" y="32264"/>
                    <a:pt x="27153" y="32731"/>
                    <a:pt x="26086" y="32831"/>
                  </a:cubicBezTo>
                  <a:cubicBezTo>
                    <a:pt x="26013" y="32835"/>
                    <a:pt x="25939" y="32838"/>
                    <a:pt x="25866" y="32838"/>
                  </a:cubicBezTo>
                  <a:cubicBezTo>
                    <a:pt x="24825" y="32838"/>
                    <a:pt x="23724" y="32395"/>
                    <a:pt x="23351" y="31430"/>
                  </a:cubicBezTo>
                  <a:cubicBezTo>
                    <a:pt x="22984" y="30396"/>
                    <a:pt x="23617" y="29228"/>
                    <a:pt x="24485" y="28595"/>
                  </a:cubicBezTo>
                  <a:cubicBezTo>
                    <a:pt x="25385" y="27961"/>
                    <a:pt x="26486" y="27761"/>
                    <a:pt x="27554" y="27494"/>
                  </a:cubicBezTo>
                  <a:cubicBezTo>
                    <a:pt x="30489" y="26760"/>
                    <a:pt x="33291" y="25526"/>
                    <a:pt x="35826" y="23858"/>
                  </a:cubicBezTo>
                  <a:cubicBezTo>
                    <a:pt x="37094" y="22991"/>
                    <a:pt x="38428" y="21656"/>
                    <a:pt x="38028" y="20189"/>
                  </a:cubicBezTo>
                  <a:cubicBezTo>
                    <a:pt x="37727" y="19121"/>
                    <a:pt x="36593" y="18521"/>
                    <a:pt x="35559" y="18287"/>
                  </a:cubicBezTo>
                  <a:cubicBezTo>
                    <a:pt x="34492" y="18054"/>
                    <a:pt x="33358" y="18020"/>
                    <a:pt x="32357" y="17587"/>
                  </a:cubicBezTo>
                  <a:cubicBezTo>
                    <a:pt x="31490" y="17186"/>
                    <a:pt x="30689" y="16186"/>
                    <a:pt x="31123" y="15285"/>
                  </a:cubicBezTo>
                  <a:cubicBezTo>
                    <a:pt x="31390" y="14818"/>
                    <a:pt x="31823" y="14451"/>
                    <a:pt x="32324" y="14251"/>
                  </a:cubicBezTo>
                  <a:cubicBezTo>
                    <a:pt x="34925" y="12783"/>
                    <a:pt x="37294" y="10982"/>
                    <a:pt x="39362" y="8814"/>
                  </a:cubicBezTo>
                  <a:cubicBezTo>
                    <a:pt x="40763" y="7379"/>
                    <a:pt x="42131" y="5545"/>
                    <a:pt x="41830" y="3543"/>
                  </a:cubicBezTo>
                  <a:cubicBezTo>
                    <a:pt x="41530" y="1542"/>
                    <a:pt x="39562" y="107"/>
                    <a:pt x="37594" y="7"/>
                  </a:cubicBezTo>
                  <a:cubicBezTo>
                    <a:pt x="37502" y="3"/>
                    <a:pt x="37410" y="1"/>
                    <a:pt x="37318" y="1"/>
                  </a:cubicBezTo>
                  <a:close/>
                </a:path>
              </a:pathLst>
            </a:custGeom>
            <a:solidFill>
              <a:srgbClr val="FFFFFF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27"/>
            <p:cNvSpPr/>
            <p:nvPr/>
          </p:nvSpPr>
          <p:spPr>
            <a:xfrm rot="3511653">
              <a:off x="425939" y="4556166"/>
              <a:ext cx="672884" cy="896534"/>
            </a:xfrm>
            <a:custGeom>
              <a:avLst/>
              <a:gdLst/>
              <a:ahLst/>
              <a:cxnLst/>
              <a:rect l="l" t="t" r="r" b="b"/>
              <a:pathLst>
                <a:path w="32940" h="43893" extrusionOk="0">
                  <a:moveTo>
                    <a:pt x="3212" y="0"/>
                  </a:moveTo>
                  <a:cubicBezTo>
                    <a:pt x="2638" y="0"/>
                    <a:pt x="2293" y="232"/>
                    <a:pt x="2254" y="259"/>
                  </a:cubicBezTo>
                  <a:lnTo>
                    <a:pt x="2254" y="259"/>
                  </a:lnTo>
                  <a:cubicBezTo>
                    <a:pt x="1875" y="464"/>
                    <a:pt x="0" y="1784"/>
                    <a:pt x="2718" y="6766"/>
                  </a:cubicBezTo>
                  <a:cubicBezTo>
                    <a:pt x="5720" y="12303"/>
                    <a:pt x="7755" y="15005"/>
                    <a:pt x="7755" y="15005"/>
                  </a:cubicBezTo>
                  <a:cubicBezTo>
                    <a:pt x="7755" y="15005"/>
                    <a:pt x="8322" y="16306"/>
                    <a:pt x="7221" y="16540"/>
                  </a:cubicBezTo>
                  <a:cubicBezTo>
                    <a:pt x="6120" y="16773"/>
                    <a:pt x="3719" y="16440"/>
                    <a:pt x="3252" y="17774"/>
                  </a:cubicBezTo>
                  <a:cubicBezTo>
                    <a:pt x="2818" y="19108"/>
                    <a:pt x="3852" y="20476"/>
                    <a:pt x="5920" y="21543"/>
                  </a:cubicBezTo>
                  <a:cubicBezTo>
                    <a:pt x="7988" y="22644"/>
                    <a:pt x="12425" y="25212"/>
                    <a:pt x="12825" y="25446"/>
                  </a:cubicBezTo>
                  <a:cubicBezTo>
                    <a:pt x="13225" y="25679"/>
                    <a:pt x="13626" y="26280"/>
                    <a:pt x="12925" y="26547"/>
                  </a:cubicBezTo>
                  <a:cubicBezTo>
                    <a:pt x="12191" y="26814"/>
                    <a:pt x="6821" y="27514"/>
                    <a:pt x="7288" y="30083"/>
                  </a:cubicBezTo>
                  <a:cubicBezTo>
                    <a:pt x="7788" y="32618"/>
                    <a:pt x="14059" y="34719"/>
                    <a:pt x="14726" y="34953"/>
                  </a:cubicBezTo>
                  <a:cubicBezTo>
                    <a:pt x="15427" y="35186"/>
                    <a:pt x="15560" y="35487"/>
                    <a:pt x="15527" y="35853"/>
                  </a:cubicBezTo>
                  <a:cubicBezTo>
                    <a:pt x="15527" y="36220"/>
                    <a:pt x="13659" y="36287"/>
                    <a:pt x="12125" y="36554"/>
                  </a:cubicBezTo>
                  <a:cubicBezTo>
                    <a:pt x="10590" y="36821"/>
                    <a:pt x="8889" y="37388"/>
                    <a:pt x="9289" y="38822"/>
                  </a:cubicBezTo>
                  <a:cubicBezTo>
                    <a:pt x="9689" y="40290"/>
                    <a:pt x="13459" y="43225"/>
                    <a:pt x="22399" y="43893"/>
                  </a:cubicBezTo>
                  <a:lnTo>
                    <a:pt x="26568" y="43893"/>
                  </a:lnTo>
                  <a:lnTo>
                    <a:pt x="28770" y="40323"/>
                  </a:lnTo>
                  <a:cubicBezTo>
                    <a:pt x="32939" y="32384"/>
                    <a:pt x="32439" y="27614"/>
                    <a:pt x="31438" y="26513"/>
                  </a:cubicBezTo>
                  <a:cubicBezTo>
                    <a:pt x="31145" y="26201"/>
                    <a:pt x="30823" y="26072"/>
                    <a:pt x="30487" y="26072"/>
                  </a:cubicBezTo>
                  <a:cubicBezTo>
                    <a:pt x="29640" y="26072"/>
                    <a:pt x="28710" y="26902"/>
                    <a:pt x="27969" y="27714"/>
                  </a:cubicBezTo>
                  <a:cubicBezTo>
                    <a:pt x="26997" y="28812"/>
                    <a:pt x="26054" y="30234"/>
                    <a:pt x="25668" y="30234"/>
                  </a:cubicBezTo>
                  <a:cubicBezTo>
                    <a:pt x="25643" y="30234"/>
                    <a:pt x="25621" y="30228"/>
                    <a:pt x="25601" y="30216"/>
                  </a:cubicBezTo>
                  <a:cubicBezTo>
                    <a:pt x="25234" y="30049"/>
                    <a:pt x="25100" y="29782"/>
                    <a:pt x="25267" y="29082"/>
                  </a:cubicBezTo>
                  <a:cubicBezTo>
                    <a:pt x="25401" y="28348"/>
                    <a:pt x="26935" y="21943"/>
                    <a:pt x="25034" y="20176"/>
                  </a:cubicBezTo>
                  <a:cubicBezTo>
                    <a:pt x="24712" y="19871"/>
                    <a:pt x="24343" y="19744"/>
                    <a:pt x="23949" y="19744"/>
                  </a:cubicBezTo>
                  <a:cubicBezTo>
                    <a:pt x="22055" y="19744"/>
                    <a:pt x="19587" y="22691"/>
                    <a:pt x="19063" y="23078"/>
                  </a:cubicBezTo>
                  <a:cubicBezTo>
                    <a:pt x="18918" y="23190"/>
                    <a:pt x="18791" y="23237"/>
                    <a:pt x="18682" y="23237"/>
                  </a:cubicBezTo>
                  <a:cubicBezTo>
                    <a:pt x="18337" y="23237"/>
                    <a:pt x="18170" y="22773"/>
                    <a:pt x="18196" y="22444"/>
                  </a:cubicBezTo>
                  <a:cubicBezTo>
                    <a:pt x="18196" y="21977"/>
                    <a:pt x="18396" y="16840"/>
                    <a:pt x="18562" y="14505"/>
                  </a:cubicBezTo>
                  <a:cubicBezTo>
                    <a:pt x="18729" y="12203"/>
                    <a:pt x="18162" y="10602"/>
                    <a:pt x="16728" y="10268"/>
                  </a:cubicBezTo>
                  <a:cubicBezTo>
                    <a:pt x="16629" y="10246"/>
                    <a:pt x="16533" y="10235"/>
                    <a:pt x="16440" y="10235"/>
                  </a:cubicBezTo>
                  <a:cubicBezTo>
                    <a:pt x="15166" y="10235"/>
                    <a:pt x="14307" y="12225"/>
                    <a:pt x="13592" y="12970"/>
                  </a:cubicBezTo>
                  <a:cubicBezTo>
                    <a:pt x="13392" y="13179"/>
                    <a:pt x="13187" y="13256"/>
                    <a:pt x="12994" y="13256"/>
                  </a:cubicBezTo>
                  <a:cubicBezTo>
                    <a:pt x="12447" y="13256"/>
                    <a:pt x="11991" y="12637"/>
                    <a:pt x="11991" y="12637"/>
                  </a:cubicBezTo>
                  <a:cubicBezTo>
                    <a:pt x="11991" y="12637"/>
                    <a:pt x="10757" y="9468"/>
                    <a:pt x="7655" y="3997"/>
                  </a:cubicBezTo>
                  <a:cubicBezTo>
                    <a:pt x="5777" y="650"/>
                    <a:pt x="4174" y="0"/>
                    <a:pt x="3212" y="0"/>
                  </a:cubicBezTo>
                  <a:close/>
                </a:path>
              </a:pathLst>
            </a:custGeom>
            <a:solidFill>
              <a:srgbClr val="FFFFFF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" name="Google Shape;252;p27"/>
          <p:cNvGrpSpPr/>
          <p:nvPr/>
        </p:nvGrpSpPr>
        <p:grpSpPr>
          <a:xfrm>
            <a:off x="9456014" y="4533630"/>
            <a:ext cx="4295553" cy="3708605"/>
            <a:chOff x="7214200" y="3291297"/>
            <a:chExt cx="3328510" cy="2873700"/>
          </a:xfrm>
        </p:grpSpPr>
        <p:sp>
          <p:nvSpPr>
            <p:cNvPr id="253" name="Google Shape;253;p27"/>
            <p:cNvSpPr/>
            <p:nvPr/>
          </p:nvSpPr>
          <p:spPr>
            <a:xfrm rot="6775426">
              <a:off x="8009472" y="3631759"/>
              <a:ext cx="2192777" cy="2192777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7704900" y="4122222"/>
              <a:ext cx="220800" cy="220800"/>
            </a:xfrm>
            <a:prstGeom prst="ellipse">
              <a:avLst/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7214200" y="4406002"/>
              <a:ext cx="454800" cy="454800"/>
            </a:xfrm>
            <a:prstGeom prst="ellipse">
              <a:avLst/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43497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4">
  <p:cSld name="TITLE DESIGN 4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933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58" name="Google Shape;258;p28"/>
          <p:cNvGrpSpPr/>
          <p:nvPr/>
        </p:nvGrpSpPr>
        <p:grpSpPr>
          <a:xfrm>
            <a:off x="10194299" y="5059736"/>
            <a:ext cx="3319191" cy="2865653"/>
            <a:chOff x="7214200" y="3291297"/>
            <a:chExt cx="3328510" cy="2873700"/>
          </a:xfrm>
        </p:grpSpPr>
        <p:sp>
          <p:nvSpPr>
            <p:cNvPr id="259" name="Google Shape;259;p28"/>
            <p:cNvSpPr/>
            <p:nvPr/>
          </p:nvSpPr>
          <p:spPr>
            <a:xfrm rot="6775426">
              <a:off x="8009472" y="3631759"/>
              <a:ext cx="2192777" cy="2192777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7704900" y="4122222"/>
              <a:ext cx="220800" cy="22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7214200" y="4406002"/>
              <a:ext cx="454800" cy="45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2" name="Google Shape;262;p28"/>
          <p:cNvGrpSpPr/>
          <p:nvPr/>
        </p:nvGrpSpPr>
        <p:grpSpPr>
          <a:xfrm>
            <a:off x="-456119" y="5445364"/>
            <a:ext cx="2388673" cy="2094425"/>
            <a:chOff x="-471163" y="3954622"/>
            <a:chExt cx="1791505" cy="1570819"/>
          </a:xfrm>
        </p:grpSpPr>
        <p:sp>
          <p:nvSpPr>
            <p:cNvPr id="263" name="Google Shape;263;p28"/>
            <p:cNvSpPr/>
            <p:nvPr/>
          </p:nvSpPr>
          <p:spPr>
            <a:xfrm rot="-737604">
              <a:off x="-363593" y="4045738"/>
              <a:ext cx="976015" cy="1115545"/>
            </a:xfrm>
            <a:custGeom>
              <a:avLst/>
              <a:gdLst/>
              <a:ahLst/>
              <a:cxnLst/>
              <a:rect l="l" t="t" r="r" b="b"/>
              <a:pathLst>
                <a:path w="42131" h="48154" extrusionOk="0">
                  <a:moveTo>
                    <a:pt x="37318" y="1"/>
                  </a:moveTo>
                  <a:cubicBezTo>
                    <a:pt x="35418" y="1"/>
                    <a:pt x="33624" y="973"/>
                    <a:pt x="32224" y="2309"/>
                  </a:cubicBezTo>
                  <a:cubicBezTo>
                    <a:pt x="30789" y="3677"/>
                    <a:pt x="29688" y="5411"/>
                    <a:pt x="28621" y="7079"/>
                  </a:cubicBezTo>
                  <a:cubicBezTo>
                    <a:pt x="27520" y="8780"/>
                    <a:pt x="26353" y="10448"/>
                    <a:pt x="24785" y="11716"/>
                  </a:cubicBezTo>
                  <a:cubicBezTo>
                    <a:pt x="24416" y="11979"/>
                    <a:pt x="23963" y="12243"/>
                    <a:pt x="23543" y="12243"/>
                  </a:cubicBezTo>
                  <a:cubicBezTo>
                    <a:pt x="23431" y="12243"/>
                    <a:pt x="23322" y="12225"/>
                    <a:pt x="23217" y="12183"/>
                  </a:cubicBezTo>
                  <a:cubicBezTo>
                    <a:pt x="22683" y="11983"/>
                    <a:pt x="22483" y="11282"/>
                    <a:pt x="22517" y="10715"/>
                  </a:cubicBezTo>
                  <a:cubicBezTo>
                    <a:pt x="22583" y="10148"/>
                    <a:pt x="22650" y="9581"/>
                    <a:pt x="22650" y="8980"/>
                  </a:cubicBezTo>
                  <a:cubicBezTo>
                    <a:pt x="22530" y="7754"/>
                    <a:pt x="21284" y="6877"/>
                    <a:pt x="20042" y="6877"/>
                  </a:cubicBezTo>
                  <a:cubicBezTo>
                    <a:pt x="19899" y="6877"/>
                    <a:pt x="19756" y="6888"/>
                    <a:pt x="19615" y="6912"/>
                  </a:cubicBezTo>
                  <a:cubicBezTo>
                    <a:pt x="18280" y="7146"/>
                    <a:pt x="17213" y="8247"/>
                    <a:pt x="16646" y="9514"/>
                  </a:cubicBezTo>
                  <a:cubicBezTo>
                    <a:pt x="16079" y="10782"/>
                    <a:pt x="15912" y="12183"/>
                    <a:pt x="15778" y="13550"/>
                  </a:cubicBezTo>
                  <a:cubicBezTo>
                    <a:pt x="15512" y="16119"/>
                    <a:pt x="15245" y="18687"/>
                    <a:pt x="15011" y="21256"/>
                  </a:cubicBezTo>
                  <a:cubicBezTo>
                    <a:pt x="14844" y="22657"/>
                    <a:pt x="14511" y="24291"/>
                    <a:pt x="13277" y="24825"/>
                  </a:cubicBezTo>
                  <a:cubicBezTo>
                    <a:pt x="13025" y="24924"/>
                    <a:pt x="12765" y="24967"/>
                    <a:pt x="12501" y="24967"/>
                  </a:cubicBezTo>
                  <a:cubicBezTo>
                    <a:pt x="11785" y="24967"/>
                    <a:pt x="11051" y="24648"/>
                    <a:pt x="10441" y="24258"/>
                  </a:cubicBezTo>
                  <a:cubicBezTo>
                    <a:pt x="9174" y="23391"/>
                    <a:pt x="8173" y="22190"/>
                    <a:pt x="7539" y="20789"/>
                  </a:cubicBezTo>
                  <a:cubicBezTo>
                    <a:pt x="7072" y="19755"/>
                    <a:pt x="6739" y="18487"/>
                    <a:pt x="5771" y="17887"/>
                  </a:cubicBezTo>
                  <a:cubicBezTo>
                    <a:pt x="5442" y="17689"/>
                    <a:pt x="5075" y="17600"/>
                    <a:pt x="4700" y="17600"/>
                  </a:cubicBezTo>
                  <a:cubicBezTo>
                    <a:pt x="3747" y="17600"/>
                    <a:pt x="2743" y="18174"/>
                    <a:pt x="2169" y="18988"/>
                  </a:cubicBezTo>
                  <a:cubicBezTo>
                    <a:pt x="1402" y="20155"/>
                    <a:pt x="1368" y="21623"/>
                    <a:pt x="1201" y="22991"/>
                  </a:cubicBezTo>
                  <a:cubicBezTo>
                    <a:pt x="1" y="31263"/>
                    <a:pt x="634" y="40670"/>
                    <a:pt x="7206" y="46407"/>
                  </a:cubicBezTo>
                  <a:lnTo>
                    <a:pt x="7206" y="46441"/>
                  </a:lnTo>
                  <a:cubicBezTo>
                    <a:pt x="9668" y="47652"/>
                    <a:pt x="12095" y="48154"/>
                    <a:pt x="14603" y="48154"/>
                  </a:cubicBezTo>
                  <a:cubicBezTo>
                    <a:pt x="16376" y="48154"/>
                    <a:pt x="18189" y="47903"/>
                    <a:pt x="20082" y="47475"/>
                  </a:cubicBezTo>
                  <a:cubicBezTo>
                    <a:pt x="24651" y="46341"/>
                    <a:pt x="28854" y="44006"/>
                    <a:pt x="32224" y="40737"/>
                  </a:cubicBezTo>
                  <a:cubicBezTo>
                    <a:pt x="33258" y="39869"/>
                    <a:pt x="34092" y="38768"/>
                    <a:pt x="34692" y="37568"/>
                  </a:cubicBezTo>
                  <a:cubicBezTo>
                    <a:pt x="35226" y="36333"/>
                    <a:pt x="35326" y="34832"/>
                    <a:pt x="34625" y="33665"/>
                  </a:cubicBezTo>
                  <a:cubicBezTo>
                    <a:pt x="33890" y="32342"/>
                    <a:pt x="32381" y="31792"/>
                    <a:pt x="30852" y="31792"/>
                  </a:cubicBezTo>
                  <a:cubicBezTo>
                    <a:pt x="30299" y="31792"/>
                    <a:pt x="29744" y="31864"/>
                    <a:pt x="29221" y="31997"/>
                  </a:cubicBezTo>
                  <a:cubicBezTo>
                    <a:pt x="28154" y="32264"/>
                    <a:pt x="27153" y="32731"/>
                    <a:pt x="26086" y="32831"/>
                  </a:cubicBezTo>
                  <a:cubicBezTo>
                    <a:pt x="26013" y="32835"/>
                    <a:pt x="25939" y="32838"/>
                    <a:pt x="25866" y="32838"/>
                  </a:cubicBezTo>
                  <a:cubicBezTo>
                    <a:pt x="24825" y="32838"/>
                    <a:pt x="23724" y="32395"/>
                    <a:pt x="23351" y="31430"/>
                  </a:cubicBezTo>
                  <a:cubicBezTo>
                    <a:pt x="22984" y="30396"/>
                    <a:pt x="23617" y="29228"/>
                    <a:pt x="24485" y="28595"/>
                  </a:cubicBezTo>
                  <a:cubicBezTo>
                    <a:pt x="25385" y="27961"/>
                    <a:pt x="26486" y="27761"/>
                    <a:pt x="27554" y="27494"/>
                  </a:cubicBezTo>
                  <a:cubicBezTo>
                    <a:pt x="30489" y="26760"/>
                    <a:pt x="33291" y="25526"/>
                    <a:pt x="35826" y="23858"/>
                  </a:cubicBezTo>
                  <a:cubicBezTo>
                    <a:pt x="37094" y="22991"/>
                    <a:pt x="38428" y="21656"/>
                    <a:pt x="38028" y="20189"/>
                  </a:cubicBezTo>
                  <a:cubicBezTo>
                    <a:pt x="37727" y="19121"/>
                    <a:pt x="36593" y="18521"/>
                    <a:pt x="35559" y="18287"/>
                  </a:cubicBezTo>
                  <a:cubicBezTo>
                    <a:pt x="34492" y="18054"/>
                    <a:pt x="33358" y="18020"/>
                    <a:pt x="32357" y="17587"/>
                  </a:cubicBezTo>
                  <a:cubicBezTo>
                    <a:pt x="31490" y="17186"/>
                    <a:pt x="30689" y="16186"/>
                    <a:pt x="31123" y="15285"/>
                  </a:cubicBezTo>
                  <a:cubicBezTo>
                    <a:pt x="31390" y="14818"/>
                    <a:pt x="31823" y="14451"/>
                    <a:pt x="32324" y="14251"/>
                  </a:cubicBezTo>
                  <a:cubicBezTo>
                    <a:pt x="34925" y="12783"/>
                    <a:pt x="37294" y="10982"/>
                    <a:pt x="39362" y="8814"/>
                  </a:cubicBezTo>
                  <a:cubicBezTo>
                    <a:pt x="40763" y="7379"/>
                    <a:pt x="42131" y="5545"/>
                    <a:pt x="41830" y="3543"/>
                  </a:cubicBezTo>
                  <a:cubicBezTo>
                    <a:pt x="41530" y="1542"/>
                    <a:pt x="39562" y="107"/>
                    <a:pt x="37594" y="7"/>
                  </a:cubicBezTo>
                  <a:cubicBezTo>
                    <a:pt x="37502" y="3"/>
                    <a:pt x="37410" y="1"/>
                    <a:pt x="37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28"/>
            <p:cNvSpPr/>
            <p:nvPr/>
          </p:nvSpPr>
          <p:spPr>
            <a:xfrm rot="3511653">
              <a:off x="425939" y="4556166"/>
              <a:ext cx="672884" cy="896534"/>
            </a:xfrm>
            <a:custGeom>
              <a:avLst/>
              <a:gdLst/>
              <a:ahLst/>
              <a:cxnLst/>
              <a:rect l="l" t="t" r="r" b="b"/>
              <a:pathLst>
                <a:path w="32940" h="43893" extrusionOk="0">
                  <a:moveTo>
                    <a:pt x="3212" y="0"/>
                  </a:moveTo>
                  <a:cubicBezTo>
                    <a:pt x="2638" y="0"/>
                    <a:pt x="2293" y="232"/>
                    <a:pt x="2254" y="259"/>
                  </a:cubicBezTo>
                  <a:lnTo>
                    <a:pt x="2254" y="259"/>
                  </a:lnTo>
                  <a:cubicBezTo>
                    <a:pt x="1875" y="464"/>
                    <a:pt x="0" y="1784"/>
                    <a:pt x="2718" y="6766"/>
                  </a:cubicBezTo>
                  <a:cubicBezTo>
                    <a:pt x="5720" y="12303"/>
                    <a:pt x="7755" y="15005"/>
                    <a:pt x="7755" y="15005"/>
                  </a:cubicBezTo>
                  <a:cubicBezTo>
                    <a:pt x="7755" y="15005"/>
                    <a:pt x="8322" y="16306"/>
                    <a:pt x="7221" y="16540"/>
                  </a:cubicBezTo>
                  <a:cubicBezTo>
                    <a:pt x="6120" y="16773"/>
                    <a:pt x="3719" y="16440"/>
                    <a:pt x="3252" y="17774"/>
                  </a:cubicBezTo>
                  <a:cubicBezTo>
                    <a:pt x="2818" y="19108"/>
                    <a:pt x="3852" y="20476"/>
                    <a:pt x="5920" y="21543"/>
                  </a:cubicBezTo>
                  <a:cubicBezTo>
                    <a:pt x="7988" y="22644"/>
                    <a:pt x="12425" y="25212"/>
                    <a:pt x="12825" y="25446"/>
                  </a:cubicBezTo>
                  <a:cubicBezTo>
                    <a:pt x="13225" y="25679"/>
                    <a:pt x="13626" y="26280"/>
                    <a:pt x="12925" y="26547"/>
                  </a:cubicBezTo>
                  <a:cubicBezTo>
                    <a:pt x="12191" y="26814"/>
                    <a:pt x="6821" y="27514"/>
                    <a:pt x="7288" y="30083"/>
                  </a:cubicBezTo>
                  <a:cubicBezTo>
                    <a:pt x="7788" y="32618"/>
                    <a:pt x="14059" y="34719"/>
                    <a:pt x="14726" y="34953"/>
                  </a:cubicBezTo>
                  <a:cubicBezTo>
                    <a:pt x="15427" y="35186"/>
                    <a:pt x="15560" y="35487"/>
                    <a:pt x="15527" y="35853"/>
                  </a:cubicBezTo>
                  <a:cubicBezTo>
                    <a:pt x="15527" y="36220"/>
                    <a:pt x="13659" y="36287"/>
                    <a:pt x="12125" y="36554"/>
                  </a:cubicBezTo>
                  <a:cubicBezTo>
                    <a:pt x="10590" y="36821"/>
                    <a:pt x="8889" y="37388"/>
                    <a:pt x="9289" y="38822"/>
                  </a:cubicBezTo>
                  <a:cubicBezTo>
                    <a:pt x="9689" y="40290"/>
                    <a:pt x="13459" y="43225"/>
                    <a:pt x="22399" y="43893"/>
                  </a:cubicBezTo>
                  <a:lnTo>
                    <a:pt x="26568" y="43893"/>
                  </a:lnTo>
                  <a:lnTo>
                    <a:pt x="28770" y="40323"/>
                  </a:lnTo>
                  <a:cubicBezTo>
                    <a:pt x="32939" y="32384"/>
                    <a:pt x="32439" y="27614"/>
                    <a:pt x="31438" y="26513"/>
                  </a:cubicBezTo>
                  <a:cubicBezTo>
                    <a:pt x="31145" y="26201"/>
                    <a:pt x="30823" y="26072"/>
                    <a:pt x="30487" y="26072"/>
                  </a:cubicBezTo>
                  <a:cubicBezTo>
                    <a:pt x="29640" y="26072"/>
                    <a:pt x="28710" y="26902"/>
                    <a:pt x="27969" y="27714"/>
                  </a:cubicBezTo>
                  <a:cubicBezTo>
                    <a:pt x="26997" y="28812"/>
                    <a:pt x="26054" y="30234"/>
                    <a:pt x="25668" y="30234"/>
                  </a:cubicBezTo>
                  <a:cubicBezTo>
                    <a:pt x="25643" y="30234"/>
                    <a:pt x="25621" y="30228"/>
                    <a:pt x="25601" y="30216"/>
                  </a:cubicBezTo>
                  <a:cubicBezTo>
                    <a:pt x="25234" y="30049"/>
                    <a:pt x="25100" y="29782"/>
                    <a:pt x="25267" y="29082"/>
                  </a:cubicBezTo>
                  <a:cubicBezTo>
                    <a:pt x="25401" y="28348"/>
                    <a:pt x="26935" y="21943"/>
                    <a:pt x="25034" y="20176"/>
                  </a:cubicBezTo>
                  <a:cubicBezTo>
                    <a:pt x="24712" y="19871"/>
                    <a:pt x="24343" y="19744"/>
                    <a:pt x="23949" y="19744"/>
                  </a:cubicBezTo>
                  <a:cubicBezTo>
                    <a:pt x="22055" y="19744"/>
                    <a:pt x="19587" y="22691"/>
                    <a:pt x="19063" y="23078"/>
                  </a:cubicBezTo>
                  <a:cubicBezTo>
                    <a:pt x="18918" y="23190"/>
                    <a:pt x="18791" y="23237"/>
                    <a:pt x="18682" y="23237"/>
                  </a:cubicBezTo>
                  <a:cubicBezTo>
                    <a:pt x="18337" y="23237"/>
                    <a:pt x="18170" y="22773"/>
                    <a:pt x="18196" y="22444"/>
                  </a:cubicBezTo>
                  <a:cubicBezTo>
                    <a:pt x="18196" y="21977"/>
                    <a:pt x="18396" y="16840"/>
                    <a:pt x="18562" y="14505"/>
                  </a:cubicBezTo>
                  <a:cubicBezTo>
                    <a:pt x="18729" y="12203"/>
                    <a:pt x="18162" y="10602"/>
                    <a:pt x="16728" y="10268"/>
                  </a:cubicBezTo>
                  <a:cubicBezTo>
                    <a:pt x="16629" y="10246"/>
                    <a:pt x="16533" y="10235"/>
                    <a:pt x="16440" y="10235"/>
                  </a:cubicBezTo>
                  <a:cubicBezTo>
                    <a:pt x="15166" y="10235"/>
                    <a:pt x="14307" y="12225"/>
                    <a:pt x="13592" y="12970"/>
                  </a:cubicBezTo>
                  <a:cubicBezTo>
                    <a:pt x="13392" y="13179"/>
                    <a:pt x="13187" y="13256"/>
                    <a:pt x="12994" y="13256"/>
                  </a:cubicBezTo>
                  <a:cubicBezTo>
                    <a:pt x="12447" y="13256"/>
                    <a:pt x="11991" y="12637"/>
                    <a:pt x="11991" y="12637"/>
                  </a:cubicBezTo>
                  <a:cubicBezTo>
                    <a:pt x="11991" y="12637"/>
                    <a:pt x="10757" y="9468"/>
                    <a:pt x="7655" y="3997"/>
                  </a:cubicBezTo>
                  <a:cubicBezTo>
                    <a:pt x="5777" y="650"/>
                    <a:pt x="4174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5" name="Google Shape;265;p28"/>
          <p:cNvGrpSpPr/>
          <p:nvPr/>
        </p:nvGrpSpPr>
        <p:grpSpPr>
          <a:xfrm rot="-9984716">
            <a:off x="10423419" y="-540521"/>
            <a:ext cx="2236779" cy="1961241"/>
            <a:chOff x="-471163" y="3954622"/>
            <a:chExt cx="1791505" cy="1570819"/>
          </a:xfrm>
        </p:grpSpPr>
        <p:sp>
          <p:nvSpPr>
            <p:cNvPr id="266" name="Google Shape;266;p28"/>
            <p:cNvSpPr/>
            <p:nvPr/>
          </p:nvSpPr>
          <p:spPr>
            <a:xfrm rot="-737604">
              <a:off x="-363593" y="4045738"/>
              <a:ext cx="976015" cy="1115545"/>
            </a:xfrm>
            <a:custGeom>
              <a:avLst/>
              <a:gdLst/>
              <a:ahLst/>
              <a:cxnLst/>
              <a:rect l="l" t="t" r="r" b="b"/>
              <a:pathLst>
                <a:path w="42131" h="48154" extrusionOk="0">
                  <a:moveTo>
                    <a:pt x="37318" y="1"/>
                  </a:moveTo>
                  <a:cubicBezTo>
                    <a:pt x="35418" y="1"/>
                    <a:pt x="33624" y="973"/>
                    <a:pt x="32224" y="2309"/>
                  </a:cubicBezTo>
                  <a:cubicBezTo>
                    <a:pt x="30789" y="3677"/>
                    <a:pt x="29688" y="5411"/>
                    <a:pt x="28621" y="7079"/>
                  </a:cubicBezTo>
                  <a:cubicBezTo>
                    <a:pt x="27520" y="8780"/>
                    <a:pt x="26353" y="10448"/>
                    <a:pt x="24785" y="11716"/>
                  </a:cubicBezTo>
                  <a:cubicBezTo>
                    <a:pt x="24416" y="11979"/>
                    <a:pt x="23963" y="12243"/>
                    <a:pt x="23543" y="12243"/>
                  </a:cubicBezTo>
                  <a:cubicBezTo>
                    <a:pt x="23431" y="12243"/>
                    <a:pt x="23322" y="12225"/>
                    <a:pt x="23217" y="12183"/>
                  </a:cubicBezTo>
                  <a:cubicBezTo>
                    <a:pt x="22683" y="11983"/>
                    <a:pt x="22483" y="11282"/>
                    <a:pt x="22517" y="10715"/>
                  </a:cubicBezTo>
                  <a:cubicBezTo>
                    <a:pt x="22583" y="10148"/>
                    <a:pt x="22650" y="9581"/>
                    <a:pt x="22650" y="8980"/>
                  </a:cubicBezTo>
                  <a:cubicBezTo>
                    <a:pt x="22530" y="7754"/>
                    <a:pt x="21284" y="6877"/>
                    <a:pt x="20042" y="6877"/>
                  </a:cubicBezTo>
                  <a:cubicBezTo>
                    <a:pt x="19899" y="6877"/>
                    <a:pt x="19756" y="6888"/>
                    <a:pt x="19615" y="6912"/>
                  </a:cubicBezTo>
                  <a:cubicBezTo>
                    <a:pt x="18280" y="7146"/>
                    <a:pt x="17213" y="8247"/>
                    <a:pt x="16646" y="9514"/>
                  </a:cubicBezTo>
                  <a:cubicBezTo>
                    <a:pt x="16079" y="10782"/>
                    <a:pt x="15912" y="12183"/>
                    <a:pt x="15778" y="13550"/>
                  </a:cubicBezTo>
                  <a:cubicBezTo>
                    <a:pt x="15512" y="16119"/>
                    <a:pt x="15245" y="18687"/>
                    <a:pt x="15011" y="21256"/>
                  </a:cubicBezTo>
                  <a:cubicBezTo>
                    <a:pt x="14844" y="22657"/>
                    <a:pt x="14511" y="24291"/>
                    <a:pt x="13277" y="24825"/>
                  </a:cubicBezTo>
                  <a:cubicBezTo>
                    <a:pt x="13025" y="24924"/>
                    <a:pt x="12765" y="24967"/>
                    <a:pt x="12501" y="24967"/>
                  </a:cubicBezTo>
                  <a:cubicBezTo>
                    <a:pt x="11785" y="24967"/>
                    <a:pt x="11051" y="24648"/>
                    <a:pt x="10441" y="24258"/>
                  </a:cubicBezTo>
                  <a:cubicBezTo>
                    <a:pt x="9174" y="23391"/>
                    <a:pt x="8173" y="22190"/>
                    <a:pt x="7539" y="20789"/>
                  </a:cubicBezTo>
                  <a:cubicBezTo>
                    <a:pt x="7072" y="19755"/>
                    <a:pt x="6739" y="18487"/>
                    <a:pt x="5771" y="17887"/>
                  </a:cubicBezTo>
                  <a:cubicBezTo>
                    <a:pt x="5442" y="17689"/>
                    <a:pt x="5075" y="17600"/>
                    <a:pt x="4700" y="17600"/>
                  </a:cubicBezTo>
                  <a:cubicBezTo>
                    <a:pt x="3747" y="17600"/>
                    <a:pt x="2743" y="18174"/>
                    <a:pt x="2169" y="18988"/>
                  </a:cubicBezTo>
                  <a:cubicBezTo>
                    <a:pt x="1402" y="20155"/>
                    <a:pt x="1368" y="21623"/>
                    <a:pt x="1201" y="22991"/>
                  </a:cubicBezTo>
                  <a:cubicBezTo>
                    <a:pt x="1" y="31263"/>
                    <a:pt x="634" y="40670"/>
                    <a:pt x="7206" y="46407"/>
                  </a:cubicBezTo>
                  <a:lnTo>
                    <a:pt x="7206" y="46441"/>
                  </a:lnTo>
                  <a:cubicBezTo>
                    <a:pt x="9668" y="47652"/>
                    <a:pt x="12095" y="48154"/>
                    <a:pt x="14603" y="48154"/>
                  </a:cubicBezTo>
                  <a:cubicBezTo>
                    <a:pt x="16376" y="48154"/>
                    <a:pt x="18189" y="47903"/>
                    <a:pt x="20082" y="47475"/>
                  </a:cubicBezTo>
                  <a:cubicBezTo>
                    <a:pt x="24651" y="46341"/>
                    <a:pt x="28854" y="44006"/>
                    <a:pt x="32224" y="40737"/>
                  </a:cubicBezTo>
                  <a:cubicBezTo>
                    <a:pt x="33258" y="39869"/>
                    <a:pt x="34092" y="38768"/>
                    <a:pt x="34692" y="37568"/>
                  </a:cubicBezTo>
                  <a:cubicBezTo>
                    <a:pt x="35226" y="36333"/>
                    <a:pt x="35326" y="34832"/>
                    <a:pt x="34625" y="33665"/>
                  </a:cubicBezTo>
                  <a:cubicBezTo>
                    <a:pt x="33890" y="32342"/>
                    <a:pt x="32381" y="31792"/>
                    <a:pt x="30852" y="31792"/>
                  </a:cubicBezTo>
                  <a:cubicBezTo>
                    <a:pt x="30299" y="31792"/>
                    <a:pt x="29744" y="31864"/>
                    <a:pt x="29221" y="31997"/>
                  </a:cubicBezTo>
                  <a:cubicBezTo>
                    <a:pt x="28154" y="32264"/>
                    <a:pt x="27153" y="32731"/>
                    <a:pt x="26086" y="32831"/>
                  </a:cubicBezTo>
                  <a:cubicBezTo>
                    <a:pt x="26013" y="32835"/>
                    <a:pt x="25939" y="32838"/>
                    <a:pt x="25866" y="32838"/>
                  </a:cubicBezTo>
                  <a:cubicBezTo>
                    <a:pt x="24825" y="32838"/>
                    <a:pt x="23724" y="32395"/>
                    <a:pt x="23351" y="31430"/>
                  </a:cubicBezTo>
                  <a:cubicBezTo>
                    <a:pt x="22984" y="30396"/>
                    <a:pt x="23617" y="29228"/>
                    <a:pt x="24485" y="28595"/>
                  </a:cubicBezTo>
                  <a:cubicBezTo>
                    <a:pt x="25385" y="27961"/>
                    <a:pt x="26486" y="27761"/>
                    <a:pt x="27554" y="27494"/>
                  </a:cubicBezTo>
                  <a:cubicBezTo>
                    <a:pt x="30489" y="26760"/>
                    <a:pt x="33291" y="25526"/>
                    <a:pt x="35826" y="23858"/>
                  </a:cubicBezTo>
                  <a:cubicBezTo>
                    <a:pt x="37094" y="22991"/>
                    <a:pt x="38428" y="21656"/>
                    <a:pt x="38028" y="20189"/>
                  </a:cubicBezTo>
                  <a:cubicBezTo>
                    <a:pt x="37727" y="19121"/>
                    <a:pt x="36593" y="18521"/>
                    <a:pt x="35559" y="18287"/>
                  </a:cubicBezTo>
                  <a:cubicBezTo>
                    <a:pt x="34492" y="18054"/>
                    <a:pt x="33358" y="18020"/>
                    <a:pt x="32357" y="17587"/>
                  </a:cubicBezTo>
                  <a:cubicBezTo>
                    <a:pt x="31490" y="17186"/>
                    <a:pt x="30689" y="16186"/>
                    <a:pt x="31123" y="15285"/>
                  </a:cubicBezTo>
                  <a:cubicBezTo>
                    <a:pt x="31390" y="14818"/>
                    <a:pt x="31823" y="14451"/>
                    <a:pt x="32324" y="14251"/>
                  </a:cubicBezTo>
                  <a:cubicBezTo>
                    <a:pt x="34925" y="12783"/>
                    <a:pt x="37294" y="10982"/>
                    <a:pt x="39362" y="8814"/>
                  </a:cubicBezTo>
                  <a:cubicBezTo>
                    <a:pt x="40763" y="7379"/>
                    <a:pt x="42131" y="5545"/>
                    <a:pt x="41830" y="3543"/>
                  </a:cubicBezTo>
                  <a:cubicBezTo>
                    <a:pt x="41530" y="1542"/>
                    <a:pt x="39562" y="107"/>
                    <a:pt x="37594" y="7"/>
                  </a:cubicBezTo>
                  <a:cubicBezTo>
                    <a:pt x="37502" y="3"/>
                    <a:pt x="37410" y="1"/>
                    <a:pt x="37318" y="1"/>
                  </a:cubicBezTo>
                  <a:close/>
                </a:path>
              </a:pathLst>
            </a:custGeom>
            <a:solidFill>
              <a:srgbClr val="FFFFFF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28"/>
            <p:cNvSpPr/>
            <p:nvPr/>
          </p:nvSpPr>
          <p:spPr>
            <a:xfrm rot="3511653">
              <a:off x="425939" y="4556166"/>
              <a:ext cx="672884" cy="896534"/>
            </a:xfrm>
            <a:custGeom>
              <a:avLst/>
              <a:gdLst/>
              <a:ahLst/>
              <a:cxnLst/>
              <a:rect l="l" t="t" r="r" b="b"/>
              <a:pathLst>
                <a:path w="32940" h="43893" extrusionOk="0">
                  <a:moveTo>
                    <a:pt x="3212" y="0"/>
                  </a:moveTo>
                  <a:cubicBezTo>
                    <a:pt x="2638" y="0"/>
                    <a:pt x="2293" y="232"/>
                    <a:pt x="2254" y="259"/>
                  </a:cubicBezTo>
                  <a:lnTo>
                    <a:pt x="2254" y="259"/>
                  </a:lnTo>
                  <a:cubicBezTo>
                    <a:pt x="1875" y="464"/>
                    <a:pt x="0" y="1784"/>
                    <a:pt x="2718" y="6766"/>
                  </a:cubicBezTo>
                  <a:cubicBezTo>
                    <a:pt x="5720" y="12303"/>
                    <a:pt x="7755" y="15005"/>
                    <a:pt x="7755" y="15005"/>
                  </a:cubicBezTo>
                  <a:cubicBezTo>
                    <a:pt x="7755" y="15005"/>
                    <a:pt x="8322" y="16306"/>
                    <a:pt x="7221" y="16540"/>
                  </a:cubicBezTo>
                  <a:cubicBezTo>
                    <a:pt x="6120" y="16773"/>
                    <a:pt x="3719" y="16440"/>
                    <a:pt x="3252" y="17774"/>
                  </a:cubicBezTo>
                  <a:cubicBezTo>
                    <a:pt x="2818" y="19108"/>
                    <a:pt x="3852" y="20476"/>
                    <a:pt x="5920" y="21543"/>
                  </a:cubicBezTo>
                  <a:cubicBezTo>
                    <a:pt x="7988" y="22644"/>
                    <a:pt x="12425" y="25212"/>
                    <a:pt x="12825" y="25446"/>
                  </a:cubicBezTo>
                  <a:cubicBezTo>
                    <a:pt x="13225" y="25679"/>
                    <a:pt x="13626" y="26280"/>
                    <a:pt x="12925" y="26547"/>
                  </a:cubicBezTo>
                  <a:cubicBezTo>
                    <a:pt x="12191" y="26814"/>
                    <a:pt x="6821" y="27514"/>
                    <a:pt x="7288" y="30083"/>
                  </a:cubicBezTo>
                  <a:cubicBezTo>
                    <a:pt x="7788" y="32618"/>
                    <a:pt x="14059" y="34719"/>
                    <a:pt x="14726" y="34953"/>
                  </a:cubicBezTo>
                  <a:cubicBezTo>
                    <a:pt x="15427" y="35186"/>
                    <a:pt x="15560" y="35487"/>
                    <a:pt x="15527" y="35853"/>
                  </a:cubicBezTo>
                  <a:cubicBezTo>
                    <a:pt x="15527" y="36220"/>
                    <a:pt x="13659" y="36287"/>
                    <a:pt x="12125" y="36554"/>
                  </a:cubicBezTo>
                  <a:cubicBezTo>
                    <a:pt x="10590" y="36821"/>
                    <a:pt x="8889" y="37388"/>
                    <a:pt x="9289" y="38822"/>
                  </a:cubicBezTo>
                  <a:cubicBezTo>
                    <a:pt x="9689" y="40290"/>
                    <a:pt x="13459" y="43225"/>
                    <a:pt x="22399" y="43893"/>
                  </a:cubicBezTo>
                  <a:lnTo>
                    <a:pt x="26568" y="43893"/>
                  </a:lnTo>
                  <a:lnTo>
                    <a:pt x="28770" y="40323"/>
                  </a:lnTo>
                  <a:cubicBezTo>
                    <a:pt x="32939" y="32384"/>
                    <a:pt x="32439" y="27614"/>
                    <a:pt x="31438" y="26513"/>
                  </a:cubicBezTo>
                  <a:cubicBezTo>
                    <a:pt x="31145" y="26201"/>
                    <a:pt x="30823" y="26072"/>
                    <a:pt x="30487" y="26072"/>
                  </a:cubicBezTo>
                  <a:cubicBezTo>
                    <a:pt x="29640" y="26072"/>
                    <a:pt x="28710" y="26902"/>
                    <a:pt x="27969" y="27714"/>
                  </a:cubicBezTo>
                  <a:cubicBezTo>
                    <a:pt x="26997" y="28812"/>
                    <a:pt x="26054" y="30234"/>
                    <a:pt x="25668" y="30234"/>
                  </a:cubicBezTo>
                  <a:cubicBezTo>
                    <a:pt x="25643" y="30234"/>
                    <a:pt x="25621" y="30228"/>
                    <a:pt x="25601" y="30216"/>
                  </a:cubicBezTo>
                  <a:cubicBezTo>
                    <a:pt x="25234" y="30049"/>
                    <a:pt x="25100" y="29782"/>
                    <a:pt x="25267" y="29082"/>
                  </a:cubicBezTo>
                  <a:cubicBezTo>
                    <a:pt x="25401" y="28348"/>
                    <a:pt x="26935" y="21943"/>
                    <a:pt x="25034" y="20176"/>
                  </a:cubicBezTo>
                  <a:cubicBezTo>
                    <a:pt x="24712" y="19871"/>
                    <a:pt x="24343" y="19744"/>
                    <a:pt x="23949" y="19744"/>
                  </a:cubicBezTo>
                  <a:cubicBezTo>
                    <a:pt x="22055" y="19744"/>
                    <a:pt x="19587" y="22691"/>
                    <a:pt x="19063" y="23078"/>
                  </a:cubicBezTo>
                  <a:cubicBezTo>
                    <a:pt x="18918" y="23190"/>
                    <a:pt x="18791" y="23237"/>
                    <a:pt x="18682" y="23237"/>
                  </a:cubicBezTo>
                  <a:cubicBezTo>
                    <a:pt x="18337" y="23237"/>
                    <a:pt x="18170" y="22773"/>
                    <a:pt x="18196" y="22444"/>
                  </a:cubicBezTo>
                  <a:cubicBezTo>
                    <a:pt x="18196" y="21977"/>
                    <a:pt x="18396" y="16840"/>
                    <a:pt x="18562" y="14505"/>
                  </a:cubicBezTo>
                  <a:cubicBezTo>
                    <a:pt x="18729" y="12203"/>
                    <a:pt x="18162" y="10602"/>
                    <a:pt x="16728" y="10268"/>
                  </a:cubicBezTo>
                  <a:cubicBezTo>
                    <a:pt x="16629" y="10246"/>
                    <a:pt x="16533" y="10235"/>
                    <a:pt x="16440" y="10235"/>
                  </a:cubicBezTo>
                  <a:cubicBezTo>
                    <a:pt x="15166" y="10235"/>
                    <a:pt x="14307" y="12225"/>
                    <a:pt x="13592" y="12970"/>
                  </a:cubicBezTo>
                  <a:cubicBezTo>
                    <a:pt x="13392" y="13179"/>
                    <a:pt x="13187" y="13256"/>
                    <a:pt x="12994" y="13256"/>
                  </a:cubicBezTo>
                  <a:cubicBezTo>
                    <a:pt x="12447" y="13256"/>
                    <a:pt x="11991" y="12637"/>
                    <a:pt x="11991" y="12637"/>
                  </a:cubicBezTo>
                  <a:cubicBezTo>
                    <a:pt x="11991" y="12637"/>
                    <a:pt x="10757" y="9468"/>
                    <a:pt x="7655" y="3997"/>
                  </a:cubicBezTo>
                  <a:cubicBezTo>
                    <a:pt x="5777" y="650"/>
                    <a:pt x="4174" y="0"/>
                    <a:pt x="3212" y="0"/>
                  </a:cubicBezTo>
                  <a:close/>
                </a:path>
              </a:pathLst>
            </a:custGeom>
            <a:solidFill>
              <a:srgbClr val="FFFFFF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78129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57E7-F53F-7148-87E1-DEF3F3C2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1304-1ABA-294E-85EC-10EA3EFC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A49DF-29BC-194F-837F-DA87EA13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26E-1162-F243-83D1-53A2D988F2B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B9C63-0DB1-5042-95F9-1E9F431C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EFF4B-141D-8247-9F40-E54A780F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C5EC-37DF-CE4B-A120-AA5D369B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71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2847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title" preserve="1">
  <p:cSld name="OPENING SLIDE">
    <p:bg>
      <p:bgPr>
        <a:solidFill>
          <a:srgbClr val="F9B09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>
            <a:spLocks noGrp="1"/>
          </p:cNvSpPr>
          <p:nvPr>
            <p:ph type="ctrTitle"/>
          </p:nvPr>
        </p:nvSpPr>
        <p:spPr>
          <a:xfrm>
            <a:off x="3772800" y="3093833"/>
            <a:ext cx="7459200" cy="12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5200"/>
              <a:buFont typeface="Montserrat ExtraBold"/>
              <a:buNone/>
              <a:defRPr sz="6933">
                <a:solidFill>
                  <a:srgbClr val="455A6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78" name="Google Shape;278;p32"/>
          <p:cNvSpPr txBox="1">
            <a:spLocks noGrp="1"/>
          </p:cNvSpPr>
          <p:nvPr>
            <p:ph type="subTitle" idx="1"/>
          </p:nvPr>
        </p:nvSpPr>
        <p:spPr>
          <a:xfrm>
            <a:off x="960000" y="4354633"/>
            <a:ext cx="102720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79" name="Google Shape;279;p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280" name="Google Shape;280;p32"/>
          <p:cNvGrpSpPr/>
          <p:nvPr/>
        </p:nvGrpSpPr>
        <p:grpSpPr>
          <a:xfrm>
            <a:off x="9618934" y="4388396"/>
            <a:ext cx="4438013" cy="3831600"/>
            <a:chOff x="7214200" y="3291297"/>
            <a:chExt cx="3328510" cy="2873700"/>
          </a:xfrm>
        </p:grpSpPr>
        <p:sp>
          <p:nvSpPr>
            <p:cNvPr id="281" name="Google Shape;281;p32"/>
            <p:cNvSpPr/>
            <p:nvPr/>
          </p:nvSpPr>
          <p:spPr>
            <a:xfrm rot="6775426">
              <a:off x="8009472" y="3631759"/>
              <a:ext cx="2192777" cy="2192777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rgbClr val="FFFFFF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7704900" y="4122222"/>
              <a:ext cx="220800" cy="220800"/>
            </a:xfrm>
            <a:prstGeom prst="ellipse">
              <a:avLst/>
            </a:prstGeom>
            <a:solidFill>
              <a:srgbClr val="FFFFFF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7214200" y="4406002"/>
              <a:ext cx="454800" cy="454800"/>
            </a:xfrm>
            <a:prstGeom prst="ellipse">
              <a:avLst/>
            </a:prstGeom>
            <a:solidFill>
              <a:srgbClr val="FFFFFF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16773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 sz="2933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1973951" y="3658400"/>
            <a:ext cx="3443600" cy="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1976751" y="4202607"/>
            <a:ext cx="3438000" cy="1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6774451" y="3658400"/>
            <a:ext cx="3443600" cy="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6774451" y="4202607"/>
            <a:ext cx="3443600" cy="1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48" name="Google Shape;48;p5"/>
          <p:cNvGrpSpPr/>
          <p:nvPr/>
        </p:nvGrpSpPr>
        <p:grpSpPr>
          <a:xfrm flipH="1">
            <a:off x="-1250853" y="5059736"/>
            <a:ext cx="3319191" cy="2865653"/>
            <a:chOff x="7214200" y="3291297"/>
            <a:chExt cx="3328510" cy="2873700"/>
          </a:xfrm>
        </p:grpSpPr>
        <p:sp>
          <p:nvSpPr>
            <p:cNvPr id="49" name="Google Shape;49;p5"/>
            <p:cNvSpPr/>
            <p:nvPr/>
          </p:nvSpPr>
          <p:spPr>
            <a:xfrm rot="6775426">
              <a:off x="8009472" y="3631759"/>
              <a:ext cx="2192777" cy="2192777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7704900" y="4122222"/>
              <a:ext cx="220800" cy="220800"/>
            </a:xfrm>
            <a:prstGeom prst="ellipse">
              <a:avLst/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7214200" y="4406002"/>
              <a:ext cx="454800" cy="454800"/>
            </a:xfrm>
            <a:prstGeom prst="ellipse">
              <a:avLst/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57789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1 1" preserve="1">
  <p:cSld name="TITLE &amp; SUBTITLE 1 1">
    <p:bg>
      <p:bgPr>
        <a:solidFill>
          <a:srgbClr val="FFE3D7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415600" y="27107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7" name="Google Shape;287;p33"/>
          <p:cNvSpPr txBox="1">
            <a:spLocks noGrp="1"/>
          </p:cNvSpPr>
          <p:nvPr>
            <p:ph type="subTitle" idx="1"/>
          </p:nvPr>
        </p:nvSpPr>
        <p:spPr>
          <a:xfrm>
            <a:off x="1927200" y="4265367"/>
            <a:ext cx="8337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3944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type="secHead" preserve="1">
  <p:cSld name="QUOTE">
    <p:bg>
      <p:bgPr>
        <a:solidFill>
          <a:srgbClr val="455A64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0" name="Google Shape;290;p34"/>
          <p:cNvSpPr txBox="1">
            <a:spLocks noGrp="1"/>
          </p:cNvSpPr>
          <p:nvPr>
            <p:ph type="subTitle" idx="1"/>
          </p:nvPr>
        </p:nvSpPr>
        <p:spPr>
          <a:xfrm>
            <a:off x="2452900" y="2789131"/>
            <a:ext cx="72860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i="1">
                <a:solidFill>
                  <a:srgbClr val="FFE3D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cxnSp>
        <p:nvCxnSpPr>
          <p:cNvPr id="291" name="Google Shape;291;p34"/>
          <p:cNvCxnSpPr/>
          <p:nvPr/>
        </p:nvCxnSpPr>
        <p:spPr>
          <a:xfrm>
            <a:off x="2005833" y="2658300"/>
            <a:ext cx="8264800" cy="0"/>
          </a:xfrm>
          <a:prstGeom prst="straightConnector1">
            <a:avLst/>
          </a:prstGeom>
          <a:noFill/>
          <a:ln w="9525" cap="flat" cmpd="sng">
            <a:solidFill>
              <a:srgbClr val="FFE3D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34"/>
          <p:cNvCxnSpPr/>
          <p:nvPr/>
        </p:nvCxnSpPr>
        <p:spPr>
          <a:xfrm>
            <a:off x="2005833" y="3830400"/>
            <a:ext cx="8264800" cy="0"/>
          </a:xfrm>
          <a:prstGeom prst="straightConnector1">
            <a:avLst/>
          </a:prstGeom>
          <a:noFill/>
          <a:ln w="9525" cap="flat" cmpd="sng">
            <a:solidFill>
              <a:srgbClr val="FFE3D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3" name="Google Shape;293;p34"/>
          <p:cNvSpPr txBox="1">
            <a:spLocks noGrp="1"/>
          </p:cNvSpPr>
          <p:nvPr>
            <p:ph type="title"/>
          </p:nvPr>
        </p:nvSpPr>
        <p:spPr>
          <a:xfrm>
            <a:off x="3555200" y="4125967"/>
            <a:ext cx="5081600" cy="4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18859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 type="tx" preserve="1">
  <p:cSld name="HEADLINE DESIGN ">
    <p:bg>
      <p:bgPr>
        <a:solidFill>
          <a:srgbClr val="FFE3D7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>
            <a:spLocks noGrp="1"/>
          </p:cNvSpPr>
          <p:nvPr>
            <p:ph type="title" hasCustomPrompt="1"/>
          </p:nvPr>
        </p:nvSpPr>
        <p:spPr>
          <a:xfrm>
            <a:off x="960000" y="720000"/>
            <a:ext cx="5280400" cy="30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0"/>
              <a:buNone/>
              <a:defRPr sz="16000">
                <a:solidFill>
                  <a:srgbClr val="FEFEF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6" name="Google Shape;296;p35"/>
          <p:cNvSpPr txBox="1">
            <a:spLocks noGrp="1"/>
          </p:cNvSpPr>
          <p:nvPr>
            <p:ph type="title" idx="2"/>
          </p:nvPr>
        </p:nvSpPr>
        <p:spPr>
          <a:xfrm>
            <a:off x="1778967" y="1862800"/>
            <a:ext cx="9453200" cy="1363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1"/>
          </p:nvPr>
        </p:nvSpPr>
        <p:spPr>
          <a:xfrm>
            <a:off x="1778967" y="3576600"/>
            <a:ext cx="73464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3"/>
          </p:nvPr>
        </p:nvSpPr>
        <p:spPr>
          <a:xfrm>
            <a:off x="1821867" y="4627900"/>
            <a:ext cx="6331600" cy="1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0904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1" preserve="1">
  <p:cSld name="TITLE + TEXT1">
    <p:bg>
      <p:bgPr>
        <a:solidFill>
          <a:srgbClr val="F9B09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>
            <a:spLocks noGrp="1"/>
          </p:cNvSpPr>
          <p:nvPr>
            <p:ph type="title"/>
          </p:nvPr>
        </p:nvSpPr>
        <p:spPr>
          <a:xfrm>
            <a:off x="4934800" y="720000"/>
            <a:ext cx="6297200" cy="21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02" name="Google Shape;302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1"/>
          </p:nvPr>
        </p:nvSpPr>
        <p:spPr>
          <a:xfrm>
            <a:off x="4983233" y="3515467"/>
            <a:ext cx="6248800" cy="2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8740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WO COLUMNS" type="twoColTx" preserve="1">
  <p:cSld name="TITTLE &amp; TWO COLUMNS">
    <p:bg>
      <p:bgPr>
        <a:solidFill>
          <a:srgbClr val="FFE3D7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06" name="Google Shape;306;p3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07" name="Google Shape;307;p37"/>
          <p:cNvSpPr txBox="1">
            <a:spLocks noGrp="1"/>
          </p:cNvSpPr>
          <p:nvPr>
            <p:ph type="subTitle" idx="1"/>
          </p:nvPr>
        </p:nvSpPr>
        <p:spPr>
          <a:xfrm>
            <a:off x="2712667" y="2875800"/>
            <a:ext cx="3190000" cy="12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08" name="Google Shape;308;p37"/>
          <p:cNvSpPr txBox="1">
            <a:spLocks noGrp="1"/>
          </p:cNvSpPr>
          <p:nvPr>
            <p:ph type="subTitle" idx="2"/>
          </p:nvPr>
        </p:nvSpPr>
        <p:spPr>
          <a:xfrm>
            <a:off x="2863667" y="4011633"/>
            <a:ext cx="2888000" cy="17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09" name="Google Shape;309;p37"/>
          <p:cNvSpPr txBox="1">
            <a:spLocks noGrp="1"/>
          </p:cNvSpPr>
          <p:nvPr>
            <p:ph type="subTitle" idx="3"/>
          </p:nvPr>
        </p:nvSpPr>
        <p:spPr>
          <a:xfrm>
            <a:off x="6289300" y="2875800"/>
            <a:ext cx="3190000" cy="12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10" name="Google Shape;310;p37"/>
          <p:cNvSpPr txBox="1">
            <a:spLocks noGrp="1"/>
          </p:cNvSpPr>
          <p:nvPr>
            <p:ph type="subTitle" idx="4"/>
          </p:nvPr>
        </p:nvSpPr>
        <p:spPr>
          <a:xfrm>
            <a:off x="6440300" y="4011633"/>
            <a:ext cx="2888000" cy="17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5766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HREE COLUMNS" preserve="1">
  <p:cSld name="TITTLE &amp; THREE COLUMNS">
    <p:bg>
      <p:bgPr>
        <a:solidFill>
          <a:srgbClr val="455A64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/>
          <p:nvPr/>
        </p:nvSpPr>
        <p:spPr>
          <a:xfrm>
            <a:off x="979700" y="2743200"/>
            <a:ext cx="3059200" cy="287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3" name="Google Shape;313;p38"/>
          <p:cNvSpPr txBox="1">
            <a:spLocks noGrp="1"/>
          </p:cNvSpPr>
          <p:nvPr>
            <p:ph type="title"/>
          </p:nvPr>
        </p:nvSpPr>
        <p:spPr>
          <a:xfrm>
            <a:off x="1219200" y="720000"/>
            <a:ext cx="975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E3D7"/>
              </a:buClr>
              <a:buSzPts val="2800"/>
              <a:buNone/>
              <a:defRPr>
                <a:solidFill>
                  <a:srgbClr val="FFE3D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14" name="Google Shape;314;p3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5" name="Google Shape;315;p38"/>
          <p:cNvSpPr txBox="1">
            <a:spLocks noGrp="1"/>
          </p:cNvSpPr>
          <p:nvPr>
            <p:ph type="subTitle" idx="1"/>
          </p:nvPr>
        </p:nvSpPr>
        <p:spPr>
          <a:xfrm>
            <a:off x="979700" y="3278567"/>
            <a:ext cx="3059200" cy="12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16" name="Google Shape;316;p38"/>
          <p:cNvSpPr txBox="1">
            <a:spLocks noGrp="1"/>
          </p:cNvSpPr>
          <p:nvPr>
            <p:ph type="subTitle" idx="2"/>
          </p:nvPr>
        </p:nvSpPr>
        <p:spPr>
          <a:xfrm>
            <a:off x="999867" y="4414400"/>
            <a:ext cx="2888000" cy="11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4566400" y="2743200"/>
            <a:ext cx="3059200" cy="287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8" name="Google Shape;318;p38"/>
          <p:cNvSpPr txBox="1">
            <a:spLocks noGrp="1"/>
          </p:cNvSpPr>
          <p:nvPr>
            <p:ph type="subTitle" idx="3"/>
          </p:nvPr>
        </p:nvSpPr>
        <p:spPr>
          <a:xfrm>
            <a:off x="4566400" y="3278567"/>
            <a:ext cx="3059200" cy="12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19" name="Google Shape;319;p38"/>
          <p:cNvSpPr txBox="1">
            <a:spLocks noGrp="1"/>
          </p:cNvSpPr>
          <p:nvPr>
            <p:ph type="subTitle" idx="4"/>
          </p:nvPr>
        </p:nvSpPr>
        <p:spPr>
          <a:xfrm>
            <a:off x="4586567" y="4414400"/>
            <a:ext cx="2888000" cy="11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8153100" y="2743200"/>
            <a:ext cx="3059200" cy="287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1" name="Google Shape;321;p38"/>
          <p:cNvSpPr txBox="1">
            <a:spLocks noGrp="1"/>
          </p:cNvSpPr>
          <p:nvPr>
            <p:ph type="subTitle" idx="5"/>
          </p:nvPr>
        </p:nvSpPr>
        <p:spPr>
          <a:xfrm>
            <a:off x="8153100" y="3278567"/>
            <a:ext cx="3059200" cy="12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22" name="Google Shape;322;p38"/>
          <p:cNvSpPr txBox="1">
            <a:spLocks noGrp="1"/>
          </p:cNvSpPr>
          <p:nvPr>
            <p:ph type="subTitle" idx="6"/>
          </p:nvPr>
        </p:nvSpPr>
        <p:spPr>
          <a:xfrm>
            <a:off x="8173267" y="4414400"/>
            <a:ext cx="2888000" cy="11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80099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2" preserve="1">
  <p:cSld name="TITLE + TEXT2">
    <p:bg>
      <p:bgPr>
        <a:solidFill>
          <a:srgbClr val="FFE3D7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>
            <a:spLocks noGrp="1"/>
          </p:cNvSpPr>
          <p:nvPr>
            <p:ph type="title"/>
          </p:nvPr>
        </p:nvSpPr>
        <p:spPr>
          <a:xfrm>
            <a:off x="960000" y="2165033"/>
            <a:ext cx="6297200" cy="1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25" name="Google Shape;325;p3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6" name="Google Shape;326;p39"/>
          <p:cNvSpPr txBox="1">
            <a:spLocks noGrp="1"/>
          </p:cNvSpPr>
          <p:nvPr>
            <p:ph type="subTitle" idx="1"/>
          </p:nvPr>
        </p:nvSpPr>
        <p:spPr>
          <a:xfrm>
            <a:off x="960000" y="4452100"/>
            <a:ext cx="6248800" cy="19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85501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 type="titleOnly" preserve="1">
  <p:cSld name="BIG TITLE">
    <p:bg>
      <p:bgPr>
        <a:solidFill>
          <a:srgbClr val="F9B09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>
            <a:spLocks noGrp="1"/>
          </p:cNvSpPr>
          <p:nvPr>
            <p:ph type="title"/>
          </p:nvPr>
        </p:nvSpPr>
        <p:spPr>
          <a:xfrm>
            <a:off x="2161200" y="1128000"/>
            <a:ext cx="7869600" cy="46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29" name="Google Shape;329;p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39063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+ text" preserve="1">
  <p:cSld name="BIG TITLE + text">
    <p:bg>
      <p:bgPr>
        <a:solidFill>
          <a:srgbClr val="455A64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>
            <a:spLocks noGrp="1"/>
          </p:cNvSpPr>
          <p:nvPr>
            <p:ph type="title"/>
          </p:nvPr>
        </p:nvSpPr>
        <p:spPr>
          <a:xfrm>
            <a:off x="1378867" y="1128000"/>
            <a:ext cx="9434400" cy="33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E3D7"/>
              </a:buClr>
              <a:buSzPts val="4800"/>
              <a:buNone/>
              <a:defRPr sz="6400">
                <a:solidFill>
                  <a:srgbClr val="FFE3D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32" name="Google Shape;332;p4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33" name="Google Shape;333;p41"/>
          <p:cNvSpPr txBox="1">
            <a:spLocks noGrp="1"/>
          </p:cNvSpPr>
          <p:nvPr>
            <p:ph type="subTitle" idx="1"/>
          </p:nvPr>
        </p:nvSpPr>
        <p:spPr>
          <a:xfrm>
            <a:off x="2207400" y="4602000"/>
            <a:ext cx="77772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E3D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64270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DESIGN" preserve="1">
  <p:cSld name="TITTLE DESIGN">
    <p:bg>
      <p:bgPr>
        <a:solidFill>
          <a:srgbClr val="FFE3D7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36" name="Google Shape;336;p4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012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933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4EFC5EC-37DF-CE4B-A120-AA5D369BA74C}" type="slidenum">
              <a:rPr lang="en-US" smtClean="0"/>
              <a:t>‹#›</a:t>
            </a:fld>
            <a:endParaRPr lang="en-US"/>
          </a:p>
        </p:txBody>
      </p:sp>
      <p:grpSp>
        <p:nvGrpSpPr>
          <p:cNvPr id="55" name="Google Shape;55;p6"/>
          <p:cNvGrpSpPr/>
          <p:nvPr/>
        </p:nvGrpSpPr>
        <p:grpSpPr>
          <a:xfrm>
            <a:off x="10194299" y="5059736"/>
            <a:ext cx="3319191" cy="2865653"/>
            <a:chOff x="7214200" y="3291297"/>
            <a:chExt cx="3328510" cy="2873700"/>
          </a:xfrm>
        </p:grpSpPr>
        <p:sp>
          <p:nvSpPr>
            <p:cNvPr id="56" name="Google Shape;56;p6"/>
            <p:cNvSpPr/>
            <p:nvPr/>
          </p:nvSpPr>
          <p:spPr>
            <a:xfrm rot="6775426">
              <a:off x="8009472" y="3631759"/>
              <a:ext cx="2192777" cy="2192777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7704900" y="4122222"/>
              <a:ext cx="220800" cy="22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7214200" y="4406002"/>
              <a:ext cx="454800" cy="45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" name="Google Shape;59;p6"/>
          <p:cNvGrpSpPr/>
          <p:nvPr/>
        </p:nvGrpSpPr>
        <p:grpSpPr>
          <a:xfrm>
            <a:off x="-456119" y="5445364"/>
            <a:ext cx="2388673" cy="2094425"/>
            <a:chOff x="-471163" y="3954622"/>
            <a:chExt cx="1791505" cy="1570819"/>
          </a:xfrm>
        </p:grpSpPr>
        <p:sp>
          <p:nvSpPr>
            <p:cNvPr id="60" name="Google Shape;60;p6"/>
            <p:cNvSpPr/>
            <p:nvPr/>
          </p:nvSpPr>
          <p:spPr>
            <a:xfrm rot="-737604">
              <a:off x="-363593" y="4045738"/>
              <a:ext cx="976015" cy="1115545"/>
            </a:xfrm>
            <a:custGeom>
              <a:avLst/>
              <a:gdLst/>
              <a:ahLst/>
              <a:cxnLst/>
              <a:rect l="l" t="t" r="r" b="b"/>
              <a:pathLst>
                <a:path w="42131" h="48154" extrusionOk="0">
                  <a:moveTo>
                    <a:pt x="37318" y="1"/>
                  </a:moveTo>
                  <a:cubicBezTo>
                    <a:pt x="35418" y="1"/>
                    <a:pt x="33624" y="973"/>
                    <a:pt x="32224" y="2309"/>
                  </a:cubicBezTo>
                  <a:cubicBezTo>
                    <a:pt x="30789" y="3677"/>
                    <a:pt x="29688" y="5411"/>
                    <a:pt x="28621" y="7079"/>
                  </a:cubicBezTo>
                  <a:cubicBezTo>
                    <a:pt x="27520" y="8780"/>
                    <a:pt x="26353" y="10448"/>
                    <a:pt x="24785" y="11716"/>
                  </a:cubicBezTo>
                  <a:cubicBezTo>
                    <a:pt x="24416" y="11979"/>
                    <a:pt x="23963" y="12243"/>
                    <a:pt x="23543" y="12243"/>
                  </a:cubicBezTo>
                  <a:cubicBezTo>
                    <a:pt x="23431" y="12243"/>
                    <a:pt x="23322" y="12225"/>
                    <a:pt x="23217" y="12183"/>
                  </a:cubicBezTo>
                  <a:cubicBezTo>
                    <a:pt x="22683" y="11983"/>
                    <a:pt x="22483" y="11282"/>
                    <a:pt x="22517" y="10715"/>
                  </a:cubicBezTo>
                  <a:cubicBezTo>
                    <a:pt x="22583" y="10148"/>
                    <a:pt x="22650" y="9581"/>
                    <a:pt x="22650" y="8980"/>
                  </a:cubicBezTo>
                  <a:cubicBezTo>
                    <a:pt x="22530" y="7754"/>
                    <a:pt x="21284" y="6877"/>
                    <a:pt x="20042" y="6877"/>
                  </a:cubicBezTo>
                  <a:cubicBezTo>
                    <a:pt x="19899" y="6877"/>
                    <a:pt x="19756" y="6888"/>
                    <a:pt x="19615" y="6912"/>
                  </a:cubicBezTo>
                  <a:cubicBezTo>
                    <a:pt x="18280" y="7146"/>
                    <a:pt x="17213" y="8247"/>
                    <a:pt x="16646" y="9514"/>
                  </a:cubicBezTo>
                  <a:cubicBezTo>
                    <a:pt x="16079" y="10782"/>
                    <a:pt x="15912" y="12183"/>
                    <a:pt x="15778" y="13550"/>
                  </a:cubicBezTo>
                  <a:cubicBezTo>
                    <a:pt x="15512" y="16119"/>
                    <a:pt x="15245" y="18687"/>
                    <a:pt x="15011" y="21256"/>
                  </a:cubicBezTo>
                  <a:cubicBezTo>
                    <a:pt x="14844" y="22657"/>
                    <a:pt x="14511" y="24291"/>
                    <a:pt x="13277" y="24825"/>
                  </a:cubicBezTo>
                  <a:cubicBezTo>
                    <a:pt x="13025" y="24924"/>
                    <a:pt x="12765" y="24967"/>
                    <a:pt x="12501" y="24967"/>
                  </a:cubicBezTo>
                  <a:cubicBezTo>
                    <a:pt x="11785" y="24967"/>
                    <a:pt x="11051" y="24648"/>
                    <a:pt x="10441" y="24258"/>
                  </a:cubicBezTo>
                  <a:cubicBezTo>
                    <a:pt x="9174" y="23391"/>
                    <a:pt x="8173" y="22190"/>
                    <a:pt x="7539" y="20789"/>
                  </a:cubicBezTo>
                  <a:cubicBezTo>
                    <a:pt x="7072" y="19755"/>
                    <a:pt x="6739" y="18487"/>
                    <a:pt x="5771" y="17887"/>
                  </a:cubicBezTo>
                  <a:cubicBezTo>
                    <a:pt x="5442" y="17689"/>
                    <a:pt x="5075" y="17600"/>
                    <a:pt x="4700" y="17600"/>
                  </a:cubicBezTo>
                  <a:cubicBezTo>
                    <a:pt x="3747" y="17600"/>
                    <a:pt x="2743" y="18174"/>
                    <a:pt x="2169" y="18988"/>
                  </a:cubicBezTo>
                  <a:cubicBezTo>
                    <a:pt x="1402" y="20155"/>
                    <a:pt x="1368" y="21623"/>
                    <a:pt x="1201" y="22991"/>
                  </a:cubicBezTo>
                  <a:cubicBezTo>
                    <a:pt x="1" y="31263"/>
                    <a:pt x="634" y="40670"/>
                    <a:pt x="7206" y="46407"/>
                  </a:cubicBezTo>
                  <a:lnTo>
                    <a:pt x="7206" y="46441"/>
                  </a:lnTo>
                  <a:cubicBezTo>
                    <a:pt x="9668" y="47652"/>
                    <a:pt x="12095" y="48154"/>
                    <a:pt x="14603" y="48154"/>
                  </a:cubicBezTo>
                  <a:cubicBezTo>
                    <a:pt x="16376" y="48154"/>
                    <a:pt x="18189" y="47903"/>
                    <a:pt x="20082" y="47475"/>
                  </a:cubicBezTo>
                  <a:cubicBezTo>
                    <a:pt x="24651" y="46341"/>
                    <a:pt x="28854" y="44006"/>
                    <a:pt x="32224" y="40737"/>
                  </a:cubicBezTo>
                  <a:cubicBezTo>
                    <a:pt x="33258" y="39869"/>
                    <a:pt x="34092" y="38768"/>
                    <a:pt x="34692" y="37568"/>
                  </a:cubicBezTo>
                  <a:cubicBezTo>
                    <a:pt x="35226" y="36333"/>
                    <a:pt x="35326" y="34832"/>
                    <a:pt x="34625" y="33665"/>
                  </a:cubicBezTo>
                  <a:cubicBezTo>
                    <a:pt x="33890" y="32342"/>
                    <a:pt x="32381" y="31792"/>
                    <a:pt x="30852" y="31792"/>
                  </a:cubicBezTo>
                  <a:cubicBezTo>
                    <a:pt x="30299" y="31792"/>
                    <a:pt x="29744" y="31864"/>
                    <a:pt x="29221" y="31997"/>
                  </a:cubicBezTo>
                  <a:cubicBezTo>
                    <a:pt x="28154" y="32264"/>
                    <a:pt x="27153" y="32731"/>
                    <a:pt x="26086" y="32831"/>
                  </a:cubicBezTo>
                  <a:cubicBezTo>
                    <a:pt x="26013" y="32835"/>
                    <a:pt x="25939" y="32838"/>
                    <a:pt x="25866" y="32838"/>
                  </a:cubicBezTo>
                  <a:cubicBezTo>
                    <a:pt x="24825" y="32838"/>
                    <a:pt x="23724" y="32395"/>
                    <a:pt x="23351" y="31430"/>
                  </a:cubicBezTo>
                  <a:cubicBezTo>
                    <a:pt x="22984" y="30396"/>
                    <a:pt x="23617" y="29228"/>
                    <a:pt x="24485" y="28595"/>
                  </a:cubicBezTo>
                  <a:cubicBezTo>
                    <a:pt x="25385" y="27961"/>
                    <a:pt x="26486" y="27761"/>
                    <a:pt x="27554" y="27494"/>
                  </a:cubicBezTo>
                  <a:cubicBezTo>
                    <a:pt x="30489" y="26760"/>
                    <a:pt x="33291" y="25526"/>
                    <a:pt x="35826" y="23858"/>
                  </a:cubicBezTo>
                  <a:cubicBezTo>
                    <a:pt x="37094" y="22991"/>
                    <a:pt x="38428" y="21656"/>
                    <a:pt x="38028" y="20189"/>
                  </a:cubicBezTo>
                  <a:cubicBezTo>
                    <a:pt x="37727" y="19121"/>
                    <a:pt x="36593" y="18521"/>
                    <a:pt x="35559" y="18287"/>
                  </a:cubicBezTo>
                  <a:cubicBezTo>
                    <a:pt x="34492" y="18054"/>
                    <a:pt x="33358" y="18020"/>
                    <a:pt x="32357" y="17587"/>
                  </a:cubicBezTo>
                  <a:cubicBezTo>
                    <a:pt x="31490" y="17186"/>
                    <a:pt x="30689" y="16186"/>
                    <a:pt x="31123" y="15285"/>
                  </a:cubicBezTo>
                  <a:cubicBezTo>
                    <a:pt x="31390" y="14818"/>
                    <a:pt x="31823" y="14451"/>
                    <a:pt x="32324" y="14251"/>
                  </a:cubicBezTo>
                  <a:cubicBezTo>
                    <a:pt x="34925" y="12783"/>
                    <a:pt x="37294" y="10982"/>
                    <a:pt x="39362" y="8814"/>
                  </a:cubicBezTo>
                  <a:cubicBezTo>
                    <a:pt x="40763" y="7379"/>
                    <a:pt x="42131" y="5545"/>
                    <a:pt x="41830" y="3543"/>
                  </a:cubicBezTo>
                  <a:cubicBezTo>
                    <a:pt x="41530" y="1542"/>
                    <a:pt x="39562" y="107"/>
                    <a:pt x="37594" y="7"/>
                  </a:cubicBezTo>
                  <a:cubicBezTo>
                    <a:pt x="37502" y="3"/>
                    <a:pt x="37410" y="1"/>
                    <a:pt x="37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6"/>
            <p:cNvSpPr/>
            <p:nvPr/>
          </p:nvSpPr>
          <p:spPr>
            <a:xfrm rot="3511653">
              <a:off x="425939" y="4556166"/>
              <a:ext cx="672884" cy="896534"/>
            </a:xfrm>
            <a:custGeom>
              <a:avLst/>
              <a:gdLst/>
              <a:ahLst/>
              <a:cxnLst/>
              <a:rect l="l" t="t" r="r" b="b"/>
              <a:pathLst>
                <a:path w="32940" h="43893" extrusionOk="0">
                  <a:moveTo>
                    <a:pt x="3212" y="0"/>
                  </a:moveTo>
                  <a:cubicBezTo>
                    <a:pt x="2638" y="0"/>
                    <a:pt x="2293" y="232"/>
                    <a:pt x="2254" y="259"/>
                  </a:cubicBezTo>
                  <a:lnTo>
                    <a:pt x="2254" y="259"/>
                  </a:lnTo>
                  <a:cubicBezTo>
                    <a:pt x="1875" y="464"/>
                    <a:pt x="0" y="1784"/>
                    <a:pt x="2718" y="6766"/>
                  </a:cubicBezTo>
                  <a:cubicBezTo>
                    <a:pt x="5720" y="12303"/>
                    <a:pt x="7755" y="15005"/>
                    <a:pt x="7755" y="15005"/>
                  </a:cubicBezTo>
                  <a:cubicBezTo>
                    <a:pt x="7755" y="15005"/>
                    <a:pt x="8322" y="16306"/>
                    <a:pt x="7221" y="16540"/>
                  </a:cubicBezTo>
                  <a:cubicBezTo>
                    <a:pt x="6120" y="16773"/>
                    <a:pt x="3719" y="16440"/>
                    <a:pt x="3252" y="17774"/>
                  </a:cubicBezTo>
                  <a:cubicBezTo>
                    <a:pt x="2818" y="19108"/>
                    <a:pt x="3852" y="20476"/>
                    <a:pt x="5920" y="21543"/>
                  </a:cubicBezTo>
                  <a:cubicBezTo>
                    <a:pt x="7988" y="22644"/>
                    <a:pt x="12425" y="25212"/>
                    <a:pt x="12825" y="25446"/>
                  </a:cubicBezTo>
                  <a:cubicBezTo>
                    <a:pt x="13225" y="25679"/>
                    <a:pt x="13626" y="26280"/>
                    <a:pt x="12925" y="26547"/>
                  </a:cubicBezTo>
                  <a:cubicBezTo>
                    <a:pt x="12191" y="26814"/>
                    <a:pt x="6821" y="27514"/>
                    <a:pt x="7288" y="30083"/>
                  </a:cubicBezTo>
                  <a:cubicBezTo>
                    <a:pt x="7788" y="32618"/>
                    <a:pt x="14059" y="34719"/>
                    <a:pt x="14726" y="34953"/>
                  </a:cubicBezTo>
                  <a:cubicBezTo>
                    <a:pt x="15427" y="35186"/>
                    <a:pt x="15560" y="35487"/>
                    <a:pt x="15527" y="35853"/>
                  </a:cubicBezTo>
                  <a:cubicBezTo>
                    <a:pt x="15527" y="36220"/>
                    <a:pt x="13659" y="36287"/>
                    <a:pt x="12125" y="36554"/>
                  </a:cubicBezTo>
                  <a:cubicBezTo>
                    <a:pt x="10590" y="36821"/>
                    <a:pt x="8889" y="37388"/>
                    <a:pt x="9289" y="38822"/>
                  </a:cubicBezTo>
                  <a:cubicBezTo>
                    <a:pt x="9689" y="40290"/>
                    <a:pt x="13459" y="43225"/>
                    <a:pt x="22399" y="43893"/>
                  </a:cubicBezTo>
                  <a:lnTo>
                    <a:pt x="26568" y="43893"/>
                  </a:lnTo>
                  <a:lnTo>
                    <a:pt x="28770" y="40323"/>
                  </a:lnTo>
                  <a:cubicBezTo>
                    <a:pt x="32939" y="32384"/>
                    <a:pt x="32439" y="27614"/>
                    <a:pt x="31438" y="26513"/>
                  </a:cubicBezTo>
                  <a:cubicBezTo>
                    <a:pt x="31145" y="26201"/>
                    <a:pt x="30823" y="26072"/>
                    <a:pt x="30487" y="26072"/>
                  </a:cubicBezTo>
                  <a:cubicBezTo>
                    <a:pt x="29640" y="26072"/>
                    <a:pt x="28710" y="26902"/>
                    <a:pt x="27969" y="27714"/>
                  </a:cubicBezTo>
                  <a:cubicBezTo>
                    <a:pt x="26997" y="28812"/>
                    <a:pt x="26054" y="30234"/>
                    <a:pt x="25668" y="30234"/>
                  </a:cubicBezTo>
                  <a:cubicBezTo>
                    <a:pt x="25643" y="30234"/>
                    <a:pt x="25621" y="30228"/>
                    <a:pt x="25601" y="30216"/>
                  </a:cubicBezTo>
                  <a:cubicBezTo>
                    <a:pt x="25234" y="30049"/>
                    <a:pt x="25100" y="29782"/>
                    <a:pt x="25267" y="29082"/>
                  </a:cubicBezTo>
                  <a:cubicBezTo>
                    <a:pt x="25401" y="28348"/>
                    <a:pt x="26935" y="21943"/>
                    <a:pt x="25034" y="20176"/>
                  </a:cubicBezTo>
                  <a:cubicBezTo>
                    <a:pt x="24712" y="19871"/>
                    <a:pt x="24343" y="19744"/>
                    <a:pt x="23949" y="19744"/>
                  </a:cubicBezTo>
                  <a:cubicBezTo>
                    <a:pt x="22055" y="19744"/>
                    <a:pt x="19587" y="22691"/>
                    <a:pt x="19063" y="23078"/>
                  </a:cubicBezTo>
                  <a:cubicBezTo>
                    <a:pt x="18918" y="23190"/>
                    <a:pt x="18791" y="23237"/>
                    <a:pt x="18682" y="23237"/>
                  </a:cubicBezTo>
                  <a:cubicBezTo>
                    <a:pt x="18337" y="23237"/>
                    <a:pt x="18170" y="22773"/>
                    <a:pt x="18196" y="22444"/>
                  </a:cubicBezTo>
                  <a:cubicBezTo>
                    <a:pt x="18196" y="21977"/>
                    <a:pt x="18396" y="16840"/>
                    <a:pt x="18562" y="14505"/>
                  </a:cubicBezTo>
                  <a:cubicBezTo>
                    <a:pt x="18729" y="12203"/>
                    <a:pt x="18162" y="10602"/>
                    <a:pt x="16728" y="10268"/>
                  </a:cubicBezTo>
                  <a:cubicBezTo>
                    <a:pt x="16629" y="10246"/>
                    <a:pt x="16533" y="10235"/>
                    <a:pt x="16440" y="10235"/>
                  </a:cubicBezTo>
                  <a:cubicBezTo>
                    <a:pt x="15166" y="10235"/>
                    <a:pt x="14307" y="12225"/>
                    <a:pt x="13592" y="12970"/>
                  </a:cubicBezTo>
                  <a:cubicBezTo>
                    <a:pt x="13392" y="13179"/>
                    <a:pt x="13187" y="13256"/>
                    <a:pt x="12994" y="13256"/>
                  </a:cubicBezTo>
                  <a:cubicBezTo>
                    <a:pt x="12447" y="13256"/>
                    <a:pt x="11991" y="12637"/>
                    <a:pt x="11991" y="12637"/>
                  </a:cubicBezTo>
                  <a:cubicBezTo>
                    <a:pt x="11991" y="12637"/>
                    <a:pt x="10757" y="9468"/>
                    <a:pt x="7655" y="3997"/>
                  </a:cubicBezTo>
                  <a:cubicBezTo>
                    <a:pt x="5777" y="650"/>
                    <a:pt x="4174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203487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DESIGN 2" preserve="1">
  <p:cSld name="TITTLE DESIGN 2">
    <p:bg>
      <p:bgPr>
        <a:solidFill>
          <a:srgbClr val="F9B090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39" name="Google Shape;339;p4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85672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DESIGN 3" preserve="1">
  <p:cSld name="TITTLE DESIGN 3">
    <p:bg>
      <p:bgPr>
        <a:solidFill>
          <a:srgbClr val="455A64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E3D7"/>
              </a:buClr>
              <a:buSzPts val="2400"/>
              <a:buNone/>
              <a:defRPr sz="3200">
                <a:solidFill>
                  <a:srgbClr val="FFE3D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42" name="Google Shape;342;p4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21836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TEXT  " preserve="1">
  <p:cSld name="BIG NUMBER &amp; TEXT  ">
    <p:bg>
      <p:bgPr>
        <a:solidFill>
          <a:srgbClr val="FFE3D7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>
            <a:spLocks noGrp="1"/>
          </p:cNvSpPr>
          <p:nvPr>
            <p:ph type="title" hasCustomPrompt="1"/>
          </p:nvPr>
        </p:nvSpPr>
        <p:spPr>
          <a:xfrm>
            <a:off x="415600" y="2382767"/>
            <a:ext cx="11360800" cy="15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45" name="Google Shape;345;p4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6" name="Google Shape;346;p45"/>
          <p:cNvSpPr txBox="1">
            <a:spLocks noGrp="1"/>
          </p:cNvSpPr>
          <p:nvPr>
            <p:ph type="subTitle" idx="1"/>
          </p:nvPr>
        </p:nvSpPr>
        <p:spPr>
          <a:xfrm>
            <a:off x="2570200" y="3959967"/>
            <a:ext cx="7051600" cy="14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01506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 " preserve="1">
  <p:cSld name="NUMBERS &amp; TEXT ">
    <p:bg>
      <p:bgPr>
        <a:solidFill>
          <a:srgbClr val="F9B090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>
            <a:spLocks noGrp="1"/>
          </p:cNvSpPr>
          <p:nvPr>
            <p:ph type="title" hasCustomPrompt="1"/>
          </p:nvPr>
        </p:nvSpPr>
        <p:spPr>
          <a:xfrm>
            <a:off x="960000" y="1153700"/>
            <a:ext cx="10272000" cy="8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49" name="Google Shape;349;p4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0" name="Google Shape;350;p46"/>
          <p:cNvSpPr txBox="1">
            <a:spLocks noGrp="1"/>
          </p:cNvSpPr>
          <p:nvPr>
            <p:ph type="subTitle" idx="1"/>
          </p:nvPr>
        </p:nvSpPr>
        <p:spPr>
          <a:xfrm>
            <a:off x="2570200" y="1869639"/>
            <a:ext cx="7051600" cy="6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51" name="Google Shape;351;p46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2947799"/>
            <a:ext cx="10272000" cy="8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52" name="Google Shape;352;p46"/>
          <p:cNvSpPr txBox="1">
            <a:spLocks noGrp="1"/>
          </p:cNvSpPr>
          <p:nvPr>
            <p:ph type="subTitle" idx="3"/>
          </p:nvPr>
        </p:nvSpPr>
        <p:spPr>
          <a:xfrm>
            <a:off x="2570200" y="3663737"/>
            <a:ext cx="7051600" cy="6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53" name="Google Shape;353;p46"/>
          <p:cNvSpPr txBox="1">
            <a:spLocks noGrp="1"/>
          </p:cNvSpPr>
          <p:nvPr>
            <p:ph type="title" idx="4" hasCustomPrompt="1"/>
          </p:nvPr>
        </p:nvSpPr>
        <p:spPr>
          <a:xfrm>
            <a:off x="960000" y="4741912"/>
            <a:ext cx="10272000" cy="8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54" name="Google Shape;354;p46"/>
          <p:cNvSpPr txBox="1">
            <a:spLocks noGrp="1"/>
          </p:cNvSpPr>
          <p:nvPr>
            <p:ph type="subTitle" idx="5"/>
          </p:nvPr>
        </p:nvSpPr>
        <p:spPr>
          <a:xfrm>
            <a:off x="2570200" y="5457851"/>
            <a:ext cx="7051600" cy="6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cxnSp>
        <p:nvCxnSpPr>
          <p:cNvPr id="355" name="Google Shape;355;p46"/>
          <p:cNvCxnSpPr/>
          <p:nvPr/>
        </p:nvCxnSpPr>
        <p:spPr>
          <a:xfrm>
            <a:off x="2993567" y="2634755"/>
            <a:ext cx="630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46"/>
          <p:cNvCxnSpPr/>
          <p:nvPr/>
        </p:nvCxnSpPr>
        <p:spPr>
          <a:xfrm>
            <a:off x="2993567" y="4433484"/>
            <a:ext cx="630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119918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SIX COLUMNS" preserve="1">
  <p:cSld name="TITTLE &amp; SIX COLUMNS">
    <p:bg>
      <p:bgPr>
        <a:solidFill>
          <a:srgbClr val="FFE3D7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59" name="Google Shape;359;p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60" name="Google Shape;360;p47"/>
          <p:cNvSpPr txBox="1">
            <a:spLocks noGrp="1"/>
          </p:cNvSpPr>
          <p:nvPr>
            <p:ph type="subTitle" idx="1"/>
          </p:nvPr>
        </p:nvSpPr>
        <p:spPr>
          <a:xfrm>
            <a:off x="960000" y="1922400"/>
            <a:ext cx="3190000" cy="10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455A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61" name="Google Shape;361;p47"/>
          <p:cNvSpPr txBox="1">
            <a:spLocks noGrp="1"/>
          </p:cNvSpPr>
          <p:nvPr>
            <p:ph type="subTitle" idx="2"/>
          </p:nvPr>
        </p:nvSpPr>
        <p:spPr>
          <a:xfrm>
            <a:off x="1111000" y="2990800"/>
            <a:ext cx="2888000" cy="8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62" name="Google Shape;362;p47"/>
          <p:cNvSpPr txBox="1">
            <a:spLocks noGrp="1"/>
          </p:cNvSpPr>
          <p:nvPr>
            <p:ph type="subTitle" idx="3"/>
          </p:nvPr>
        </p:nvSpPr>
        <p:spPr>
          <a:xfrm>
            <a:off x="960000" y="4249600"/>
            <a:ext cx="3190000" cy="10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455A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63" name="Google Shape;363;p47"/>
          <p:cNvSpPr txBox="1">
            <a:spLocks noGrp="1"/>
          </p:cNvSpPr>
          <p:nvPr>
            <p:ph type="subTitle" idx="4"/>
          </p:nvPr>
        </p:nvSpPr>
        <p:spPr>
          <a:xfrm>
            <a:off x="1111000" y="5318000"/>
            <a:ext cx="2888000" cy="8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subTitle" idx="5"/>
          </p:nvPr>
        </p:nvSpPr>
        <p:spPr>
          <a:xfrm>
            <a:off x="4501000" y="1922400"/>
            <a:ext cx="3190000" cy="10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455A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65" name="Google Shape;365;p47"/>
          <p:cNvSpPr txBox="1">
            <a:spLocks noGrp="1"/>
          </p:cNvSpPr>
          <p:nvPr>
            <p:ph type="subTitle" idx="6"/>
          </p:nvPr>
        </p:nvSpPr>
        <p:spPr>
          <a:xfrm>
            <a:off x="4652000" y="2990800"/>
            <a:ext cx="2888000" cy="8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66" name="Google Shape;366;p47"/>
          <p:cNvSpPr txBox="1">
            <a:spLocks noGrp="1"/>
          </p:cNvSpPr>
          <p:nvPr>
            <p:ph type="subTitle" idx="7"/>
          </p:nvPr>
        </p:nvSpPr>
        <p:spPr>
          <a:xfrm>
            <a:off x="4501000" y="4249600"/>
            <a:ext cx="3190000" cy="10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455A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67" name="Google Shape;367;p47"/>
          <p:cNvSpPr txBox="1">
            <a:spLocks noGrp="1"/>
          </p:cNvSpPr>
          <p:nvPr>
            <p:ph type="subTitle" idx="8"/>
          </p:nvPr>
        </p:nvSpPr>
        <p:spPr>
          <a:xfrm>
            <a:off x="4652000" y="5318000"/>
            <a:ext cx="2888000" cy="8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68" name="Google Shape;368;p47"/>
          <p:cNvSpPr txBox="1">
            <a:spLocks noGrp="1"/>
          </p:cNvSpPr>
          <p:nvPr>
            <p:ph type="subTitle" idx="9"/>
          </p:nvPr>
        </p:nvSpPr>
        <p:spPr>
          <a:xfrm>
            <a:off x="8042000" y="1922400"/>
            <a:ext cx="3190000" cy="10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455A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69" name="Google Shape;369;p47"/>
          <p:cNvSpPr txBox="1">
            <a:spLocks noGrp="1"/>
          </p:cNvSpPr>
          <p:nvPr>
            <p:ph type="subTitle" idx="13"/>
          </p:nvPr>
        </p:nvSpPr>
        <p:spPr>
          <a:xfrm>
            <a:off x="8193000" y="2990800"/>
            <a:ext cx="2888000" cy="8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70" name="Google Shape;370;p47"/>
          <p:cNvSpPr txBox="1">
            <a:spLocks noGrp="1"/>
          </p:cNvSpPr>
          <p:nvPr>
            <p:ph type="subTitle" idx="14"/>
          </p:nvPr>
        </p:nvSpPr>
        <p:spPr>
          <a:xfrm>
            <a:off x="8042000" y="4249600"/>
            <a:ext cx="3190000" cy="10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455A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71" name="Google Shape;371;p47"/>
          <p:cNvSpPr txBox="1">
            <a:spLocks noGrp="1"/>
          </p:cNvSpPr>
          <p:nvPr>
            <p:ph type="subTitle" idx="15"/>
          </p:nvPr>
        </p:nvSpPr>
        <p:spPr>
          <a:xfrm>
            <a:off x="8193000" y="5318000"/>
            <a:ext cx="2888000" cy="8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73742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3" preserve="1">
  <p:cSld name="TITLE + TEXT3">
    <p:bg>
      <p:bgPr>
        <a:solidFill>
          <a:srgbClr val="F9B090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74" name="Google Shape;374;p4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75" name="Google Shape;375;p48"/>
          <p:cNvSpPr txBox="1">
            <a:spLocks noGrp="1"/>
          </p:cNvSpPr>
          <p:nvPr>
            <p:ph type="subTitle" idx="1"/>
          </p:nvPr>
        </p:nvSpPr>
        <p:spPr>
          <a:xfrm>
            <a:off x="967633" y="1802200"/>
            <a:ext cx="4257600" cy="38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376" name="Google Shape;376;p48"/>
          <p:cNvGrpSpPr/>
          <p:nvPr/>
        </p:nvGrpSpPr>
        <p:grpSpPr>
          <a:xfrm rot="-9984716">
            <a:off x="10423419" y="-540521"/>
            <a:ext cx="2236779" cy="1961241"/>
            <a:chOff x="-471163" y="3954622"/>
            <a:chExt cx="1791505" cy="1570819"/>
          </a:xfrm>
        </p:grpSpPr>
        <p:sp>
          <p:nvSpPr>
            <p:cNvPr id="377" name="Google Shape;377;p48"/>
            <p:cNvSpPr/>
            <p:nvPr/>
          </p:nvSpPr>
          <p:spPr>
            <a:xfrm rot="3511653">
              <a:off x="425939" y="4556166"/>
              <a:ext cx="672884" cy="896534"/>
            </a:xfrm>
            <a:custGeom>
              <a:avLst/>
              <a:gdLst/>
              <a:ahLst/>
              <a:cxnLst/>
              <a:rect l="l" t="t" r="r" b="b"/>
              <a:pathLst>
                <a:path w="32940" h="43893" extrusionOk="0">
                  <a:moveTo>
                    <a:pt x="3212" y="0"/>
                  </a:moveTo>
                  <a:cubicBezTo>
                    <a:pt x="2638" y="0"/>
                    <a:pt x="2293" y="232"/>
                    <a:pt x="2254" y="259"/>
                  </a:cubicBezTo>
                  <a:lnTo>
                    <a:pt x="2254" y="259"/>
                  </a:lnTo>
                  <a:cubicBezTo>
                    <a:pt x="1875" y="464"/>
                    <a:pt x="0" y="1784"/>
                    <a:pt x="2718" y="6766"/>
                  </a:cubicBezTo>
                  <a:cubicBezTo>
                    <a:pt x="5720" y="12303"/>
                    <a:pt x="7755" y="15005"/>
                    <a:pt x="7755" y="15005"/>
                  </a:cubicBezTo>
                  <a:cubicBezTo>
                    <a:pt x="7755" y="15005"/>
                    <a:pt x="8322" y="16306"/>
                    <a:pt x="7221" y="16540"/>
                  </a:cubicBezTo>
                  <a:cubicBezTo>
                    <a:pt x="6120" y="16773"/>
                    <a:pt x="3719" y="16440"/>
                    <a:pt x="3252" y="17774"/>
                  </a:cubicBezTo>
                  <a:cubicBezTo>
                    <a:pt x="2818" y="19108"/>
                    <a:pt x="3852" y="20476"/>
                    <a:pt x="5920" y="21543"/>
                  </a:cubicBezTo>
                  <a:cubicBezTo>
                    <a:pt x="7988" y="22644"/>
                    <a:pt x="12425" y="25212"/>
                    <a:pt x="12825" y="25446"/>
                  </a:cubicBezTo>
                  <a:cubicBezTo>
                    <a:pt x="13225" y="25679"/>
                    <a:pt x="13626" y="26280"/>
                    <a:pt x="12925" y="26547"/>
                  </a:cubicBezTo>
                  <a:cubicBezTo>
                    <a:pt x="12191" y="26814"/>
                    <a:pt x="6821" y="27514"/>
                    <a:pt x="7288" y="30083"/>
                  </a:cubicBezTo>
                  <a:cubicBezTo>
                    <a:pt x="7788" y="32618"/>
                    <a:pt x="14059" y="34719"/>
                    <a:pt x="14726" y="34953"/>
                  </a:cubicBezTo>
                  <a:cubicBezTo>
                    <a:pt x="15427" y="35186"/>
                    <a:pt x="15560" y="35487"/>
                    <a:pt x="15527" y="35853"/>
                  </a:cubicBezTo>
                  <a:cubicBezTo>
                    <a:pt x="15527" y="36220"/>
                    <a:pt x="13659" y="36287"/>
                    <a:pt x="12125" y="36554"/>
                  </a:cubicBezTo>
                  <a:cubicBezTo>
                    <a:pt x="10590" y="36821"/>
                    <a:pt x="8889" y="37388"/>
                    <a:pt x="9289" y="38822"/>
                  </a:cubicBezTo>
                  <a:cubicBezTo>
                    <a:pt x="9689" y="40290"/>
                    <a:pt x="13459" y="43225"/>
                    <a:pt x="22399" y="43893"/>
                  </a:cubicBezTo>
                  <a:lnTo>
                    <a:pt x="26568" y="43893"/>
                  </a:lnTo>
                  <a:lnTo>
                    <a:pt x="28770" y="40323"/>
                  </a:lnTo>
                  <a:cubicBezTo>
                    <a:pt x="32939" y="32384"/>
                    <a:pt x="32439" y="27614"/>
                    <a:pt x="31438" y="26513"/>
                  </a:cubicBezTo>
                  <a:cubicBezTo>
                    <a:pt x="31145" y="26201"/>
                    <a:pt x="30823" y="26072"/>
                    <a:pt x="30487" y="26072"/>
                  </a:cubicBezTo>
                  <a:cubicBezTo>
                    <a:pt x="29640" y="26072"/>
                    <a:pt x="28710" y="26902"/>
                    <a:pt x="27969" y="27714"/>
                  </a:cubicBezTo>
                  <a:cubicBezTo>
                    <a:pt x="26997" y="28812"/>
                    <a:pt x="26054" y="30234"/>
                    <a:pt x="25668" y="30234"/>
                  </a:cubicBezTo>
                  <a:cubicBezTo>
                    <a:pt x="25643" y="30234"/>
                    <a:pt x="25621" y="30228"/>
                    <a:pt x="25601" y="30216"/>
                  </a:cubicBezTo>
                  <a:cubicBezTo>
                    <a:pt x="25234" y="30049"/>
                    <a:pt x="25100" y="29782"/>
                    <a:pt x="25267" y="29082"/>
                  </a:cubicBezTo>
                  <a:cubicBezTo>
                    <a:pt x="25401" y="28348"/>
                    <a:pt x="26935" y="21943"/>
                    <a:pt x="25034" y="20176"/>
                  </a:cubicBezTo>
                  <a:cubicBezTo>
                    <a:pt x="24712" y="19871"/>
                    <a:pt x="24343" y="19744"/>
                    <a:pt x="23949" y="19744"/>
                  </a:cubicBezTo>
                  <a:cubicBezTo>
                    <a:pt x="22055" y="19744"/>
                    <a:pt x="19587" y="22691"/>
                    <a:pt x="19063" y="23078"/>
                  </a:cubicBezTo>
                  <a:cubicBezTo>
                    <a:pt x="18918" y="23190"/>
                    <a:pt x="18791" y="23237"/>
                    <a:pt x="18682" y="23237"/>
                  </a:cubicBezTo>
                  <a:cubicBezTo>
                    <a:pt x="18337" y="23237"/>
                    <a:pt x="18170" y="22773"/>
                    <a:pt x="18196" y="22444"/>
                  </a:cubicBezTo>
                  <a:cubicBezTo>
                    <a:pt x="18196" y="21977"/>
                    <a:pt x="18396" y="16840"/>
                    <a:pt x="18562" y="14505"/>
                  </a:cubicBezTo>
                  <a:cubicBezTo>
                    <a:pt x="18729" y="12203"/>
                    <a:pt x="18162" y="10602"/>
                    <a:pt x="16728" y="10268"/>
                  </a:cubicBezTo>
                  <a:cubicBezTo>
                    <a:pt x="16629" y="10246"/>
                    <a:pt x="16533" y="10235"/>
                    <a:pt x="16440" y="10235"/>
                  </a:cubicBezTo>
                  <a:cubicBezTo>
                    <a:pt x="15166" y="10235"/>
                    <a:pt x="14307" y="12225"/>
                    <a:pt x="13592" y="12970"/>
                  </a:cubicBezTo>
                  <a:cubicBezTo>
                    <a:pt x="13392" y="13179"/>
                    <a:pt x="13187" y="13256"/>
                    <a:pt x="12994" y="13256"/>
                  </a:cubicBezTo>
                  <a:cubicBezTo>
                    <a:pt x="12447" y="13256"/>
                    <a:pt x="11991" y="12637"/>
                    <a:pt x="11991" y="12637"/>
                  </a:cubicBezTo>
                  <a:cubicBezTo>
                    <a:pt x="11991" y="12637"/>
                    <a:pt x="10757" y="9468"/>
                    <a:pt x="7655" y="3997"/>
                  </a:cubicBezTo>
                  <a:cubicBezTo>
                    <a:pt x="5777" y="650"/>
                    <a:pt x="4174" y="0"/>
                    <a:pt x="3212" y="0"/>
                  </a:cubicBezTo>
                  <a:close/>
                </a:path>
              </a:pathLst>
            </a:custGeom>
            <a:solidFill>
              <a:srgbClr val="FFFFFF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" name="Google Shape;378;p48"/>
            <p:cNvSpPr/>
            <p:nvPr/>
          </p:nvSpPr>
          <p:spPr>
            <a:xfrm rot="-737604">
              <a:off x="-363593" y="4045738"/>
              <a:ext cx="976015" cy="1115545"/>
            </a:xfrm>
            <a:custGeom>
              <a:avLst/>
              <a:gdLst/>
              <a:ahLst/>
              <a:cxnLst/>
              <a:rect l="l" t="t" r="r" b="b"/>
              <a:pathLst>
                <a:path w="42131" h="48154" extrusionOk="0">
                  <a:moveTo>
                    <a:pt x="37318" y="1"/>
                  </a:moveTo>
                  <a:cubicBezTo>
                    <a:pt x="35418" y="1"/>
                    <a:pt x="33624" y="973"/>
                    <a:pt x="32224" y="2309"/>
                  </a:cubicBezTo>
                  <a:cubicBezTo>
                    <a:pt x="30789" y="3677"/>
                    <a:pt x="29688" y="5411"/>
                    <a:pt x="28621" y="7079"/>
                  </a:cubicBezTo>
                  <a:cubicBezTo>
                    <a:pt x="27520" y="8780"/>
                    <a:pt x="26353" y="10448"/>
                    <a:pt x="24785" y="11716"/>
                  </a:cubicBezTo>
                  <a:cubicBezTo>
                    <a:pt x="24416" y="11979"/>
                    <a:pt x="23963" y="12243"/>
                    <a:pt x="23543" y="12243"/>
                  </a:cubicBezTo>
                  <a:cubicBezTo>
                    <a:pt x="23431" y="12243"/>
                    <a:pt x="23322" y="12225"/>
                    <a:pt x="23217" y="12183"/>
                  </a:cubicBezTo>
                  <a:cubicBezTo>
                    <a:pt x="22683" y="11983"/>
                    <a:pt x="22483" y="11282"/>
                    <a:pt x="22517" y="10715"/>
                  </a:cubicBezTo>
                  <a:cubicBezTo>
                    <a:pt x="22583" y="10148"/>
                    <a:pt x="22650" y="9581"/>
                    <a:pt x="22650" y="8980"/>
                  </a:cubicBezTo>
                  <a:cubicBezTo>
                    <a:pt x="22530" y="7754"/>
                    <a:pt x="21284" y="6877"/>
                    <a:pt x="20042" y="6877"/>
                  </a:cubicBezTo>
                  <a:cubicBezTo>
                    <a:pt x="19899" y="6877"/>
                    <a:pt x="19756" y="6888"/>
                    <a:pt x="19615" y="6912"/>
                  </a:cubicBezTo>
                  <a:cubicBezTo>
                    <a:pt x="18280" y="7146"/>
                    <a:pt x="17213" y="8247"/>
                    <a:pt x="16646" y="9514"/>
                  </a:cubicBezTo>
                  <a:cubicBezTo>
                    <a:pt x="16079" y="10782"/>
                    <a:pt x="15912" y="12183"/>
                    <a:pt x="15778" y="13550"/>
                  </a:cubicBezTo>
                  <a:cubicBezTo>
                    <a:pt x="15512" y="16119"/>
                    <a:pt x="15245" y="18687"/>
                    <a:pt x="15011" y="21256"/>
                  </a:cubicBezTo>
                  <a:cubicBezTo>
                    <a:pt x="14844" y="22657"/>
                    <a:pt x="14511" y="24291"/>
                    <a:pt x="13277" y="24825"/>
                  </a:cubicBezTo>
                  <a:cubicBezTo>
                    <a:pt x="13025" y="24924"/>
                    <a:pt x="12765" y="24967"/>
                    <a:pt x="12501" y="24967"/>
                  </a:cubicBezTo>
                  <a:cubicBezTo>
                    <a:pt x="11785" y="24967"/>
                    <a:pt x="11051" y="24648"/>
                    <a:pt x="10441" y="24258"/>
                  </a:cubicBezTo>
                  <a:cubicBezTo>
                    <a:pt x="9174" y="23391"/>
                    <a:pt x="8173" y="22190"/>
                    <a:pt x="7539" y="20789"/>
                  </a:cubicBezTo>
                  <a:cubicBezTo>
                    <a:pt x="7072" y="19755"/>
                    <a:pt x="6739" y="18487"/>
                    <a:pt x="5771" y="17887"/>
                  </a:cubicBezTo>
                  <a:cubicBezTo>
                    <a:pt x="5442" y="17689"/>
                    <a:pt x="5075" y="17600"/>
                    <a:pt x="4700" y="17600"/>
                  </a:cubicBezTo>
                  <a:cubicBezTo>
                    <a:pt x="3747" y="17600"/>
                    <a:pt x="2743" y="18174"/>
                    <a:pt x="2169" y="18988"/>
                  </a:cubicBezTo>
                  <a:cubicBezTo>
                    <a:pt x="1402" y="20155"/>
                    <a:pt x="1368" y="21623"/>
                    <a:pt x="1201" y="22991"/>
                  </a:cubicBezTo>
                  <a:cubicBezTo>
                    <a:pt x="1" y="31263"/>
                    <a:pt x="634" y="40670"/>
                    <a:pt x="7206" y="46407"/>
                  </a:cubicBezTo>
                  <a:lnTo>
                    <a:pt x="7206" y="46441"/>
                  </a:lnTo>
                  <a:cubicBezTo>
                    <a:pt x="9668" y="47652"/>
                    <a:pt x="12095" y="48154"/>
                    <a:pt x="14603" y="48154"/>
                  </a:cubicBezTo>
                  <a:cubicBezTo>
                    <a:pt x="16376" y="48154"/>
                    <a:pt x="18189" y="47903"/>
                    <a:pt x="20082" y="47475"/>
                  </a:cubicBezTo>
                  <a:cubicBezTo>
                    <a:pt x="24651" y="46341"/>
                    <a:pt x="28854" y="44006"/>
                    <a:pt x="32224" y="40737"/>
                  </a:cubicBezTo>
                  <a:cubicBezTo>
                    <a:pt x="33258" y="39869"/>
                    <a:pt x="34092" y="38768"/>
                    <a:pt x="34692" y="37568"/>
                  </a:cubicBezTo>
                  <a:cubicBezTo>
                    <a:pt x="35226" y="36333"/>
                    <a:pt x="35326" y="34832"/>
                    <a:pt x="34625" y="33665"/>
                  </a:cubicBezTo>
                  <a:cubicBezTo>
                    <a:pt x="33890" y="32342"/>
                    <a:pt x="32381" y="31792"/>
                    <a:pt x="30852" y="31792"/>
                  </a:cubicBezTo>
                  <a:cubicBezTo>
                    <a:pt x="30299" y="31792"/>
                    <a:pt x="29744" y="31864"/>
                    <a:pt x="29221" y="31997"/>
                  </a:cubicBezTo>
                  <a:cubicBezTo>
                    <a:pt x="28154" y="32264"/>
                    <a:pt x="27153" y="32731"/>
                    <a:pt x="26086" y="32831"/>
                  </a:cubicBezTo>
                  <a:cubicBezTo>
                    <a:pt x="26013" y="32835"/>
                    <a:pt x="25939" y="32838"/>
                    <a:pt x="25866" y="32838"/>
                  </a:cubicBezTo>
                  <a:cubicBezTo>
                    <a:pt x="24825" y="32838"/>
                    <a:pt x="23724" y="32395"/>
                    <a:pt x="23351" y="31430"/>
                  </a:cubicBezTo>
                  <a:cubicBezTo>
                    <a:pt x="22984" y="30396"/>
                    <a:pt x="23617" y="29228"/>
                    <a:pt x="24485" y="28595"/>
                  </a:cubicBezTo>
                  <a:cubicBezTo>
                    <a:pt x="25385" y="27961"/>
                    <a:pt x="26486" y="27761"/>
                    <a:pt x="27554" y="27494"/>
                  </a:cubicBezTo>
                  <a:cubicBezTo>
                    <a:pt x="30489" y="26760"/>
                    <a:pt x="33291" y="25526"/>
                    <a:pt x="35826" y="23858"/>
                  </a:cubicBezTo>
                  <a:cubicBezTo>
                    <a:pt x="37094" y="22991"/>
                    <a:pt x="38428" y="21656"/>
                    <a:pt x="38028" y="20189"/>
                  </a:cubicBezTo>
                  <a:cubicBezTo>
                    <a:pt x="37727" y="19121"/>
                    <a:pt x="36593" y="18521"/>
                    <a:pt x="35559" y="18287"/>
                  </a:cubicBezTo>
                  <a:cubicBezTo>
                    <a:pt x="34492" y="18054"/>
                    <a:pt x="33358" y="18020"/>
                    <a:pt x="32357" y="17587"/>
                  </a:cubicBezTo>
                  <a:cubicBezTo>
                    <a:pt x="31490" y="17186"/>
                    <a:pt x="30689" y="16186"/>
                    <a:pt x="31123" y="15285"/>
                  </a:cubicBezTo>
                  <a:cubicBezTo>
                    <a:pt x="31390" y="14818"/>
                    <a:pt x="31823" y="14451"/>
                    <a:pt x="32324" y="14251"/>
                  </a:cubicBezTo>
                  <a:cubicBezTo>
                    <a:pt x="34925" y="12783"/>
                    <a:pt x="37294" y="10982"/>
                    <a:pt x="39362" y="8814"/>
                  </a:cubicBezTo>
                  <a:cubicBezTo>
                    <a:pt x="40763" y="7379"/>
                    <a:pt x="42131" y="5545"/>
                    <a:pt x="41830" y="3543"/>
                  </a:cubicBezTo>
                  <a:cubicBezTo>
                    <a:pt x="41530" y="1542"/>
                    <a:pt x="39562" y="107"/>
                    <a:pt x="37594" y="7"/>
                  </a:cubicBezTo>
                  <a:cubicBezTo>
                    <a:pt x="37502" y="3"/>
                    <a:pt x="37410" y="1"/>
                    <a:pt x="37318" y="1"/>
                  </a:cubicBezTo>
                  <a:close/>
                </a:path>
              </a:pathLst>
            </a:custGeom>
            <a:solidFill>
              <a:srgbClr val="FFFFFF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79" name="Google Shape;379;p48"/>
          <p:cNvGrpSpPr/>
          <p:nvPr/>
        </p:nvGrpSpPr>
        <p:grpSpPr>
          <a:xfrm>
            <a:off x="9456014" y="4533630"/>
            <a:ext cx="4295553" cy="3708605"/>
            <a:chOff x="7214200" y="3291297"/>
            <a:chExt cx="3328510" cy="2873700"/>
          </a:xfrm>
        </p:grpSpPr>
        <p:sp>
          <p:nvSpPr>
            <p:cNvPr id="380" name="Google Shape;380;p48"/>
            <p:cNvSpPr/>
            <p:nvPr/>
          </p:nvSpPr>
          <p:spPr>
            <a:xfrm>
              <a:off x="7704900" y="4122222"/>
              <a:ext cx="220800" cy="220800"/>
            </a:xfrm>
            <a:prstGeom prst="ellipse">
              <a:avLst/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" name="Google Shape;381;p48"/>
            <p:cNvSpPr/>
            <p:nvPr/>
          </p:nvSpPr>
          <p:spPr>
            <a:xfrm rot="6775426">
              <a:off x="8009472" y="3631759"/>
              <a:ext cx="2192777" cy="2192777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" name="Google Shape;382;p48"/>
            <p:cNvSpPr/>
            <p:nvPr/>
          </p:nvSpPr>
          <p:spPr>
            <a:xfrm>
              <a:off x="7214200" y="4406002"/>
              <a:ext cx="454800" cy="454800"/>
            </a:xfrm>
            <a:prstGeom prst="ellipse">
              <a:avLst/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01009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type="blank" preserve="1">
  <p:cSld name="BACKGROUND 1">
    <p:bg>
      <p:bgPr>
        <a:solidFill>
          <a:srgbClr val="F9B090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76516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2" preserve="1">
  <p:cSld name="BACKGROUND2">
    <p:bg>
      <p:bgPr>
        <a:solidFill>
          <a:srgbClr val="455A64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83841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3" preserve="1">
  <p:cSld name="BACKGROUND3">
    <p:bg>
      <p:bgPr>
        <a:solidFill>
          <a:srgbClr val="FFE3D7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33596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BLANK">
    <p:bg>
      <p:bgPr>
        <a:solidFill>
          <a:srgbClr val="FFFFFF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69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950967" y="740800"/>
            <a:ext cx="8298000" cy="6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ubTitle" idx="1"/>
          </p:nvPr>
        </p:nvSpPr>
        <p:spPr>
          <a:xfrm>
            <a:off x="963500" y="2223467"/>
            <a:ext cx="7958000" cy="36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65" name="Google Shape;65;p7"/>
          <p:cNvGrpSpPr/>
          <p:nvPr/>
        </p:nvGrpSpPr>
        <p:grpSpPr>
          <a:xfrm flipH="1">
            <a:off x="-1250853" y="5059736"/>
            <a:ext cx="3319191" cy="2865653"/>
            <a:chOff x="7214200" y="3291297"/>
            <a:chExt cx="3328510" cy="2873700"/>
          </a:xfrm>
        </p:grpSpPr>
        <p:sp>
          <p:nvSpPr>
            <p:cNvPr id="66" name="Google Shape;66;p7"/>
            <p:cNvSpPr/>
            <p:nvPr/>
          </p:nvSpPr>
          <p:spPr>
            <a:xfrm rot="6775426">
              <a:off x="8009472" y="3631759"/>
              <a:ext cx="2192777" cy="2192777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7704900" y="4122222"/>
              <a:ext cx="220800" cy="22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7214200" y="4406002"/>
              <a:ext cx="454800" cy="45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" name="Google Shape;69;p7"/>
          <p:cNvGrpSpPr/>
          <p:nvPr/>
        </p:nvGrpSpPr>
        <p:grpSpPr>
          <a:xfrm flipH="1">
            <a:off x="10440584" y="5445364"/>
            <a:ext cx="2388673" cy="2094425"/>
            <a:chOff x="-471163" y="3954622"/>
            <a:chExt cx="1791505" cy="1570819"/>
          </a:xfrm>
        </p:grpSpPr>
        <p:sp>
          <p:nvSpPr>
            <p:cNvPr id="70" name="Google Shape;70;p7"/>
            <p:cNvSpPr/>
            <p:nvPr/>
          </p:nvSpPr>
          <p:spPr>
            <a:xfrm rot="-737604">
              <a:off x="-363593" y="4045738"/>
              <a:ext cx="976015" cy="1115545"/>
            </a:xfrm>
            <a:custGeom>
              <a:avLst/>
              <a:gdLst/>
              <a:ahLst/>
              <a:cxnLst/>
              <a:rect l="l" t="t" r="r" b="b"/>
              <a:pathLst>
                <a:path w="42131" h="48154" extrusionOk="0">
                  <a:moveTo>
                    <a:pt x="37318" y="1"/>
                  </a:moveTo>
                  <a:cubicBezTo>
                    <a:pt x="35418" y="1"/>
                    <a:pt x="33624" y="973"/>
                    <a:pt x="32224" y="2309"/>
                  </a:cubicBezTo>
                  <a:cubicBezTo>
                    <a:pt x="30789" y="3677"/>
                    <a:pt x="29688" y="5411"/>
                    <a:pt x="28621" y="7079"/>
                  </a:cubicBezTo>
                  <a:cubicBezTo>
                    <a:pt x="27520" y="8780"/>
                    <a:pt x="26353" y="10448"/>
                    <a:pt x="24785" y="11716"/>
                  </a:cubicBezTo>
                  <a:cubicBezTo>
                    <a:pt x="24416" y="11979"/>
                    <a:pt x="23963" y="12243"/>
                    <a:pt x="23543" y="12243"/>
                  </a:cubicBezTo>
                  <a:cubicBezTo>
                    <a:pt x="23431" y="12243"/>
                    <a:pt x="23322" y="12225"/>
                    <a:pt x="23217" y="12183"/>
                  </a:cubicBezTo>
                  <a:cubicBezTo>
                    <a:pt x="22683" y="11983"/>
                    <a:pt x="22483" y="11282"/>
                    <a:pt x="22517" y="10715"/>
                  </a:cubicBezTo>
                  <a:cubicBezTo>
                    <a:pt x="22583" y="10148"/>
                    <a:pt x="22650" y="9581"/>
                    <a:pt x="22650" y="8980"/>
                  </a:cubicBezTo>
                  <a:cubicBezTo>
                    <a:pt x="22530" y="7754"/>
                    <a:pt x="21284" y="6877"/>
                    <a:pt x="20042" y="6877"/>
                  </a:cubicBezTo>
                  <a:cubicBezTo>
                    <a:pt x="19899" y="6877"/>
                    <a:pt x="19756" y="6888"/>
                    <a:pt x="19615" y="6912"/>
                  </a:cubicBezTo>
                  <a:cubicBezTo>
                    <a:pt x="18280" y="7146"/>
                    <a:pt x="17213" y="8247"/>
                    <a:pt x="16646" y="9514"/>
                  </a:cubicBezTo>
                  <a:cubicBezTo>
                    <a:pt x="16079" y="10782"/>
                    <a:pt x="15912" y="12183"/>
                    <a:pt x="15778" y="13550"/>
                  </a:cubicBezTo>
                  <a:cubicBezTo>
                    <a:pt x="15512" y="16119"/>
                    <a:pt x="15245" y="18687"/>
                    <a:pt x="15011" y="21256"/>
                  </a:cubicBezTo>
                  <a:cubicBezTo>
                    <a:pt x="14844" y="22657"/>
                    <a:pt x="14511" y="24291"/>
                    <a:pt x="13277" y="24825"/>
                  </a:cubicBezTo>
                  <a:cubicBezTo>
                    <a:pt x="13025" y="24924"/>
                    <a:pt x="12765" y="24967"/>
                    <a:pt x="12501" y="24967"/>
                  </a:cubicBezTo>
                  <a:cubicBezTo>
                    <a:pt x="11785" y="24967"/>
                    <a:pt x="11051" y="24648"/>
                    <a:pt x="10441" y="24258"/>
                  </a:cubicBezTo>
                  <a:cubicBezTo>
                    <a:pt x="9174" y="23391"/>
                    <a:pt x="8173" y="22190"/>
                    <a:pt x="7539" y="20789"/>
                  </a:cubicBezTo>
                  <a:cubicBezTo>
                    <a:pt x="7072" y="19755"/>
                    <a:pt x="6739" y="18487"/>
                    <a:pt x="5771" y="17887"/>
                  </a:cubicBezTo>
                  <a:cubicBezTo>
                    <a:pt x="5442" y="17689"/>
                    <a:pt x="5075" y="17600"/>
                    <a:pt x="4700" y="17600"/>
                  </a:cubicBezTo>
                  <a:cubicBezTo>
                    <a:pt x="3747" y="17600"/>
                    <a:pt x="2743" y="18174"/>
                    <a:pt x="2169" y="18988"/>
                  </a:cubicBezTo>
                  <a:cubicBezTo>
                    <a:pt x="1402" y="20155"/>
                    <a:pt x="1368" y="21623"/>
                    <a:pt x="1201" y="22991"/>
                  </a:cubicBezTo>
                  <a:cubicBezTo>
                    <a:pt x="1" y="31263"/>
                    <a:pt x="634" y="40670"/>
                    <a:pt x="7206" y="46407"/>
                  </a:cubicBezTo>
                  <a:lnTo>
                    <a:pt x="7206" y="46441"/>
                  </a:lnTo>
                  <a:cubicBezTo>
                    <a:pt x="9668" y="47652"/>
                    <a:pt x="12095" y="48154"/>
                    <a:pt x="14603" y="48154"/>
                  </a:cubicBezTo>
                  <a:cubicBezTo>
                    <a:pt x="16376" y="48154"/>
                    <a:pt x="18189" y="47903"/>
                    <a:pt x="20082" y="47475"/>
                  </a:cubicBezTo>
                  <a:cubicBezTo>
                    <a:pt x="24651" y="46341"/>
                    <a:pt x="28854" y="44006"/>
                    <a:pt x="32224" y="40737"/>
                  </a:cubicBezTo>
                  <a:cubicBezTo>
                    <a:pt x="33258" y="39869"/>
                    <a:pt x="34092" y="38768"/>
                    <a:pt x="34692" y="37568"/>
                  </a:cubicBezTo>
                  <a:cubicBezTo>
                    <a:pt x="35226" y="36333"/>
                    <a:pt x="35326" y="34832"/>
                    <a:pt x="34625" y="33665"/>
                  </a:cubicBezTo>
                  <a:cubicBezTo>
                    <a:pt x="33890" y="32342"/>
                    <a:pt x="32381" y="31792"/>
                    <a:pt x="30852" y="31792"/>
                  </a:cubicBezTo>
                  <a:cubicBezTo>
                    <a:pt x="30299" y="31792"/>
                    <a:pt x="29744" y="31864"/>
                    <a:pt x="29221" y="31997"/>
                  </a:cubicBezTo>
                  <a:cubicBezTo>
                    <a:pt x="28154" y="32264"/>
                    <a:pt x="27153" y="32731"/>
                    <a:pt x="26086" y="32831"/>
                  </a:cubicBezTo>
                  <a:cubicBezTo>
                    <a:pt x="26013" y="32835"/>
                    <a:pt x="25939" y="32838"/>
                    <a:pt x="25866" y="32838"/>
                  </a:cubicBezTo>
                  <a:cubicBezTo>
                    <a:pt x="24825" y="32838"/>
                    <a:pt x="23724" y="32395"/>
                    <a:pt x="23351" y="31430"/>
                  </a:cubicBezTo>
                  <a:cubicBezTo>
                    <a:pt x="22984" y="30396"/>
                    <a:pt x="23617" y="29228"/>
                    <a:pt x="24485" y="28595"/>
                  </a:cubicBezTo>
                  <a:cubicBezTo>
                    <a:pt x="25385" y="27961"/>
                    <a:pt x="26486" y="27761"/>
                    <a:pt x="27554" y="27494"/>
                  </a:cubicBezTo>
                  <a:cubicBezTo>
                    <a:pt x="30489" y="26760"/>
                    <a:pt x="33291" y="25526"/>
                    <a:pt x="35826" y="23858"/>
                  </a:cubicBezTo>
                  <a:cubicBezTo>
                    <a:pt x="37094" y="22991"/>
                    <a:pt x="38428" y="21656"/>
                    <a:pt x="38028" y="20189"/>
                  </a:cubicBezTo>
                  <a:cubicBezTo>
                    <a:pt x="37727" y="19121"/>
                    <a:pt x="36593" y="18521"/>
                    <a:pt x="35559" y="18287"/>
                  </a:cubicBezTo>
                  <a:cubicBezTo>
                    <a:pt x="34492" y="18054"/>
                    <a:pt x="33358" y="18020"/>
                    <a:pt x="32357" y="17587"/>
                  </a:cubicBezTo>
                  <a:cubicBezTo>
                    <a:pt x="31490" y="17186"/>
                    <a:pt x="30689" y="16186"/>
                    <a:pt x="31123" y="15285"/>
                  </a:cubicBezTo>
                  <a:cubicBezTo>
                    <a:pt x="31390" y="14818"/>
                    <a:pt x="31823" y="14451"/>
                    <a:pt x="32324" y="14251"/>
                  </a:cubicBezTo>
                  <a:cubicBezTo>
                    <a:pt x="34925" y="12783"/>
                    <a:pt x="37294" y="10982"/>
                    <a:pt x="39362" y="8814"/>
                  </a:cubicBezTo>
                  <a:cubicBezTo>
                    <a:pt x="40763" y="7379"/>
                    <a:pt x="42131" y="5545"/>
                    <a:pt x="41830" y="3543"/>
                  </a:cubicBezTo>
                  <a:cubicBezTo>
                    <a:pt x="41530" y="1542"/>
                    <a:pt x="39562" y="107"/>
                    <a:pt x="37594" y="7"/>
                  </a:cubicBezTo>
                  <a:cubicBezTo>
                    <a:pt x="37502" y="3"/>
                    <a:pt x="37410" y="1"/>
                    <a:pt x="37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7"/>
            <p:cNvSpPr/>
            <p:nvPr/>
          </p:nvSpPr>
          <p:spPr>
            <a:xfrm rot="3511653">
              <a:off x="425939" y="4556166"/>
              <a:ext cx="672884" cy="896534"/>
            </a:xfrm>
            <a:custGeom>
              <a:avLst/>
              <a:gdLst/>
              <a:ahLst/>
              <a:cxnLst/>
              <a:rect l="l" t="t" r="r" b="b"/>
              <a:pathLst>
                <a:path w="32940" h="43893" extrusionOk="0">
                  <a:moveTo>
                    <a:pt x="3212" y="0"/>
                  </a:moveTo>
                  <a:cubicBezTo>
                    <a:pt x="2638" y="0"/>
                    <a:pt x="2293" y="232"/>
                    <a:pt x="2254" y="259"/>
                  </a:cubicBezTo>
                  <a:lnTo>
                    <a:pt x="2254" y="259"/>
                  </a:lnTo>
                  <a:cubicBezTo>
                    <a:pt x="1875" y="464"/>
                    <a:pt x="0" y="1784"/>
                    <a:pt x="2718" y="6766"/>
                  </a:cubicBezTo>
                  <a:cubicBezTo>
                    <a:pt x="5720" y="12303"/>
                    <a:pt x="7755" y="15005"/>
                    <a:pt x="7755" y="15005"/>
                  </a:cubicBezTo>
                  <a:cubicBezTo>
                    <a:pt x="7755" y="15005"/>
                    <a:pt x="8322" y="16306"/>
                    <a:pt x="7221" y="16540"/>
                  </a:cubicBezTo>
                  <a:cubicBezTo>
                    <a:pt x="6120" y="16773"/>
                    <a:pt x="3719" y="16440"/>
                    <a:pt x="3252" y="17774"/>
                  </a:cubicBezTo>
                  <a:cubicBezTo>
                    <a:pt x="2818" y="19108"/>
                    <a:pt x="3852" y="20476"/>
                    <a:pt x="5920" y="21543"/>
                  </a:cubicBezTo>
                  <a:cubicBezTo>
                    <a:pt x="7988" y="22644"/>
                    <a:pt x="12425" y="25212"/>
                    <a:pt x="12825" y="25446"/>
                  </a:cubicBezTo>
                  <a:cubicBezTo>
                    <a:pt x="13225" y="25679"/>
                    <a:pt x="13626" y="26280"/>
                    <a:pt x="12925" y="26547"/>
                  </a:cubicBezTo>
                  <a:cubicBezTo>
                    <a:pt x="12191" y="26814"/>
                    <a:pt x="6821" y="27514"/>
                    <a:pt x="7288" y="30083"/>
                  </a:cubicBezTo>
                  <a:cubicBezTo>
                    <a:pt x="7788" y="32618"/>
                    <a:pt x="14059" y="34719"/>
                    <a:pt x="14726" y="34953"/>
                  </a:cubicBezTo>
                  <a:cubicBezTo>
                    <a:pt x="15427" y="35186"/>
                    <a:pt x="15560" y="35487"/>
                    <a:pt x="15527" y="35853"/>
                  </a:cubicBezTo>
                  <a:cubicBezTo>
                    <a:pt x="15527" y="36220"/>
                    <a:pt x="13659" y="36287"/>
                    <a:pt x="12125" y="36554"/>
                  </a:cubicBezTo>
                  <a:cubicBezTo>
                    <a:pt x="10590" y="36821"/>
                    <a:pt x="8889" y="37388"/>
                    <a:pt x="9289" y="38822"/>
                  </a:cubicBezTo>
                  <a:cubicBezTo>
                    <a:pt x="9689" y="40290"/>
                    <a:pt x="13459" y="43225"/>
                    <a:pt x="22399" y="43893"/>
                  </a:cubicBezTo>
                  <a:lnTo>
                    <a:pt x="26568" y="43893"/>
                  </a:lnTo>
                  <a:lnTo>
                    <a:pt x="28770" y="40323"/>
                  </a:lnTo>
                  <a:cubicBezTo>
                    <a:pt x="32939" y="32384"/>
                    <a:pt x="32439" y="27614"/>
                    <a:pt x="31438" y="26513"/>
                  </a:cubicBezTo>
                  <a:cubicBezTo>
                    <a:pt x="31145" y="26201"/>
                    <a:pt x="30823" y="26072"/>
                    <a:pt x="30487" y="26072"/>
                  </a:cubicBezTo>
                  <a:cubicBezTo>
                    <a:pt x="29640" y="26072"/>
                    <a:pt x="28710" y="26902"/>
                    <a:pt x="27969" y="27714"/>
                  </a:cubicBezTo>
                  <a:cubicBezTo>
                    <a:pt x="26997" y="28812"/>
                    <a:pt x="26054" y="30234"/>
                    <a:pt x="25668" y="30234"/>
                  </a:cubicBezTo>
                  <a:cubicBezTo>
                    <a:pt x="25643" y="30234"/>
                    <a:pt x="25621" y="30228"/>
                    <a:pt x="25601" y="30216"/>
                  </a:cubicBezTo>
                  <a:cubicBezTo>
                    <a:pt x="25234" y="30049"/>
                    <a:pt x="25100" y="29782"/>
                    <a:pt x="25267" y="29082"/>
                  </a:cubicBezTo>
                  <a:cubicBezTo>
                    <a:pt x="25401" y="28348"/>
                    <a:pt x="26935" y="21943"/>
                    <a:pt x="25034" y="20176"/>
                  </a:cubicBezTo>
                  <a:cubicBezTo>
                    <a:pt x="24712" y="19871"/>
                    <a:pt x="24343" y="19744"/>
                    <a:pt x="23949" y="19744"/>
                  </a:cubicBezTo>
                  <a:cubicBezTo>
                    <a:pt x="22055" y="19744"/>
                    <a:pt x="19587" y="22691"/>
                    <a:pt x="19063" y="23078"/>
                  </a:cubicBezTo>
                  <a:cubicBezTo>
                    <a:pt x="18918" y="23190"/>
                    <a:pt x="18791" y="23237"/>
                    <a:pt x="18682" y="23237"/>
                  </a:cubicBezTo>
                  <a:cubicBezTo>
                    <a:pt x="18337" y="23237"/>
                    <a:pt x="18170" y="22773"/>
                    <a:pt x="18196" y="22444"/>
                  </a:cubicBezTo>
                  <a:cubicBezTo>
                    <a:pt x="18196" y="21977"/>
                    <a:pt x="18396" y="16840"/>
                    <a:pt x="18562" y="14505"/>
                  </a:cubicBezTo>
                  <a:cubicBezTo>
                    <a:pt x="18729" y="12203"/>
                    <a:pt x="18162" y="10602"/>
                    <a:pt x="16728" y="10268"/>
                  </a:cubicBezTo>
                  <a:cubicBezTo>
                    <a:pt x="16629" y="10246"/>
                    <a:pt x="16533" y="10235"/>
                    <a:pt x="16440" y="10235"/>
                  </a:cubicBezTo>
                  <a:cubicBezTo>
                    <a:pt x="15166" y="10235"/>
                    <a:pt x="14307" y="12225"/>
                    <a:pt x="13592" y="12970"/>
                  </a:cubicBezTo>
                  <a:cubicBezTo>
                    <a:pt x="13392" y="13179"/>
                    <a:pt x="13187" y="13256"/>
                    <a:pt x="12994" y="13256"/>
                  </a:cubicBezTo>
                  <a:cubicBezTo>
                    <a:pt x="12447" y="13256"/>
                    <a:pt x="11991" y="12637"/>
                    <a:pt x="11991" y="12637"/>
                  </a:cubicBezTo>
                  <a:cubicBezTo>
                    <a:pt x="11991" y="12637"/>
                    <a:pt x="10757" y="9468"/>
                    <a:pt x="7655" y="3997"/>
                  </a:cubicBezTo>
                  <a:cubicBezTo>
                    <a:pt x="5777" y="650"/>
                    <a:pt x="4174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575641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80" preserve="1">
  <p:cSld name="TITLE + 3 COLUMNS 80">
    <p:bg>
      <p:bgPr>
        <a:solidFill>
          <a:srgbClr val="FFFFFF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/>
          <p:nvPr/>
        </p:nvSpPr>
        <p:spPr>
          <a:xfrm>
            <a:off x="-29600" y="3415133"/>
            <a:ext cx="12374000" cy="355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2"/>
              </a:solidFill>
            </a:endParaRPr>
          </a:p>
        </p:txBody>
      </p:sp>
      <p:sp>
        <p:nvSpPr>
          <p:cNvPr id="392" name="Google Shape;392;p53"/>
          <p:cNvSpPr txBox="1">
            <a:spLocks noGrp="1"/>
          </p:cNvSpPr>
          <p:nvPr>
            <p:ph type="title"/>
          </p:nvPr>
        </p:nvSpPr>
        <p:spPr>
          <a:xfrm>
            <a:off x="950967" y="694467"/>
            <a:ext cx="3183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93" name="Google Shape;393;p53"/>
          <p:cNvSpPr txBox="1">
            <a:spLocks noGrp="1"/>
          </p:cNvSpPr>
          <p:nvPr>
            <p:ph type="subTitle" idx="1"/>
          </p:nvPr>
        </p:nvSpPr>
        <p:spPr>
          <a:xfrm>
            <a:off x="950967" y="2911520"/>
            <a:ext cx="2344000" cy="5036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4" name="Google Shape;394;p53"/>
          <p:cNvSpPr txBox="1">
            <a:spLocks noGrp="1"/>
          </p:cNvSpPr>
          <p:nvPr>
            <p:ph type="subTitle" idx="2"/>
          </p:nvPr>
        </p:nvSpPr>
        <p:spPr>
          <a:xfrm>
            <a:off x="4924000" y="2911520"/>
            <a:ext cx="2344000" cy="5036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subTitle" idx="3"/>
          </p:nvPr>
        </p:nvSpPr>
        <p:spPr>
          <a:xfrm>
            <a:off x="8897033" y="2911520"/>
            <a:ext cx="2344000" cy="5036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6" name="Google Shape;396;p53"/>
          <p:cNvSpPr txBox="1">
            <a:spLocks noGrp="1"/>
          </p:cNvSpPr>
          <p:nvPr>
            <p:ph type="subTitle" idx="4"/>
          </p:nvPr>
        </p:nvSpPr>
        <p:spPr>
          <a:xfrm>
            <a:off x="950967" y="3569989"/>
            <a:ext cx="2344000" cy="16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67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67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67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67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67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67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67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67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subTitle" idx="5"/>
          </p:nvPr>
        </p:nvSpPr>
        <p:spPr>
          <a:xfrm>
            <a:off x="4924633" y="3568203"/>
            <a:ext cx="2344000" cy="1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67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67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67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67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67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67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67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67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8" name="Google Shape;398;p53"/>
          <p:cNvSpPr txBox="1">
            <a:spLocks noGrp="1"/>
          </p:cNvSpPr>
          <p:nvPr>
            <p:ph type="subTitle" idx="6"/>
          </p:nvPr>
        </p:nvSpPr>
        <p:spPr>
          <a:xfrm>
            <a:off x="8897033" y="3568200"/>
            <a:ext cx="2344000" cy="1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67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67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67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67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67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67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67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67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11848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bg>
      <p:bgPr>
        <a:solidFill>
          <a:srgbClr val="FFE3D7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>
            <a:spLocks noGrp="1"/>
          </p:cNvSpPr>
          <p:nvPr>
            <p:ph type="title"/>
          </p:nvPr>
        </p:nvSpPr>
        <p:spPr>
          <a:xfrm>
            <a:off x="960000" y="1422867"/>
            <a:ext cx="6297200" cy="2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01" name="Google Shape;401;p5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02" name="Google Shape;402;p54"/>
          <p:cNvSpPr txBox="1">
            <a:spLocks noGrp="1"/>
          </p:cNvSpPr>
          <p:nvPr>
            <p:ph type="subTitle" idx="1"/>
          </p:nvPr>
        </p:nvSpPr>
        <p:spPr>
          <a:xfrm>
            <a:off x="960000" y="3838333"/>
            <a:ext cx="6248800" cy="10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03" name="Google Shape;403;p54"/>
          <p:cNvSpPr txBox="1"/>
          <p:nvPr/>
        </p:nvSpPr>
        <p:spPr>
          <a:xfrm>
            <a:off x="960000" y="5356667"/>
            <a:ext cx="66564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</a:t>
            </a:r>
            <a:r>
              <a:rPr lang="en" sz="1467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 This presentation template was created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n" sz="1467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including icons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en" sz="1467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and infographics &amp; images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sz="1733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124060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4" preserve="1">
  <p:cSld name="TITLE + TEXT4">
    <p:bg>
      <p:bgPr>
        <a:solidFill>
          <a:schemeClr val="dk2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06" name="Google Shape;406;p5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07" name="Google Shape;407;p55"/>
          <p:cNvSpPr txBox="1">
            <a:spLocks noGrp="1"/>
          </p:cNvSpPr>
          <p:nvPr>
            <p:ph type="subTitle" idx="1"/>
          </p:nvPr>
        </p:nvSpPr>
        <p:spPr>
          <a:xfrm>
            <a:off x="967633" y="1546567"/>
            <a:ext cx="10272000" cy="45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408" name="Google Shape;408;p55"/>
          <p:cNvGrpSpPr/>
          <p:nvPr/>
        </p:nvGrpSpPr>
        <p:grpSpPr>
          <a:xfrm rot="-9984716">
            <a:off x="10423419" y="-540521"/>
            <a:ext cx="2236779" cy="1961241"/>
            <a:chOff x="-471163" y="3954622"/>
            <a:chExt cx="1791505" cy="1570819"/>
          </a:xfrm>
        </p:grpSpPr>
        <p:sp>
          <p:nvSpPr>
            <p:cNvPr id="409" name="Google Shape;409;p55"/>
            <p:cNvSpPr/>
            <p:nvPr/>
          </p:nvSpPr>
          <p:spPr>
            <a:xfrm rot="3511653">
              <a:off x="425939" y="4556166"/>
              <a:ext cx="672884" cy="896534"/>
            </a:xfrm>
            <a:custGeom>
              <a:avLst/>
              <a:gdLst/>
              <a:ahLst/>
              <a:cxnLst/>
              <a:rect l="l" t="t" r="r" b="b"/>
              <a:pathLst>
                <a:path w="32940" h="43893" extrusionOk="0">
                  <a:moveTo>
                    <a:pt x="3212" y="0"/>
                  </a:moveTo>
                  <a:cubicBezTo>
                    <a:pt x="2638" y="0"/>
                    <a:pt x="2293" y="232"/>
                    <a:pt x="2254" y="259"/>
                  </a:cubicBezTo>
                  <a:lnTo>
                    <a:pt x="2254" y="259"/>
                  </a:lnTo>
                  <a:cubicBezTo>
                    <a:pt x="1875" y="464"/>
                    <a:pt x="0" y="1784"/>
                    <a:pt x="2718" y="6766"/>
                  </a:cubicBezTo>
                  <a:cubicBezTo>
                    <a:pt x="5720" y="12303"/>
                    <a:pt x="7755" y="15005"/>
                    <a:pt x="7755" y="15005"/>
                  </a:cubicBezTo>
                  <a:cubicBezTo>
                    <a:pt x="7755" y="15005"/>
                    <a:pt x="8322" y="16306"/>
                    <a:pt x="7221" y="16540"/>
                  </a:cubicBezTo>
                  <a:cubicBezTo>
                    <a:pt x="6120" y="16773"/>
                    <a:pt x="3719" y="16440"/>
                    <a:pt x="3252" y="17774"/>
                  </a:cubicBezTo>
                  <a:cubicBezTo>
                    <a:pt x="2818" y="19108"/>
                    <a:pt x="3852" y="20476"/>
                    <a:pt x="5920" y="21543"/>
                  </a:cubicBezTo>
                  <a:cubicBezTo>
                    <a:pt x="7988" y="22644"/>
                    <a:pt x="12425" y="25212"/>
                    <a:pt x="12825" y="25446"/>
                  </a:cubicBezTo>
                  <a:cubicBezTo>
                    <a:pt x="13225" y="25679"/>
                    <a:pt x="13626" y="26280"/>
                    <a:pt x="12925" y="26547"/>
                  </a:cubicBezTo>
                  <a:cubicBezTo>
                    <a:pt x="12191" y="26814"/>
                    <a:pt x="6821" y="27514"/>
                    <a:pt x="7288" y="30083"/>
                  </a:cubicBezTo>
                  <a:cubicBezTo>
                    <a:pt x="7788" y="32618"/>
                    <a:pt x="14059" y="34719"/>
                    <a:pt x="14726" y="34953"/>
                  </a:cubicBezTo>
                  <a:cubicBezTo>
                    <a:pt x="15427" y="35186"/>
                    <a:pt x="15560" y="35487"/>
                    <a:pt x="15527" y="35853"/>
                  </a:cubicBezTo>
                  <a:cubicBezTo>
                    <a:pt x="15527" y="36220"/>
                    <a:pt x="13659" y="36287"/>
                    <a:pt x="12125" y="36554"/>
                  </a:cubicBezTo>
                  <a:cubicBezTo>
                    <a:pt x="10590" y="36821"/>
                    <a:pt x="8889" y="37388"/>
                    <a:pt x="9289" y="38822"/>
                  </a:cubicBezTo>
                  <a:cubicBezTo>
                    <a:pt x="9689" y="40290"/>
                    <a:pt x="13459" y="43225"/>
                    <a:pt x="22399" y="43893"/>
                  </a:cubicBezTo>
                  <a:lnTo>
                    <a:pt x="26568" y="43893"/>
                  </a:lnTo>
                  <a:lnTo>
                    <a:pt x="28770" y="40323"/>
                  </a:lnTo>
                  <a:cubicBezTo>
                    <a:pt x="32939" y="32384"/>
                    <a:pt x="32439" y="27614"/>
                    <a:pt x="31438" y="26513"/>
                  </a:cubicBezTo>
                  <a:cubicBezTo>
                    <a:pt x="31145" y="26201"/>
                    <a:pt x="30823" y="26072"/>
                    <a:pt x="30487" y="26072"/>
                  </a:cubicBezTo>
                  <a:cubicBezTo>
                    <a:pt x="29640" y="26072"/>
                    <a:pt x="28710" y="26902"/>
                    <a:pt x="27969" y="27714"/>
                  </a:cubicBezTo>
                  <a:cubicBezTo>
                    <a:pt x="26997" y="28812"/>
                    <a:pt x="26054" y="30234"/>
                    <a:pt x="25668" y="30234"/>
                  </a:cubicBezTo>
                  <a:cubicBezTo>
                    <a:pt x="25643" y="30234"/>
                    <a:pt x="25621" y="30228"/>
                    <a:pt x="25601" y="30216"/>
                  </a:cubicBezTo>
                  <a:cubicBezTo>
                    <a:pt x="25234" y="30049"/>
                    <a:pt x="25100" y="29782"/>
                    <a:pt x="25267" y="29082"/>
                  </a:cubicBezTo>
                  <a:cubicBezTo>
                    <a:pt x="25401" y="28348"/>
                    <a:pt x="26935" y="21943"/>
                    <a:pt x="25034" y="20176"/>
                  </a:cubicBezTo>
                  <a:cubicBezTo>
                    <a:pt x="24712" y="19871"/>
                    <a:pt x="24343" y="19744"/>
                    <a:pt x="23949" y="19744"/>
                  </a:cubicBezTo>
                  <a:cubicBezTo>
                    <a:pt x="22055" y="19744"/>
                    <a:pt x="19587" y="22691"/>
                    <a:pt x="19063" y="23078"/>
                  </a:cubicBezTo>
                  <a:cubicBezTo>
                    <a:pt x="18918" y="23190"/>
                    <a:pt x="18791" y="23237"/>
                    <a:pt x="18682" y="23237"/>
                  </a:cubicBezTo>
                  <a:cubicBezTo>
                    <a:pt x="18337" y="23237"/>
                    <a:pt x="18170" y="22773"/>
                    <a:pt x="18196" y="22444"/>
                  </a:cubicBezTo>
                  <a:cubicBezTo>
                    <a:pt x="18196" y="21977"/>
                    <a:pt x="18396" y="16840"/>
                    <a:pt x="18562" y="14505"/>
                  </a:cubicBezTo>
                  <a:cubicBezTo>
                    <a:pt x="18729" y="12203"/>
                    <a:pt x="18162" y="10602"/>
                    <a:pt x="16728" y="10268"/>
                  </a:cubicBezTo>
                  <a:cubicBezTo>
                    <a:pt x="16629" y="10246"/>
                    <a:pt x="16533" y="10235"/>
                    <a:pt x="16440" y="10235"/>
                  </a:cubicBezTo>
                  <a:cubicBezTo>
                    <a:pt x="15166" y="10235"/>
                    <a:pt x="14307" y="12225"/>
                    <a:pt x="13592" y="12970"/>
                  </a:cubicBezTo>
                  <a:cubicBezTo>
                    <a:pt x="13392" y="13179"/>
                    <a:pt x="13187" y="13256"/>
                    <a:pt x="12994" y="13256"/>
                  </a:cubicBezTo>
                  <a:cubicBezTo>
                    <a:pt x="12447" y="13256"/>
                    <a:pt x="11991" y="12637"/>
                    <a:pt x="11991" y="12637"/>
                  </a:cubicBezTo>
                  <a:cubicBezTo>
                    <a:pt x="11991" y="12637"/>
                    <a:pt x="10757" y="9468"/>
                    <a:pt x="7655" y="3997"/>
                  </a:cubicBezTo>
                  <a:cubicBezTo>
                    <a:pt x="5777" y="650"/>
                    <a:pt x="4174" y="0"/>
                    <a:pt x="3212" y="0"/>
                  </a:cubicBezTo>
                  <a:close/>
                </a:path>
              </a:pathLst>
            </a:custGeom>
            <a:solidFill>
              <a:srgbClr val="FFFFFF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0" name="Google Shape;410;p55"/>
            <p:cNvSpPr/>
            <p:nvPr/>
          </p:nvSpPr>
          <p:spPr>
            <a:xfrm rot="-737604">
              <a:off x="-363593" y="4045738"/>
              <a:ext cx="976015" cy="1115545"/>
            </a:xfrm>
            <a:custGeom>
              <a:avLst/>
              <a:gdLst/>
              <a:ahLst/>
              <a:cxnLst/>
              <a:rect l="l" t="t" r="r" b="b"/>
              <a:pathLst>
                <a:path w="42131" h="48154" extrusionOk="0">
                  <a:moveTo>
                    <a:pt x="37318" y="1"/>
                  </a:moveTo>
                  <a:cubicBezTo>
                    <a:pt x="35418" y="1"/>
                    <a:pt x="33624" y="973"/>
                    <a:pt x="32224" y="2309"/>
                  </a:cubicBezTo>
                  <a:cubicBezTo>
                    <a:pt x="30789" y="3677"/>
                    <a:pt x="29688" y="5411"/>
                    <a:pt x="28621" y="7079"/>
                  </a:cubicBezTo>
                  <a:cubicBezTo>
                    <a:pt x="27520" y="8780"/>
                    <a:pt x="26353" y="10448"/>
                    <a:pt x="24785" y="11716"/>
                  </a:cubicBezTo>
                  <a:cubicBezTo>
                    <a:pt x="24416" y="11979"/>
                    <a:pt x="23963" y="12243"/>
                    <a:pt x="23543" y="12243"/>
                  </a:cubicBezTo>
                  <a:cubicBezTo>
                    <a:pt x="23431" y="12243"/>
                    <a:pt x="23322" y="12225"/>
                    <a:pt x="23217" y="12183"/>
                  </a:cubicBezTo>
                  <a:cubicBezTo>
                    <a:pt x="22683" y="11983"/>
                    <a:pt x="22483" y="11282"/>
                    <a:pt x="22517" y="10715"/>
                  </a:cubicBezTo>
                  <a:cubicBezTo>
                    <a:pt x="22583" y="10148"/>
                    <a:pt x="22650" y="9581"/>
                    <a:pt x="22650" y="8980"/>
                  </a:cubicBezTo>
                  <a:cubicBezTo>
                    <a:pt x="22530" y="7754"/>
                    <a:pt x="21284" y="6877"/>
                    <a:pt x="20042" y="6877"/>
                  </a:cubicBezTo>
                  <a:cubicBezTo>
                    <a:pt x="19899" y="6877"/>
                    <a:pt x="19756" y="6888"/>
                    <a:pt x="19615" y="6912"/>
                  </a:cubicBezTo>
                  <a:cubicBezTo>
                    <a:pt x="18280" y="7146"/>
                    <a:pt x="17213" y="8247"/>
                    <a:pt x="16646" y="9514"/>
                  </a:cubicBezTo>
                  <a:cubicBezTo>
                    <a:pt x="16079" y="10782"/>
                    <a:pt x="15912" y="12183"/>
                    <a:pt x="15778" y="13550"/>
                  </a:cubicBezTo>
                  <a:cubicBezTo>
                    <a:pt x="15512" y="16119"/>
                    <a:pt x="15245" y="18687"/>
                    <a:pt x="15011" y="21256"/>
                  </a:cubicBezTo>
                  <a:cubicBezTo>
                    <a:pt x="14844" y="22657"/>
                    <a:pt x="14511" y="24291"/>
                    <a:pt x="13277" y="24825"/>
                  </a:cubicBezTo>
                  <a:cubicBezTo>
                    <a:pt x="13025" y="24924"/>
                    <a:pt x="12765" y="24967"/>
                    <a:pt x="12501" y="24967"/>
                  </a:cubicBezTo>
                  <a:cubicBezTo>
                    <a:pt x="11785" y="24967"/>
                    <a:pt x="11051" y="24648"/>
                    <a:pt x="10441" y="24258"/>
                  </a:cubicBezTo>
                  <a:cubicBezTo>
                    <a:pt x="9174" y="23391"/>
                    <a:pt x="8173" y="22190"/>
                    <a:pt x="7539" y="20789"/>
                  </a:cubicBezTo>
                  <a:cubicBezTo>
                    <a:pt x="7072" y="19755"/>
                    <a:pt x="6739" y="18487"/>
                    <a:pt x="5771" y="17887"/>
                  </a:cubicBezTo>
                  <a:cubicBezTo>
                    <a:pt x="5442" y="17689"/>
                    <a:pt x="5075" y="17600"/>
                    <a:pt x="4700" y="17600"/>
                  </a:cubicBezTo>
                  <a:cubicBezTo>
                    <a:pt x="3747" y="17600"/>
                    <a:pt x="2743" y="18174"/>
                    <a:pt x="2169" y="18988"/>
                  </a:cubicBezTo>
                  <a:cubicBezTo>
                    <a:pt x="1402" y="20155"/>
                    <a:pt x="1368" y="21623"/>
                    <a:pt x="1201" y="22991"/>
                  </a:cubicBezTo>
                  <a:cubicBezTo>
                    <a:pt x="1" y="31263"/>
                    <a:pt x="634" y="40670"/>
                    <a:pt x="7206" y="46407"/>
                  </a:cubicBezTo>
                  <a:lnTo>
                    <a:pt x="7206" y="46441"/>
                  </a:lnTo>
                  <a:cubicBezTo>
                    <a:pt x="9668" y="47652"/>
                    <a:pt x="12095" y="48154"/>
                    <a:pt x="14603" y="48154"/>
                  </a:cubicBezTo>
                  <a:cubicBezTo>
                    <a:pt x="16376" y="48154"/>
                    <a:pt x="18189" y="47903"/>
                    <a:pt x="20082" y="47475"/>
                  </a:cubicBezTo>
                  <a:cubicBezTo>
                    <a:pt x="24651" y="46341"/>
                    <a:pt x="28854" y="44006"/>
                    <a:pt x="32224" y="40737"/>
                  </a:cubicBezTo>
                  <a:cubicBezTo>
                    <a:pt x="33258" y="39869"/>
                    <a:pt x="34092" y="38768"/>
                    <a:pt x="34692" y="37568"/>
                  </a:cubicBezTo>
                  <a:cubicBezTo>
                    <a:pt x="35226" y="36333"/>
                    <a:pt x="35326" y="34832"/>
                    <a:pt x="34625" y="33665"/>
                  </a:cubicBezTo>
                  <a:cubicBezTo>
                    <a:pt x="33890" y="32342"/>
                    <a:pt x="32381" y="31792"/>
                    <a:pt x="30852" y="31792"/>
                  </a:cubicBezTo>
                  <a:cubicBezTo>
                    <a:pt x="30299" y="31792"/>
                    <a:pt x="29744" y="31864"/>
                    <a:pt x="29221" y="31997"/>
                  </a:cubicBezTo>
                  <a:cubicBezTo>
                    <a:pt x="28154" y="32264"/>
                    <a:pt x="27153" y="32731"/>
                    <a:pt x="26086" y="32831"/>
                  </a:cubicBezTo>
                  <a:cubicBezTo>
                    <a:pt x="26013" y="32835"/>
                    <a:pt x="25939" y="32838"/>
                    <a:pt x="25866" y="32838"/>
                  </a:cubicBezTo>
                  <a:cubicBezTo>
                    <a:pt x="24825" y="32838"/>
                    <a:pt x="23724" y="32395"/>
                    <a:pt x="23351" y="31430"/>
                  </a:cubicBezTo>
                  <a:cubicBezTo>
                    <a:pt x="22984" y="30396"/>
                    <a:pt x="23617" y="29228"/>
                    <a:pt x="24485" y="28595"/>
                  </a:cubicBezTo>
                  <a:cubicBezTo>
                    <a:pt x="25385" y="27961"/>
                    <a:pt x="26486" y="27761"/>
                    <a:pt x="27554" y="27494"/>
                  </a:cubicBezTo>
                  <a:cubicBezTo>
                    <a:pt x="30489" y="26760"/>
                    <a:pt x="33291" y="25526"/>
                    <a:pt x="35826" y="23858"/>
                  </a:cubicBezTo>
                  <a:cubicBezTo>
                    <a:pt x="37094" y="22991"/>
                    <a:pt x="38428" y="21656"/>
                    <a:pt x="38028" y="20189"/>
                  </a:cubicBezTo>
                  <a:cubicBezTo>
                    <a:pt x="37727" y="19121"/>
                    <a:pt x="36593" y="18521"/>
                    <a:pt x="35559" y="18287"/>
                  </a:cubicBezTo>
                  <a:cubicBezTo>
                    <a:pt x="34492" y="18054"/>
                    <a:pt x="33358" y="18020"/>
                    <a:pt x="32357" y="17587"/>
                  </a:cubicBezTo>
                  <a:cubicBezTo>
                    <a:pt x="31490" y="17186"/>
                    <a:pt x="30689" y="16186"/>
                    <a:pt x="31123" y="15285"/>
                  </a:cubicBezTo>
                  <a:cubicBezTo>
                    <a:pt x="31390" y="14818"/>
                    <a:pt x="31823" y="14451"/>
                    <a:pt x="32324" y="14251"/>
                  </a:cubicBezTo>
                  <a:cubicBezTo>
                    <a:pt x="34925" y="12783"/>
                    <a:pt x="37294" y="10982"/>
                    <a:pt x="39362" y="8814"/>
                  </a:cubicBezTo>
                  <a:cubicBezTo>
                    <a:pt x="40763" y="7379"/>
                    <a:pt x="42131" y="5545"/>
                    <a:pt x="41830" y="3543"/>
                  </a:cubicBezTo>
                  <a:cubicBezTo>
                    <a:pt x="41530" y="1542"/>
                    <a:pt x="39562" y="107"/>
                    <a:pt x="37594" y="7"/>
                  </a:cubicBezTo>
                  <a:cubicBezTo>
                    <a:pt x="37502" y="3"/>
                    <a:pt x="37410" y="1"/>
                    <a:pt x="37318" y="1"/>
                  </a:cubicBezTo>
                  <a:close/>
                </a:path>
              </a:pathLst>
            </a:custGeom>
            <a:solidFill>
              <a:srgbClr val="FFFFFF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11" name="Google Shape;411;p55"/>
          <p:cNvGrpSpPr/>
          <p:nvPr/>
        </p:nvGrpSpPr>
        <p:grpSpPr>
          <a:xfrm>
            <a:off x="9456014" y="4533630"/>
            <a:ext cx="4295553" cy="3708605"/>
            <a:chOff x="7214200" y="3291297"/>
            <a:chExt cx="3328510" cy="2873700"/>
          </a:xfrm>
        </p:grpSpPr>
        <p:sp>
          <p:nvSpPr>
            <p:cNvPr id="412" name="Google Shape;412;p55"/>
            <p:cNvSpPr/>
            <p:nvPr/>
          </p:nvSpPr>
          <p:spPr>
            <a:xfrm>
              <a:off x="7704900" y="4122222"/>
              <a:ext cx="220800" cy="220800"/>
            </a:xfrm>
            <a:prstGeom prst="ellipse">
              <a:avLst/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3" name="Google Shape;413;p55"/>
            <p:cNvSpPr/>
            <p:nvPr/>
          </p:nvSpPr>
          <p:spPr>
            <a:xfrm rot="6775426">
              <a:off x="8009472" y="3631759"/>
              <a:ext cx="2192777" cy="2192777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4" name="Google Shape;414;p55"/>
            <p:cNvSpPr/>
            <p:nvPr/>
          </p:nvSpPr>
          <p:spPr>
            <a:xfrm>
              <a:off x="7214200" y="4406002"/>
              <a:ext cx="454800" cy="454800"/>
            </a:xfrm>
            <a:prstGeom prst="ellipse">
              <a:avLst/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0325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950967" y="890400"/>
            <a:ext cx="5145200" cy="5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44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1074667" y="1644233"/>
            <a:ext cx="4688000" cy="20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1074667" y="3788299"/>
            <a:ext cx="4688000" cy="16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026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4EFC5EC-37DF-CE4B-A120-AA5D369BA74C}" type="slidenum">
              <a:rPr lang="en-US" smtClean="0"/>
              <a:t>‹#›</a:t>
            </a:fld>
            <a:endParaRPr lang="en-US"/>
          </a:p>
        </p:txBody>
      </p:sp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971300" y="2144567"/>
            <a:ext cx="4211600" cy="24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933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9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80" name="Google Shape;80;p10"/>
          <p:cNvGrpSpPr/>
          <p:nvPr/>
        </p:nvGrpSpPr>
        <p:grpSpPr>
          <a:xfrm>
            <a:off x="10194299" y="5059736"/>
            <a:ext cx="3319191" cy="2865653"/>
            <a:chOff x="7214200" y="3291297"/>
            <a:chExt cx="3328510" cy="2873700"/>
          </a:xfrm>
        </p:grpSpPr>
        <p:sp>
          <p:nvSpPr>
            <p:cNvPr id="81" name="Google Shape;81;p10"/>
            <p:cNvSpPr/>
            <p:nvPr/>
          </p:nvSpPr>
          <p:spPr>
            <a:xfrm rot="6775426">
              <a:off x="8009472" y="3631759"/>
              <a:ext cx="2192777" cy="2192777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7704900" y="4122222"/>
              <a:ext cx="220800" cy="22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7214200" y="4406002"/>
              <a:ext cx="454800" cy="45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" name="Google Shape;84;p10"/>
          <p:cNvGrpSpPr/>
          <p:nvPr/>
        </p:nvGrpSpPr>
        <p:grpSpPr>
          <a:xfrm>
            <a:off x="-456119" y="5445364"/>
            <a:ext cx="2388673" cy="2094425"/>
            <a:chOff x="-471163" y="3954622"/>
            <a:chExt cx="1791505" cy="1570819"/>
          </a:xfrm>
        </p:grpSpPr>
        <p:sp>
          <p:nvSpPr>
            <p:cNvPr id="85" name="Google Shape;85;p10"/>
            <p:cNvSpPr/>
            <p:nvPr/>
          </p:nvSpPr>
          <p:spPr>
            <a:xfrm rot="-737604">
              <a:off x="-363593" y="4045738"/>
              <a:ext cx="976015" cy="1115545"/>
            </a:xfrm>
            <a:custGeom>
              <a:avLst/>
              <a:gdLst/>
              <a:ahLst/>
              <a:cxnLst/>
              <a:rect l="l" t="t" r="r" b="b"/>
              <a:pathLst>
                <a:path w="42131" h="48154" extrusionOk="0">
                  <a:moveTo>
                    <a:pt x="37318" y="1"/>
                  </a:moveTo>
                  <a:cubicBezTo>
                    <a:pt x="35418" y="1"/>
                    <a:pt x="33624" y="973"/>
                    <a:pt x="32224" y="2309"/>
                  </a:cubicBezTo>
                  <a:cubicBezTo>
                    <a:pt x="30789" y="3677"/>
                    <a:pt x="29688" y="5411"/>
                    <a:pt x="28621" y="7079"/>
                  </a:cubicBezTo>
                  <a:cubicBezTo>
                    <a:pt x="27520" y="8780"/>
                    <a:pt x="26353" y="10448"/>
                    <a:pt x="24785" y="11716"/>
                  </a:cubicBezTo>
                  <a:cubicBezTo>
                    <a:pt x="24416" y="11979"/>
                    <a:pt x="23963" y="12243"/>
                    <a:pt x="23543" y="12243"/>
                  </a:cubicBezTo>
                  <a:cubicBezTo>
                    <a:pt x="23431" y="12243"/>
                    <a:pt x="23322" y="12225"/>
                    <a:pt x="23217" y="12183"/>
                  </a:cubicBezTo>
                  <a:cubicBezTo>
                    <a:pt x="22683" y="11983"/>
                    <a:pt x="22483" y="11282"/>
                    <a:pt x="22517" y="10715"/>
                  </a:cubicBezTo>
                  <a:cubicBezTo>
                    <a:pt x="22583" y="10148"/>
                    <a:pt x="22650" y="9581"/>
                    <a:pt x="22650" y="8980"/>
                  </a:cubicBezTo>
                  <a:cubicBezTo>
                    <a:pt x="22530" y="7754"/>
                    <a:pt x="21284" y="6877"/>
                    <a:pt x="20042" y="6877"/>
                  </a:cubicBezTo>
                  <a:cubicBezTo>
                    <a:pt x="19899" y="6877"/>
                    <a:pt x="19756" y="6888"/>
                    <a:pt x="19615" y="6912"/>
                  </a:cubicBezTo>
                  <a:cubicBezTo>
                    <a:pt x="18280" y="7146"/>
                    <a:pt x="17213" y="8247"/>
                    <a:pt x="16646" y="9514"/>
                  </a:cubicBezTo>
                  <a:cubicBezTo>
                    <a:pt x="16079" y="10782"/>
                    <a:pt x="15912" y="12183"/>
                    <a:pt x="15778" y="13550"/>
                  </a:cubicBezTo>
                  <a:cubicBezTo>
                    <a:pt x="15512" y="16119"/>
                    <a:pt x="15245" y="18687"/>
                    <a:pt x="15011" y="21256"/>
                  </a:cubicBezTo>
                  <a:cubicBezTo>
                    <a:pt x="14844" y="22657"/>
                    <a:pt x="14511" y="24291"/>
                    <a:pt x="13277" y="24825"/>
                  </a:cubicBezTo>
                  <a:cubicBezTo>
                    <a:pt x="13025" y="24924"/>
                    <a:pt x="12765" y="24967"/>
                    <a:pt x="12501" y="24967"/>
                  </a:cubicBezTo>
                  <a:cubicBezTo>
                    <a:pt x="11785" y="24967"/>
                    <a:pt x="11051" y="24648"/>
                    <a:pt x="10441" y="24258"/>
                  </a:cubicBezTo>
                  <a:cubicBezTo>
                    <a:pt x="9174" y="23391"/>
                    <a:pt x="8173" y="22190"/>
                    <a:pt x="7539" y="20789"/>
                  </a:cubicBezTo>
                  <a:cubicBezTo>
                    <a:pt x="7072" y="19755"/>
                    <a:pt x="6739" y="18487"/>
                    <a:pt x="5771" y="17887"/>
                  </a:cubicBezTo>
                  <a:cubicBezTo>
                    <a:pt x="5442" y="17689"/>
                    <a:pt x="5075" y="17600"/>
                    <a:pt x="4700" y="17600"/>
                  </a:cubicBezTo>
                  <a:cubicBezTo>
                    <a:pt x="3747" y="17600"/>
                    <a:pt x="2743" y="18174"/>
                    <a:pt x="2169" y="18988"/>
                  </a:cubicBezTo>
                  <a:cubicBezTo>
                    <a:pt x="1402" y="20155"/>
                    <a:pt x="1368" y="21623"/>
                    <a:pt x="1201" y="22991"/>
                  </a:cubicBezTo>
                  <a:cubicBezTo>
                    <a:pt x="1" y="31263"/>
                    <a:pt x="634" y="40670"/>
                    <a:pt x="7206" y="46407"/>
                  </a:cubicBezTo>
                  <a:lnTo>
                    <a:pt x="7206" y="46441"/>
                  </a:lnTo>
                  <a:cubicBezTo>
                    <a:pt x="9668" y="47652"/>
                    <a:pt x="12095" y="48154"/>
                    <a:pt x="14603" y="48154"/>
                  </a:cubicBezTo>
                  <a:cubicBezTo>
                    <a:pt x="16376" y="48154"/>
                    <a:pt x="18189" y="47903"/>
                    <a:pt x="20082" y="47475"/>
                  </a:cubicBezTo>
                  <a:cubicBezTo>
                    <a:pt x="24651" y="46341"/>
                    <a:pt x="28854" y="44006"/>
                    <a:pt x="32224" y="40737"/>
                  </a:cubicBezTo>
                  <a:cubicBezTo>
                    <a:pt x="33258" y="39869"/>
                    <a:pt x="34092" y="38768"/>
                    <a:pt x="34692" y="37568"/>
                  </a:cubicBezTo>
                  <a:cubicBezTo>
                    <a:pt x="35226" y="36333"/>
                    <a:pt x="35326" y="34832"/>
                    <a:pt x="34625" y="33665"/>
                  </a:cubicBezTo>
                  <a:cubicBezTo>
                    <a:pt x="33890" y="32342"/>
                    <a:pt x="32381" y="31792"/>
                    <a:pt x="30852" y="31792"/>
                  </a:cubicBezTo>
                  <a:cubicBezTo>
                    <a:pt x="30299" y="31792"/>
                    <a:pt x="29744" y="31864"/>
                    <a:pt x="29221" y="31997"/>
                  </a:cubicBezTo>
                  <a:cubicBezTo>
                    <a:pt x="28154" y="32264"/>
                    <a:pt x="27153" y="32731"/>
                    <a:pt x="26086" y="32831"/>
                  </a:cubicBezTo>
                  <a:cubicBezTo>
                    <a:pt x="26013" y="32835"/>
                    <a:pt x="25939" y="32838"/>
                    <a:pt x="25866" y="32838"/>
                  </a:cubicBezTo>
                  <a:cubicBezTo>
                    <a:pt x="24825" y="32838"/>
                    <a:pt x="23724" y="32395"/>
                    <a:pt x="23351" y="31430"/>
                  </a:cubicBezTo>
                  <a:cubicBezTo>
                    <a:pt x="22984" y="30396"/>
                    <a:pt x="23617" y="29228"/>
                    <a:pt x="24485" y="28595"/>
                  </a:cubicBezTo>
                  <a:cubicBezTo>
                    <a:pt x="25385" y="27961"/>
                    <a:pt x="26486" y="27761"/>
                    <a:pt x="27554" y="27494"/>
                  </a:cubicBezTo>
                  <a:cubicBezTo>
                    <a:pt x="30489" y="26760"/>
                    <a:pt x="33291" y="25526"/>
                    <a:pt x="35826" y="23858"/>
                  </a:cubicBezTo>
                  <a:cubicBezTo>
                    <a:pt x="37094" y="22991"/>
                    <a:pt x="38428" y="21656"/>
                    <a:pt x="38028" y="20189"/>
                  </a:cubicBezTo>
                  <a:cubicBezTo>
                    <a:pt x="37727" y="19121"/>
                    <a:pt x="36593" y="18521"/>
                    <a:pt x="35559" y="18287"/>
                  </a:cubicBezTo>
                  <a:cubicBezTo>
                    <a:pt x="34492" y="18054"/>
                    <a:pt x="33358" y="18020"/>
                    <a:pt x="32357" y="17587"/>
                  </a:cubicBezTo>
                  <a:cubicBezTo>
                    <a:pt x="31490" y="17186"/>
                    <a:pt x="30689" y="16186"/>
                    <a:pt x="31123" y="15285"/>
                  </a:cubicBezTo>
                  <a:cubicBezTo>
                    <a:pt x="31390" y="14818"/>
                    <a:pt x="31823" y="14451"/>
                    <a:pt x="32324" y="14251"/>
                  </a:cubicBezTo>
                  <a:cubicBezTo>
                    <a:pt x="34925" y="12783"/>
                    <a:pt x="37294" y="10982"/>
                    <a:pt x="39362" y="8814"/>
                  </a:cubicBezTo>
                  <a:cubicBezTo>
                    <a:pt x="40763" y="7379"/>
                    <a:pt x="42131" y="5545"/>
                    <a:pt x="41830" y="3543"/>
                  </a:cubicBezTo>
                  <a:cubicBezTo>
                    <a:pt x="41530" y="1542"/>
                    <a:pt x="39562" y="107"/>
                    <a:pt x="37594" y="7"/>
                  </a:cubicBezTo>
                  <a:cubicBezTo>
                    <a:pt x="37502" y="3"/>
                    <a:pt x="37410" y="1"/>
                    <a:pt x="37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0"/>
            <p:cNvSpPr/>
            <p:nvPr/>
          </p:nvSpPr>
          <p:spPr>
            <a:xfrm rot="3511653">
              <a:off x="425939" y="4556166"/>
              <a:ext cx="672884" cy="896534"/>
            </a:xfrm>
            <a:custGeom>
              <a:avLst/>
              <a:gdLst/>
              <a:ahLst/>
              <a:cxnLst/>
              <a:rect l="l" t="t" r="r" b="b"/>
              <a:pathLst>
                <a:path w="32940" h="43893" extrusionOk="0">
                  <a:moveTo>
                    <a:pt x="3212" y="0"/>
                  </a:moveTo>
                  <a:cubicBezTo>
                    <a:pt x="2638" y="0"/>
                    <a:pt x="2293" y="232"/>
                    <a:pt x="2254" y="259"/>
                  </a:cubicBezTo>
                  <a:lnTo>
                    <a:pt x="2254" y="259"/>
                  </a:lnTo>
                  <a:cubicBezTo>
                    <a:pt x="1875" y="464"/>
                    <a:pt x="0" y="1784"/>
                    <a:pt x="2718" y="6766"/>
                  </a:cubicBezTo>
                  <a:cubicBezTo>
                    <a:pt x="5720" y="12303"/>
                    <a:pt x="7755" y="15005"/>
                    <a:pt x="7755" y="15005"/>
                  </a:cubicBezTo>
                  <a:cubicBezTo>
                    <a:pt x="7755" y="15005"/>
                    <a:pt x="8322" y="16306"/>
                    <a:pt x="7221" y="16540"/>
                  </a:cubicBezTo>
                  <a:cubicBezTo>
                    <a:pt x="6120" y="16773"/>
                    <a:pt x="3719" y="16440"/>
                    <a:pt x="3252" y="17774"/>
                  </a:cubicBezTo>
                  <a:cubicBezTo>
                    <a:pt x="2818" y="19108"/>
                    <a:pt x="3852" y="20476"/>
                    <a:pt x="5920" y="21543"/>
                  </a:cubicBezTo>
                  <a:cubicBezTo>
                    <a:pt x="7988" y="22644"/>
                    <a:pt x="12425" y="25212"/>
                    <a:pt x="12825" y="25446"/>
                  </a:cubicBezTo>
                  <a:cubicBezTo>
                    <a:pt x="13225" y="25679"/>
                    <a:pt x="13626" y="26280"/>
                    <a:pt x="12925" y="26547"/>
                  </a:cubicBezTo>
                  <a:cubicBezTo>
                    <a:pt x="12191" y="26814"/>
                    <a:pt x="6821" y="27514"/>
                    <a:pt x="7288" y="30083"/>
                  </a:cubicBezTo>
                  <a:cubicBezTo>
                    <a:pt x="7788" y="32618"/>
                    <a:pt x="14059" y="34719"/>
                    <a:pt x="14726" y="34953"/>
                  </a:cubicBezTo>
                  <a:cubicBezTo>
                    <a:pt x="15427" y="35186"/>
                    <a:pt x="15560" y="35487"/>
                    <a:pt x="15527" y="35853"/>
                  </a:cubicBezTo>
                  <a:cubicBezTo>
                    <a:pt x="15527" y="36220"/>
                    <a:pt x="13659" y="36287"/>
                    <a:pt x="12125" y="36554"/>
                  </a:cubicBezTo>
                  <a:cubicBezTo>
                    <a:pt x="10590" y="36821"/>
                    <a:pt x="8889" y="37388"/>
                    <a:pt x="9289" y="38822"/>
                  </a:cubicBezTo>
                  <a:cubicBezTo>
                    <a:pt x="9689" y="40290"/>
                    <a:pt x="13459" y="43225"/>
                    <a:pt x="22399" y="43893"/>
                  </a:cubicBezTo>
                  <a:lnTo>
                    <a:pt x="26568" y="43893"/>
                  </a:lnTo>
                  <a:lnTo>
                    <a:pt x="28770" y="40323"/>
                  </a:lnTo>
                  <a:cubicBezTo>
                    <a:pt x="32939" y="32384"/>
                    <a:pt x="32439" y="27614"/>
                    <a:pt x="31438" y="26513"/>
                  </a:cubicBezTo>
                  <a:cubicBezTo>
                    <a:pt x="31145" y="26201"/>
                    <a:pt x="30823" y="26072"/>
                    <a:pt x="30487" y="26072"/>
                  </a:cubicBezTo>
                  <a:cubicBezTo>
                    <a:pt x="29640" y="26072"/>
                    <a:pt x="28710" y="26902"/>
                    <a:pt x="27969" y="27714"/>
                  </a:cubicBezTo>
                  <a:cubicBezTo>
                    <a:pt x="26997" y="28812"/>
                    <a:pt x="26054" y="30234"/>
                    <a:pt x="25668" y="30234"/>
                  </a:cubicBezTo>
                  <a:cubicBezTo>
                    <a:pt x="25643" y="30234"/>
                    <a:pt x="25621" y="30228"/>
                    <a:pt x="25601" y="30216"/>
                  </a:cubicBezTo>
                  <a:cubicBezTo>
                    <a:pt x="25234" y="30049"/>
                    <a:pt x="25100" y="29782"/>
                    <a:pt x="25267" y="29082"/>
                  </a:cubicBezTo>
                  <a:cubicBezTo>
                    <a:pt x="25401" y="28348"/>
                    <a:pt x="26935" y="21943"/>
                    <a:pt x="25034" y="20176"/>
                  </a:cubicBezTo>
                  <a:cubicBezTo>
                    <a:pt x="24712" y="19871"/>
                    <a:pt x="24343" y="19744"/>
                    <a:pt x="23949" y="19744"/>
                  </a:cubicBezTo>
                  <a:cubicBezTo>
                    <a:pt x="22055" y="19744"/>
                    <a:pt x="19587" y="22691"/>
                    <a:pt x="19063" y="23078"/>
                  </a:cubicBezTo>
                  <a:cubicBezTo>
                    <a:pt x="18918" y="23190"/>
                    <a:pt x="18791" y="23237"/>
                    <a:pt x="18682" y="23237"/>
                  </a:cubicBezTo>
                  <a:cubicBezTo>
                    <a:pt x="18337" y="23237"/>
                    <a:pt x="18170" y="22773"/>
                    <a:pt x="18196" y="22444"/>
                  </a:cubicBezTo>
                  <a:cubicBezTo>
                    <a:pt x="18196" y="21977"/>
                    <a:pt x="18396" y="16840"/>
                    <a:pt x="18562" y="14505"/>
                  </a:cubicBezTo>
                  <a:cubicBezTo>
                    <a:pt x="18729" y="12203"/>
                    <a:pt x="18162" y="10602"/>
                    <a:pt x="16728" y="10268"/>
                  </a:cubicBezTo>
                  <a:cubicBezTo>
                    <a:pt x="16629" y="10246"/>
                    <a:pt x="16533" y="10235"/>
                    <a:pt x="16440" y="10235"/>
                  </a:cubicBezTo>
                  <a:cubicBezTo>
                    <a:pt x="15166" y="10235"/>
                    <a:pt x="14307" y="12225"/>
                    <a:pt x="13592" y="12970"/>
                  </a:cubicBezTo>
                  <a:cubicBezTo>
                    <a:pt x="13392" y="13179"/>
                    <a:pt x="13187" y="13256"/>
                    <a:pt x="12994" y="13256"/>
                  </a:cubicBezTo>
                  <a:cubicBezTo>
                    <a:pt x="12447" y="13256"/>
                    <a:pt x="11991" y="12637"/>
                    <a:pt x="11991" y="12637"/>
                  </a:cubicBezTo>
                  <a:cubicBezTo>
                    <a:pt x="11991" y="12637"/>
                    <a:pt x="10757" y="9468"/>
                    <a:pt x="7655" y="3997"/>
                  </a:cubicBezTo>
                  <a:cubicBezTo>
                    <a:pt x="5777" y="650"/>
                    <a:pt x="4174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0323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1"/>
          <p:cNvGrpSpPr/>
          <p:nvPr/>
        </p:nvGrpSpPr>
        <p:grpSpPr>
          <a:xfrm>
            <a:off x="9456014" y="4533630"/>
            <a:ext cx="4295553" cy="3708605"/>
            <a:chOff x="7214200" y="3291297"/>
            <a:chExt cx="3328510" cy="2873700"/>
          </a:xfrm>
        </p:grpSpPr>
        <p:sp>
          <p:nvSpPr>
            <p:cNvPr id="89" name="Google Shape;89;p11"/>
            <p:cNvSpPr/>
            <p:nvPr/>
          </p:nvSpPr>
          <p:spPr>
            <a:xfrm rot="6775426">
              <a:off x="8009472" y="3631759"/>
              <a:ext cx="2192777" cy="2192777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704900" y="4122222"/>
              <a:ext cx="220800" cy="220800"/>
            </a:xfrm>
            <a:prstGeom prst="ellipse">
              <a:avLst/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7214200" y="4406002"/>
              <a:ext cx="454800" cy="454800"/>
            </a:xfrm>
            <a:prstGeom prst="ellipse">
              <a:avLst/>
            </a:prstGeom>
            <a:solidFill>
              <a:srgbClr val="FFFFFF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951000" y="2826633"/>
            <a:ext cx="10290000" cy="13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866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950967" y="4167833"/>
            <a:ext cx="10290000" cy="10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94" name="Google Shape;94;p11"/>
          <p:cNvGrpSpPr/>
          <p:nvPr/>
        </p:nvGrpSpPr>
        <p:grpSpPr>
          <a:xfrm rot="-9984716">
            <a:off x="10423419" y="-540521"/>
            <a:ext cx="2236779" cy="1961241"/>
            <a:chOff x="-471163" y="3954622"/>
            <a:chExt cx="1791505" cy="1570819"/>
          </a:xfrm>
        </p:grpSpPr>
        <p:sp>
          <p:nvSpPr>
            <p:cNvPr id="95" name="Google Shape;95;p11"/>
            <p:cNvSpPr/>
            <p:nvPr/>
          </p:nvSpPr>
          <p:spPr>
            <a:xfrm rot="-737604">
              <a:off x="-363593" y="4045738"/>
              <a:ext cx="976015" cy="1115545"/>
            </a:xfrm>
            <a:custGeom>
              <a:avLst/>
              <a:gdLst/>
              <a:ahLst/>
              <a:cxnLst/>
              <a:rect l="l" t="t" r="r" b="b"/>
              <a:pathLst>
                <a:path w="42131" h="48154" extrusionOk="0">
                  <a:moveTo>
                    <a:pt x="37318" y="1"/>
                  </a:moveTo>
                  <a:cubicBezTo>
                    <a:pt x="35418" y="1"/>
                    <a:pt x="33624" y="973"/>
                    <a:pt x="32224" y="2309"/>
                  </a:cubicBezTo>
                  <a:cubicBezTo>
                    <a:pt x="30789" y="3677"/>
                    <a:pt x="29688" y="5411"/>
                    <a:pt x="28621" y="7079"/>
                  </a:cubicBezTo>
                  <a:cubicBezTo>
                    <a:pt x="27520" y="8780"/>
                    <a:pt x="26353" y="10448"/>
                    <a:pt x="24785" y="11716"/>
                  </a:cubicBezTo>
                  <a:cubicBezTo>
                    <a:pt x="24416" y="11979"/>
                    <a:pt x="23963" y="12243"/>
                    <a:pt x="23543" y="12243"/>
                  </a:cubicBezTo>
                  <a:cubicBezTo>
                    <a:pt x="23431" y="12243"/>
                    <a:pt x="23322" y="12225"/>
                    <a:pt x="23217" y="12183"/>
                  </a:cubicBezTo>
                  <a:cubicBezTo>
                    <a:pt x="22683" y="11983"/>
                    <a:pt x="22483" y="11282"/>
                    <a:pt x="22517" y="10715"/>
                  </a:cubicBezTo>
                  <a:cubicBezTo>
                    <a:pt x="22583" y="10148"/>
                    <a:pt x="22650" y="9581"/>
                    <a:pt x="22650" y="8980"/>
                  </a:cubicBezTo>
                  <a:cubicBezTo>
                    <a:pt x="22530" y="7754"/>
                    <a:pt x="21284" y="6877"/>
                    <a:pt x="20042" y="6877"/>
                  </a:cubicBezTo>
                  <a:cubicBezTo>
                    <a:pt x="19899" y="6877"/>
                    <a:pt x="19756" y="6888"/>
                    <a:pt x="19615" y="6912"/>
                  </a:cubicBezTo>
                  <a:cubicBezTo>
                    <a:pt x="18280" y="7146"/>
                    <a:pt x="17213" y="8247"/>
                    <a:pt x="16646" y="9514"/>
                  </a:cubicBezTo>
                  <a:cubicBezTo>
                    <a:pt x="16079" y="10782"/>
                    <a:pt x="15912" y="12183"/>
                    <a:pt x="15778" y="13550"/>
                  </a:cubicBezTo>
                  <a:cubicBezTo>
                    <a:pt x="15512" y="16119"/>
                    <a:pt x="15245" y="18687"/>
                    <a:pt x="15011" y="21256"/>
                  </a:cubicBezTo>
                  <a:cubicBezTo>
                    <a:pt x="14844" y="22657"/>
                    <a:pt x="14511" y="24291"/>
                    <a:pt x="13277" y="24825"/>
                  </a:cubicBezTo>
                  <a:cubicBezTo>
                    <a:pt x="13025" y="24924"/>
                    <a:pt x="12765" y="24967"/>
                    <a:pt x="12501" y="24967"/>
                  </a:cubicBezTo>
                  <a:cubicBezTo>
                    <a:pt x="11785" y="24967"/>
                    <a:pt x="11051" y="24648"/>
                    <a:pt x="10441" y="24258"/>
                  </a:cubicBezTo>
                  <a:cubicBezTo>
                    <a:pt x="9174" y="23391"/>
                    <a:pt x="8173" y="22190"/>
                    <a:pt x="7539" y="20789"/>
                  </a:cubicBezTo>
                  <a:cubicBezTo>
                    <a:pt x="7072" y="19755"/>
                    <a:pt x="6739" y="18487"/>
                    <a:pt x="5771" y="17887"/>
                  </a:cubicBezTo>
                  <a:cubicBezTo>
                    <a:pt x="5442" y="17689"/>
                    <a:pt x="5075" y="17600"/>
                    <a:pt x="4700" y="17600"/>
                  </a:cubicBezTo>
                  <a:cubicBezTo>
                    <a:pt x="3747" y="17600"/>
                    <a:pt x="2743" y="18174"/>
                    <a:pt x="2169" y="18988"/>
                  </a:cubicBezTo>
                  <a:cubicBezTo>
                    <a:pt x="1402" y="20155"/>
                    <a:pt x="1368" y="21623"/>
                    <a:pt x="1201" y="22991"/>
                  </a:cubicBezTo>
                  <a:cubicBezTo>
                    <a:pt x="1" y="31263"/>
                    <a:pt x="634" y="40670"/>
                    <a:pt x="7206" y="46407"/>
                  </a:cubicBezTo>
                  <a:lnTo>
                    <a:pt x="7206" y="46441"/>
                  </a:lnTo>
                  <a:cubicBezTo>
                    <a:pt x="9668" y="47652"/>
                    <a:pt x="12095" y="48154"/>
                    <a:pt x="14603" y="48154"/>
                  </a:cubicBezTo>
                  <a:cubicBezTo>
                    <a:pt x="16376" y="48154"/>
                    <a:pt x="18189" y="47903"/>
                    <a:pt x="20082" y="47475"/>
                  </a:cubicBezTo>
                  <a:cubicBezTo>
                    <a:pt x="24651" y="46341"/>
                    <a:pt x="28854" y="44006"/>
                    <a:pt x="32224" y="40737"/>
                  </a:cubicBezTo>
                  <a:cubicBezTo>
                    <a:pt x="33258" y="39869"/>
                    <a:pt x="34092" y="38768"/>
                    <a:pt x="34692" y="37568"/>
                  </a:cubicBezTo>
                  <a:cubicBezTo>
                    <a:pt x="35226" y="36333"/>
                    <a:pt x="35326" y="34832"/>
                    <a:pt x="34625" y="33665"/>
                  </a:cubicBezTo>
                  <a:cubicBezTo>
                    <a:pt x="33890" y="32342"/>
                    <a:pt x="32381" y="31792"/>
                    <a:pt x="30852" y="31792"/>
                  </a:cubicBezTo>
                  <a:cubicBezTo>
                    <a:pt x="30299" y="31792"/>
                    <a:pt x="29744" y="31864"/>
                    <a:pt x="29221" y="31997"/>
                  </a:cubicBezTo>
                  <a:cubicBezTo>
                    <a:pt x="28154" y="32264"/>
                    <a:pt x="27153" y="32731"/>
                    <a:pt x="26086" y="32831"/>
                  </a:cubicBezTo>
                  <a:cubicBezTo>
                    <a:pt x="26013" y="32835"/>
                    <a:pt x="25939" y="32838"/>
                    <a:pt x="25866" y="32838"/>
                  </a:cubicBezTo>
                  <a:cubicBezTo>
                    <a:pt x="24825" y="32838"/>
                    <a:pt x="23724" y="32395"/>
                    <a:pt x="23351" y="31430"/>
                  </a:cubicBezTo>
                  <a:cubicBezTo>
                    <a:pt x="22984" y="30396"/>
                    <a:pt x="23617" y="29228"/>
                    <a:pt x="24485" y="28595"/>
                  </a:cubicBezTo>
                  <a:cubicBezTo>
                    <a:pt x="25385" y="27961"/>
                    <a:pt x="26486" y="27761"/>
                    <a:pt x="27554" y="27494"/>
                  </a:cubicBezTo>
                  <a:cubicBezTo>
                    <a:pt x="30489" y="26760"/>
                    <a:pt x="33291" y="25526"/>
                    <a:pt x="35826" y="23858"/>
                  </a:cubicBezTo>
                  <a:cubicBezTo>
                    <a:pt x="37094" y="22991"/>
                    <a:pt x="38428" y="21656"/>
                    <a:pt x="38028" y="20189"/>
                  </a:cubicBezTo>
                  <a:cubicBezTo>
                    <a:pt x="37727" y="19121"/>
                    <a:pt x="36593" y="18521"/>
                    <a:pt x="35559" y="18287"/>
                  </a:cubicBezTo>
                  <a:cubicBezTo>
                    <a:pt x="34492" y="18054"/>
                    <a:pt x="33358" y="18020"/>
                    <a:pt x="32357" y="17587"/>
                  </a:cubicBezTo>
                  <a:cubicBezTo>
                    <a:pt x="31490" y="17186"/>
                    <a:pt x="30689" y="16186"/>
                    <a:pt x="31123" y="15285"/>
                  </a:cubicBezTo>
                  <a:cubicBezTo>
                    <a:pt x="31390" y="14818"/>
                    <a:pt x="31823" y="14451"/>
                    <a:pt x="32324" y="14251"/>
                  </a:cubicBezTo>
                  <a:cubicBezTo>
                    <a:pt x="34925" y="12783"/>
                    <a:pt x="37294" y="10982"/>
                    <a:pt x="39362" y="8814"/>
                  </a:cubicBezTo>
                  <a:cubicBezTo>
                    <a:pt x="40763" y="7379"/>
                    <a:pt x="42131" y="5545"/>
                    <a:pt x="41830" y="3543"/>
                  </a:cubicBezTo>
                  <a:cubicBezTo>
                    <a:pt x="41530" y="1542"/>
                    <a:pt x="39562" y="107"/>
                    <a:pt x="37594" y="7"/>
                  </a:cubicBezTo>
                  <a:cubicBezTo>
                    <a:pt x="37502" y="3"/>
                    <a:pt x="37410" y="1"/>
                    <a:pt x="37318" y="1"/>
                  </a:cubicBezTo>
                  <a:close/>
                </a:path>
              </a:pathLst>
            </a:custGeom>
            <a:solidFill>
              <a:srgbClr val="FFFFFF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11"/>
            <p:cNvSpPr/>
            <p:nvPr/>
          </p:nvSpPr>
          <p:spPr>
            <a:xfrm rot="3511653">
              <a:off x="425939" y="4556166"/>
              <a:ext cx="672884" cy="896534"/>
            </a:xfrm>
            <a:custGeom>
              <a:avLst/>
              <a:gdLst/>
              <a:ahLst/>
              <a:cxnLst/>
              <a:rect l="l" t="t" r="r" b="b"/>
              <a:pathLst>
                <a:path w="32940" h="43893" extrusionOk="0">
                  <a:moveTo>
                    <a:pt x="3212" y="0"/>
                  </a:moveTo>
                  <a:cubicBezTo>
                    <a:pt x="2638" y="0"/>
                    <a:pt x="2293" y="232"/>
                    <a:pt x="2254" y="259"/>
                  </a:cubicBezTo>
                  <a:lnTo>
                    <a:pt x="2254" y="259"/>
                  </a:lnTo>
                  <a:cubicBezTo>
                    <a:pt x="1875" y="464"/>
                    <a:pt x="0" y="1784"/>
                    <a:pt x="2718" y="6766"/>
                  </a:cubicBezTo>
                  <a:cubicBezTo>
                    <a:pt x="5720" y="12303"/>
                    <a:pt x="7755" y="15005"/>
                    <a:pt x="7755" y="15005"/>
                  </a:cubicBezTo>
                  <a:cubicBezTo>
                    <a:pt x="7755" y="15005"/>
                    <a:pt x="8322" y="16306"/>
                    <a:pt x="7221" y="16540"/>
                  </a:cubicBezTo>
                  <a:cubicBezTo>
                    <a:pt x="6120" y="16773"/>
                    <a:pt x="3719" y="16440"/>
                    <a:pt x="3252" y="17774"/>
                  </a:cubicBezTo>
                  <a:cubicBezTo>
                    <a:pt x="2818" y="19108"/>
                    <a:pt x="3852" y="20476"/>
                    <a:pt x="5920" y="21543"/>
                  </a:cubicBezTo>
                  <a:cubicBezTo>
                    <a:pt x="7988" y="22644"/>
                    <a:pt x="12425" y="25212"/>
                    <a:pt x="12825" y="25446"/>
                  </a:cubicBezTo>
                  <a:cubicBezTo>
                    <a:pt x="13225" y="25679"/>
                    <a:pt x="13626" y="26280"/>
                    <a:pt x="12925" y="26547"/>
                  </a:cubicBezTo>
                  <a:cubicBezTo>
                    <a:pt x="12191" y="26814"/>
                    <a:pt x="6821" y="27514"/>
                    <a:pt x="7288" y="30083"/>
                  </a:cubicBezTo>
                  <a:cubicBezTo>
                    <a:pt x="7788" y="32618"/>
                    <a:pt x="14059" y="34719"/>
                    <a:pt x="14726" y="34953"/>
                  </a:cubicBezTo>
                  <a:cubicBezTo>
                    <a:pt x="15427" y="35186"/>
                    <a:pt x="15560" y="35487"/>
                    <a:pt x="15527" y="35853"/>
                  </a:cubicBezTo>
                  <a:cubicBezTo>
                    <a:pt x="15527" y="36220"/>
                    <a:pt x="13659" y="36287"/>
                    <a:pt x="12125" y="36554"/>
                  </a:cubicBezTo>
                  <a:cubicBezTo>
                    <a:pt x="10590" y="36821"/>
                    <a:pt x="8889" y="37388"/>
                    <a:pt x="9289" y="38822"/>
                  </a:cubicBezTo>
                  <a:cubicBezTo>
                    <a:pt x="9689" y="40290"/>
                    <a:pt x="13459" y="43225"/>
                    <a:pt x="22399" y="43893"/>
                  </a:cubicBezTo>
                  <a:lnTo>
                    <a:pt x="26568" y="43893"/>
                  </a:lnTo>
                  <a:lnTo>
                    <a:pt x="28770" y="40323"/>
                  </a:lnTo>
                  <a:cubicBezTo>
                    <a:pt x="32939" y="32384"/>
                    <a:pt x="32439" y="27614"/>
                    <a:pt x="31438" y="26513"/>
                  </a:cubicBezTo>
                  <a:cubicBezTo>
                    <a:pt x="31145" y="26201"/>
                    <a:pt x="30823" y="26072"/>
                    <a:pt x="30487" y="26072"/>
                  </a:cubicBezTo>
                  <a:cubicBezTo>
                    <a:pt x="29640" y="26072"/>
                    <a:pt x="28710" y="26902"/>
                    <a:pt x="27969" y="27714"/>
                  </a:cubicBezTo>
                  <a:cubicBezTo>
                    <a:pt x="26997" y="28812"/>
                    <a:pt x="26054" y="30234"/>
                    <a:pt x="25668" y="30234"/>
                  </a:cubicBezTo>
                  <a:cubicBezTo>
                    <a:pt x="25643" y="30234"/>
                    <a:pt x="25621" y="30228"/>
                    <a:pt x="25601" y="30216"/>
                  </a:cubicBezTo>
                  <a:cubicBezTo>
                    <a:pt x="25234" y="30049"/>
                    <a:pt x="25100" y="29782"/>
                    <a:pt x="25267" y="29082"/>
                  </a:cubicBezTo>
                  <a:cubicBezTo>
                    <a:pt x="25401" y="28348"/>
                    <a:pt x="26935" y="21943"/>
                    <a:pt x="25034" y="20176"/>
                  </a:cubicBezTo>
                  <a:cubicBezTo>
                    <a:pt x="24712" y="19871"/>
                    <a:pt x="24343" y="19744"/>
                    <a:pt x="23949" y="19744"/>
                  </a:cubicBezTo>
                  <a:cubicBezTo>
                    <a:pt x="22055" y="19744"/>
                    <a:pt x="19587" y="22691"/>
                    <a:pt x="19063" y="23078"/>
                  </a:cubicBezTo>
                  <a:cubicBezTo>
                    <a:pt x="18918" y="23190"/>
                    <a:pt x="18791" y="23237"/>
                    <a:pt x="18682" y="23237"/>
                  </a:cubicBezTo>
                  <a:cubicBezTo>
                    <a:pt x="18337" y="23237"/>
                    <a:pt x="18170" y="22773"/>
                    <a:pt x="18196" y="22444"/>
                  </a:cubicBezTo>
                  <a:cubicBezTo>
                    <a:pt x="18196" y="21977"/>
                    <a:pt x="18396" y="16840"/>
                    <a:pt x="18562" y="14505"/>
                  </a:cubicBezTo>
                  <a:cubicBezTo>
                    <a:pt x="18729" y="12203"/>
                    <a:pt x="18162" y="10602"/>
                    <a:pt x="16728" y="10268"/>
                  </a:cubicBezTo>
                  <a:cubicBezTo>
                    <a:pt x="16629" y="10246"/>
                    <a:pt x="16533" y="10235"/>
                    <a:pt x="16440" y="10235"/>
                  </a:cubicBezTo>
                  <a:cubicBezTo>
                    <a:pt x="15166" y="10235"/>
                    <a:pt x="14307" y="12225"/>
                    <a:pt x="13592" y="12970"/>
                  </a:cubicBezTo>
                  <a:cubicBezTo>
                    <a:pt x="13392" y="13179"/>
                    <a:pt x="13187" y="13256"/>
                    <a:pt x="12994" y="13256"/>
                  </a:cubicBezTo>
                  <a:cubicBezTo>
                    <a:pt x="12447" y="13256"/>
                    <a:pt x="11991" y="12637"/>
                    <a:pt x="11991" y="12637"/>
                  </a:cubicBezTo>
                  <a:cubicBezTo>
                    <a:pt x="11991" y="12637"/>
                    <a:pt x="10757" y="9468"/>
                    <a:pt x="7655" y="3997"/>
                  </a:cubicBezTo>
                  <a:cubicBezTo>
                    <a:pt x="5777" y="650"/>
                    <a:pt x="4174" y="0"/>
                    <a:pt x="3212" y="0"/>
                  </a:cubicBezTo>
                  <a:close/>
                </a:path>
              </a:pathLst>
            </a:custGeom>
            <a:solidFill>
              <a:srgbClr val="FFFFFF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8300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783133"/>
            <a:ext cx="10290000" cy="4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41838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70" name="Google Shape;270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71036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2800"/>
              <a:buFont typeface="Montserrat ExtraBold"/>
              <a:buNone/>
              <a:defRPr sz="2800">
                <a:solidFill>
                  <a:srgbClr val="455A6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body" idx="1"/>
          </p:nvPr>
        </p:nvSpPr>
        <p:spPr>
          <a:xfrm>
            <a:off x="960000" y="2917000"/>
            <a:ext cx="10272000" cy="2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●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○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■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●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○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■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●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○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■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dk2"/>
                </a:solidFill>
              </a:defRPr>
            </a:lvl1pPr>
            <a:lvl2pPr lvl="1" algn="r" rtl="0">
              <a:buNone/>
              <a:defRPr sz="1333">
                <a:solidFill>
                  <a:schemeClr val="dk2"/>
                </a:solidFill>
              </a:defRPr>
            </a:lvl2pPr>
            <a:lvl3pPr lvl="2" algn="r" rtl="0">
              <a:buNone/>
              <a:defRPr sz="1333">
                <a:solidFill>
                  <a:schemeClr val="dk2"/>
                </a:solidFill>
              </a:defRPr>
            </a:lvl3pPr>
            <a:lvl4pPr lvl="3" algn="r" rtl="0">
              <a:buNone/>
              <a:defRPr sz="1333">
                <a:solidFill>
                  <a:schemeClr val="dk2"/>
                </a:solidFill>
              </a:defRPr>
            </a:lvl4pPr>
            <a:lvl5pPr lvl="4" algn="r" rtl="0">
              <a:buNone/>
              <a:defRPr sz="1333">
                <a:solidFill>
                  <a:schemeClr val="dk2"/>
                </a:solidFill>
              </a:defRPr>
            </a:lvl5pPr>
            <a:lvl6pPr lvl="5" algn="r" rtl="0">
              <a:buNone/>
              <a:defRPr sz="1333">
                <a:solidFill>
                  <a:schemeClr val="dk2"/>
                </a:solidFill>
              </a:defRPr>
            </a:lvl6pPr>
            <a:lvl7pPr lvl="6" algn="r" rtl="0">
              <a:buNone/>
              <a:defRPr sz="1333">
                <a:solidFill>
                  <a:schemeClr val="dk2"/>
                </a:solidFill>
              </a:defRPr>
            </a:lvl7pPr>
            <a:lvl8pPr lvl="7" algn="r" rtl="0">
              <a:buNone/>
              <a:defRPr sz="1333">
                <a:solidFill>
                  <a:schemeClr val="dk2"/>
                </a:solidFill>
              </a:defRPr>
            </a:lvl8pPr>
            <a:lvl9pPr lvl="8" algn="r" rtl="0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80385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3551-6AA5-664C-9F0C-093990B8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302" y="1999761"/>
            <a:ext cx="5145200" cy="1650933"/>
          </a:xfrm>
        </p:spPr>
        <p:txBody>
          <a:bodyPr/>
          <a:lstStyle/>
          <a:p>
            <a:pPr algn="ctr"/>
            <a:r>
              <a:rPr lang="en-US" sz="3200" dirty="0"/>
              <a:t>Brainstorm</a:t>
            </a:r>
            <a:br>
              <a:rPr lang="en-US" sz="3200" dirty="0"/>
            </a:br>
            <a:r>
              <a:rPr lang="en-US" sz="3200" dirty="0"/>
              <a:t>What Makes Melbourne </a:t>
            </a:r>
            <a:r>
              <a:rPr lang="en-US" sz="3200" dirty="0" err="1"/>
              <a:t>Liveable</a:t>
            </a:r>
            <a:r>
              <a:rPr lang="en-US" sz="3200" dirty="0"/>
              <a:t> for Young People?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5E949-0823-3D4A-A700-E579D3552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00" y="127000"/>
            <a:ext cx="1905000" cy="1041400"/>
          </a:xfrm>
        </p:spPr>
        <p:txBody>
          <a:bodyPr/>
          <a:lstStyle/>
          <a:p>
            <a:r>
              <a:rPr lang="en-US" b="1" u="sng" dirty="0"/>
              <a:t>Infrastructure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38CF9A-8C02-FC4D-99E6-0D0C7B4BC141}"/>
              </a:ext>
            </a:extLst>
          </p:cNvPr>
          <p:cNvSpPr txBox="1">
            <a:spLocks/>
          </p:cNvSpPr>
          <p:nvPr/>
        </p:nvSpPr>
        <p:spPr>
          <a:xfrm>
            <a:off x="5434009" y="63500"/>
            <a:ext cx="1905000" cy="10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b="1" u="sng" dirty="0"/>
              <a:t>Cultural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A0A9787-026F-DB46-94AE-50C03F66E100}"/>
              </a:ext>
            </a:extLst>
          </p:cNvPr>
          <p:cNvSpPr txBox="1">
            <a:spLocks/>
          </p:cNvSpPr>
          <p:nvPr/>
        </p:nvSpPr>
        <p:spPr>
          <a:xfrm>
            <a:off x="10120534" y="38100"/>
            <a:ext cx="1905000" cy="10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b="1" u="sng" dirty="0"/>
              <a:t>Economical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C2633B0-0668-EB44-A10D-113D630249C1}"/>
              </a:ext>
            </a:extLst>
          </p:cNvPr>
          <p:cNvSpPr txBox="1">
            <a:spLocks/>
          </p:cNvSpPr>
          <p:nvPr/>
        </p:nvSpPr>
        <p:spPr>
          <a:xfrm>
            <a:off x="127000" y="3778738"/>
            <a:ext cx="1905000" cy="10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b="1" u="sng" dirty="0"/>
              <a:t>Environmental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7BE4586-AF56-684B-B964-8821E325AEA2}"/>
              </a:ext>
            </a:extLst>
          </p:cNvPr>
          <p:cNvSpPr txBox="1">
            <a:spLocks/>
          </p:cNvSpPr>
          <p:nvPr/>
        </p:nvSpPr>
        <p:spPr>
          <a:xfrm>
            <a:off x="8950570" y="3778738"/>
            <a:ext cx="3562060" cy="10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b="1" u="sng" dirty="0"/>
              <a:t>Social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US" dirty="0"/>
              <a:t>1375 schools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F8F52-C6F5-4C1D-BBC5-2B85D91ED5BE}"/>
              </a:ext>
            </a:extLst>
          </p:cNvPr>
          <p:cNvSpPr txBox="1"/>
          <p:nvPr/>
        </p:nvSpPr>
        <p:spPr>
          <a:xfrm>
            <a:off x="1496483" y="598381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https://www.youtube.com/watch?v=MMPSUPH4lvE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2A68E-967E-4369-86A3-9C2B04D4F4A1}"/>
              </a:ext>
            </a:extLst>
          </p:cNvPr>
          <p:cNvSpPr txBox="1"/>
          <p:nvPr/>
        </p:nvSpPr>
        <p:spPr>
          <a:xfrm>
            <a:off x="5237692" y="585152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https://www.youtube.com/watch?v=tcrXW1WMvNs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46825-153B-49EB-94D2-BAD82861C8A8}"/>
              </a:ext>
            </a:extLst>
          </p:cNvPr>
          <p:cNvSpPr txBox="1"/>
          <p:nvPr/>
        </p:nvSpPr>
        <p:spPr>
          <a:xfrm>
            <a:off x="8492067" y="583565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https://www.youtube.com/watch?v=O7oBboFaeMo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A03AD-A3AD-481F-B3F0-AD49ED5453E6}"/>
              </a:ext>
            </a:extLst>
          </p:cNvPr>
          <p:cNvSpPr txBox="1"/>
          <p:nvPr/>
        </p:nvSpPr>
        <p:spPr>
          <a:xfrm>
            <a:off x="7491942" y="644419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https://www.youtube.com/watch?v=PWX8ODzrGA0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0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82F4-C6C2-AD4D-B55D-D03B5FB5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719333"/>
            <a:ext cx="5145200" cy="1278800"/>
          </a:xfrm>
        </p:spPr>
        <p:txBody>
          <a:bodyPr/>
          <a:lstStyle/>
          <a:p>
            <a:r>
              <a:rPr lang="en-US" dirty="0"/>
              <a:t>Individual Task</a:t>
            </a:r>
            <a:br>
              <a:rPr lang="en-US" dirty="0"/>
            </a:br>
            <a:endParaRPr lang="en-US" dirty="0"/>
          </a:p>
        </p:txBody>
      </p:sp>
      <p:sp>
        <p:nvSpPr>
          <p:cNvPr id="22" name="Subtitle 21">
            <a:extLst>
              <a:ext uri="{FF2B5EF4-FFF2-40B4-BE49-F238E27FC236}">
                <a16:creationId xmlns:a16="http://schemas.microsoft.com/office/drawing/2014/main" id="{B370445F-52A1-194D-916A-A7E8AF89C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897" y="1537138"/>
            <a:ext cx="11115819" cy="4784834"/>
          </a:xfrm>
        </p:spPr>
        <p:txBody>
          <a:bodyPr/>
          <a:lstStyle/>
          <a:p>
            <a:pPr marL="127000" indent="0"/>
            <a:r>
              <a:rPr lang="en-AU" sz="2800" b="1" dirty="0"/>
              <a:t>The Town of Narrogin needs your help to improve the liveability of the town for </a:t>
            </a:r>
            <a:r>
              <a:rPr lang="en-AU" sz="2800" b="1" u="sng" dirty="0"/>
              <a:t>young people! </a:t>
            </a:r>
          </a:p>
          <a:p>
            <a:pPr marL="127000" indent="0"/>
            <a:r>
              <a:rPr lang="en-AU" sz="2800" b="1" dirty="0"/>
              <a:t>They have given you a budget of $400 million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AU" sz="2800" b="1" dirty="0"/>
              <a:t>Using the sheet provided choose where </a:t>
            </a:r>
            <a:r>
              <a:rPr lang="en-AU" sz="2800" b="1" u="sng" dirty="0"/>
              <a:t>you</a:t>
            </a:r>
            <a:r>
              <a:rPr lang="en-AU" sz="2800" b="1" dirty="0"/>
              <a:t> would allocate this budget by marking it on the sheet.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AU" sz="2800" b="1" dirty="0"/>
              <a:t>Only allowed a maximum of 5 projects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AU" sz="2800" b="1" dirty="0"/>
              <a:t>In your books write 2-3 sentences justifying your spending</a:t>
            </a:r>
            <a:br>
              <a:rPr lang="en-AU" sz="2800" b="1" dirty="0"/>
            </a:br>
            <a:endParaRPr lang="en-AU" sz="2800" dirty="0"/>
          </a:p>
          <a:p>
            <a:endParaRPr lang="en-US" dirty="0"/>
          </a:p>
        </p:txBody>
      </p:sp>
      <p:pic>
        <p:nvPicPr>
          <p:cNvPr id="24" name="Picture 23" descr="A picture containing bird&#10;&#10;Description automatically generated">
            <a:extLst>
              <a:ext uri="{FF2B5EF4-FFF2-40B4-BE49-F238E27FC236}">
                <a16:creationId xmlns:a16="http://schemas.microsoft.com/office/drawing/2014/main" id="{DC0B57D7-25BE-9243-ADFF-590FC87E3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5133099"/>
            <a:ext cx="2362200" cy="156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4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8746-0176-0F4C-B83E-44578590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97" y="169000"/>
            <a:ext cx="10390133" cy="969767"/>
          </a:xfrm>
        </p:spPr>
        <p:txBody>
          <a:bodyPr/>
          <a:lstStyle/>
          <a:p>
            <a:r>
              <a:rPr lang="en-US" sz="4400" dirty="0"/>
              <a:t>Group Task</a:t>
            </a:r>
          </a:p>
        </p:txBody>
      </p:sp>
      <p:sp>
        <p:nvSpPr>
          <p:cNvPr id="4" name="Subtitle 21">
            <a:extLst>
              <a:ext uri="{FF2B5EF4-FFF2-40B4-BE49-F238E27FC236}">
                <a16:creationId xmlns:a16="http://schemas.microsoft.com/office/drawing/2014/main" id="{B8B09AFE-3EEB-D647-B64D-B83690C2C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897" y="1036582"/>
            <a:ext cx="11115819" cy="5652417"/>
          </a:xfrm>
        </p:spPr>
        <p:txBody>
          <a:bodyPr/>
          <a:lstStyle/>
          <a:p>
            <a:pPr marL="127000" indent="0"/>
            <a:r>
              <a:rPr lang="en-AU" sz="2400" dirty="0"/>
              <a:t>The Shire of Narrogin loves your individual ideas to enhance liveability! To ensure consistency in budgeting for young people they would like you to work in teams.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AU" sz="2400" dirty="0"/>
              <a:t>As a team you need to work collaboratively to </a:t>
            </a:r>
            <a:r>
              <a:rPr lang="en-AU" sz="2400" b="1" dirty="0"/>
              <a:t>allocate funding for important projects </a:t>
            </a:r>
            <a:r>
              <a:rPr lang="en-AU" sz="2400" dirty="0"/>
              <a:t>(no more than 5 projects)</a:t>
            </a:r>
            <a:br>
              <a:rPr lang="en-AU" sz="2400" b="1" dirty="0"/>
            </a:br>
            <a:endParaRPr lang="en-AU" sz="2400" b="1" dirty="0"/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AU" sz="2400" dirty="0"/>
              <a:t>Each group member has a budget of </a:t>
            </a:r>
            <a:r>
              <a:rPr lang="en-AU" sz="2400" b="1" dirty="0"/>
              <a:t>$100 million </a:t>
            </a:r>
            <a:r>
              <a:rPr lang="en-AU" sz="2400" dirty="0"/>
              <a:t>and can spend no more then </a:t>
            </a:r>
            <a:r>
              <a:rPr lang="en-AU" sz="2400" b="1" dirty="0"/>
              <a:t>$50 million of their own budget </a:t>
            </a:r>
            <a:r>
              <a:rPr lang="en-AU" sz="2400" dirty="0"/>
              <a:t>per strategy.</a:t>
            </a:r>
            <a:br>
              <a:rPr lang="en-AU" sz="2400" b="1" dirty="0"/>
            </a:br>
            <a:endParaRPr lang="en-AU" sz="2400" b="1" dirty="0"/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AU" sz="2400" dirty="0"/>
              <a:t>Members can combine their money; for example, each member could put in $10 million to build a Bunnings.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AU" sz="2400" dirty="0"/>
              <a:t>You will need to </a:t>
            </a:r>
            <a:r>
              <a:rPr lang="en-AU" sz="2400" dirty="0" err="1"/>
              <a:t>to</a:t>
            </a:r>
            <a:r>
              <a:rPr lang="en-AU" sz="2400" dirty="0"/>
              <a:t> write a letter to the Shire </a:t>
            </a:r>
            <a:r>
              <a:rPr lang="en-AU" sz="2400"/>
              <a:t>of Narrogin representative to </a:t>
            </a:r>
            <a:r>
              <a:rPr lang="en-AU" sz="2400" b="1" dirty="0"/>
              <a:t>justify your group’s choice </a:t>
            </a:r>
            <a:br>
              <a:rPr lang="en-AU" sz="2400" b="1" dirty="0"/>
            </a:br>
            <a:endParaRPr lang="en-AU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1589209"/>
      </p:ext>
    </p:extLst>
  </p:cSld>
  <p:clrMapOvr>
    <a:masterClrMapping/>
  </p:clrMapOvr>
</p:sld>
</file>

<file path=ppt/theme/theme1.xml><?xml version="1.0" encoding="utf-8"?>
<a:theme xmlns:a="http://schemas.openxmlformats.org/drawingml/2006/main" name="Around the world">
  <a:themeElements>
    <a:clrScheme name="Simple Light">
      <a:dk1>
        <a:srgbClr val="F9B090"/>
      </a:dk1>
      <a:lt1>
        <a:srgbClr val="455A64"/>
      </a:lt1>
      <a:dk2>
        <a:srgbClr val="FFE3D7"/>
      </a:dk2>
      <a:lt2>
        <a:srgbClr val="767676"/>
      </a:lt2>
      <a:accent1>
        <a:srgbClr val="FFC2A8"/>
      </a:accent1>
      <a:accent2>
        <a:srgbClr val="F9B090"/>
      </a:accent2>
      <a:accent3>
        <a:srgbClr val="767676"/>
      </a:accent3>
      <a:accent4>
        <a:srgbClr val="FFFFFF"/>
      </a:accent4>
      <a:accent5>
        <a:srgbClr val="FFF0E9"/>
      </a:accent5>
      <a:accent6>
        <a:srgbClr val="F3F5F7"/>
      </a:accent6>
      <a:hlink>
        <a:srgbClr val="455A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ound the world" id="{F9D0FDD8-0090-7B46-916A-863EBB9F285C}" vid="{E13E2F10-5ADE-5E43-BE21-ECEA5ECA8A08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ravel Presentation by Slidesgo">
  <a:themeElements>
    <a:clrScheme name="Simple Light">
      <a:dk1>
        <a:srgbClr val="455A64"/>
      </a:dk1>
      <a:lt1>
        <a:srgbClr val="F9B090"/>
      </a:lt1>
      <a:dk2>
        <a:srgbClr val="FFE3D7"/>
      </a:dk2>
      <a:lt2>
        <a:srgbClr val="EEEEEE"/>
      </a:lt2>
      <a:accent1>
        <a:srgbClr val="455A64"/>
      </a:accent1>
      <a:accent2>
        <a:srgbClr val="F9B090"/>
      </a:accent2>
      <a:accent3>
        <a:srgbClr val="FFE3D7"/>
      </a:accent3>
      <a:accent4>
        <a:srgbClr val="EEEEEE"/>
      </a:accent4>
      <a:accent5>
        <a:srgbClr val="455A64"/>
      </a:accent5>
      <a:accent6>
        <a:srgbClr val="F9B090"/>
      </a:accent6>
      <a:hlink>
        <a:srgbClr val="455A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Around the world</Template>
  <TotalTime>148</TotalTime>
  <Words>205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Around the world</vt:lpstr>
      <vt:lpstr>Slidesgo Final Pages</vt:lpstr>
      <vt:lpstr>Travel Presentation by Slidesgo</vt:lpstr>
      <vt:lpstr>Brainstorm What Makes Melbourne Liveable for Young People? </vt:lpstr>
      <vt:lpstr>Individual Task </vt:lpstr>
      <vt:lpstr>Group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Wade-Wear</dc:creator>
  <cp:lastModifiedBy>SHERIDAN Ellie [Narrogin Senior High School]</cp:lastModifiedBy>
  <cp:revision>23</cp:revision>
  <dcterms:created xsi:type="dcterms:W3CDTF">2020-09-09T01:16:33Z</dcterms:created>
  <dcterms:modified xsi:type="dcterms:W3CDTF">2022-03-07T01:41:25Z</dcterms:modified>
</cp:coreProperties>
</file>