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793214"/>
            <a:ext cx="10572000" cy="3756751"/>
          </a:xfrm>
        </p:spPr>
        <p:txBody>
          <a:bodyPr/>
          <a:lstStyle/>
          <a:p>
            <a:pPr algn="ctr"/>
            <a:r>
              <a:rPr lang="en-A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&amp; Archaeology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71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History is the story of people’s lives from past times.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 story is pieced together by historians with the assistance of many other people. 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These people include specialists trained in archaeological skills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57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Archaeology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Archaeology focuses on the physical evidence left behind from the past, such as coins, cities, roads etc.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physical remains provide clues to the lives and beliefs of past c______________________.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1042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Archaeology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Archaeology focuses on the physical evidence left behind from the past, such as coins, cities, roads etc.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physical remains provide clues to the lives and beliefs of past </a:t>
            </a:r>
            <a:r>
              <a:rPr lang="en-AU" sz="3200" u="sng" dirty="0">
                <a:latin typeface="Arial" panose="020B0604020202020204" pitchFamily="34" charset="0"/>
                <a:cs typeface="Arial" panose="020B0604020202020204" pitchFamily="34" charset="0"/>
              </a:rPr>
              <a:t>civilisations.</a:t>
            </a:r>
            <a:endParaRPr lang="en-AU" sz="3200" u="sng" dirty="0"/>
          </a:p>
        </p:txBody>
      </p:sp>
    </p:spTree>
    <p:extLst>
      <p:ext uri="{BB962C8B-B14F-4D97-AF65-F5344CB8AC3E}">
        <p14:creationId xmlns:p14="http://schemas.microsoft.com/office/powerpoint/2010/main" val="27802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an archaeologist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An archaeologist digs or excavates in the ground to find e_______________ of past civilisations. 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A_________________ are generally found underground due to the effects of war, natural disasters, rebuilding over previous remains or changes to geography.</a:t>
            </a:r>
          </a:p>
        </p:txBody>
      </p:sp>
    </p:spTree>
    <p:extLst>
      <p:ext uri="{BB962C8B-B14F-4D97-AF65-F5344CB8AC3E}">
        <p14:creationId xmlns:p14="http://schemas.microsoft.com/office/powerpoint/2010/main" val="225080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an archaeologist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An archaeologist digs or excavates in the ground to find </a:t>
            </a:r>
            <a:r>
              <a:rPr lang="en-AU" sz="3200" u="sng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of past civilisations. </a:t>
            </a:r>
          </a:p>
          <a:p>
            <a:r>
              <a:rPr lang="en-AU" sz="3200" u="sng" dirty="0">
                <a:latin typeface="Arial" panose="020B0604020202020204" pitchFamily="34" charset="0"/>
                <a:cs typeface="Arial" panose="020B0604020202020204" pitchFamily="34" charset="0"/>
              </a:rPr>
              <a:t>Artefacts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are generally found underground due to the effects of war, natural disasters, rebuilding over previous remains or changes to geography.</a:t>
            </a:r>
          </a:p>
        </p:txBody>
      </p:sp>
    </p:spTree>
    <p:extLst>
      <p:ext uri="{BB962C8B-B14F-4D97-AF65-F5344CB8AC3E}">
        <p14:creationId xmlns:p14="http://schemas.microsoft.com/office/powerpoint/2010/main" val="307687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207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History &amp; Archaeology Introduction</vt:lpstr>
      <vt:lpstr>Defining History</vt:lpstr>
      <vt:lpstr>Defining Archaeology</vt:lpstr>
      <vt:lpstr>Defining Archaeology</vt:lpstr>
      <vt:lpstr>What does an archaeologist do?</vt:lpstr>
      <vt:lpstr>What does an archaeologist do?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&amp; Archaeology Introduction</dc:title>
  <dc:creator>RINTOUL Brooke [Narrogin Senior High School]</dc:creator>
  <cp:lastModifiedBy>RINTOUL Brooke [Narrogin Senior High School]</cp:lastModifiedBy>
  <cp:revision>4</cp:revision>
  <dcterms:created xsi:type="dcterms:W3CDTF">2020-07-22T02:13:22Z</dcterms:created>
  <dcterms:modified xsi:type="dcterms:W3CDTF">2022-07-18T06:26:01Z</dcterms:modified>
</cp:coreProperties>
</file>