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8" r:id="rId3"/>
    <p:sldId id="270" r:id="rId4"/>
    <p:sldId id="266" r:id="rId5"/>
    <p:sldId id="271" r:id="rId6"/>
    <p:sldId id="272" r:id="rId7"/>
    <p:sldId id="273" r:id="rId8"/>
    <p:sldId id="274" r:id="rId9"/>
    <p:sldId id="275" r:id="rId10"/>
  </p:sldIdLst>
  <p:sldSz cx="12192000" cy="6858000"/>
  <p:notesSz cx="9931400" cy="6794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1F45-42B5-4F61-A7FE-3FF1EF462F26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FE958-D9D0-4E09-9F8A-0980628E9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198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700" y="0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3B7B1-A48F-430B-9E2E-3A059EC731ED}" type="datetimeFigureOut">
              <a:rPr lang="en-AU" smtClean="0"/>
              <a:t>18/07/2022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70179"/>
            <a:ext cx="7945120" cy="26750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472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700" y="6453472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7A00-A052-46C5-A4F8-21BE5874D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43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47A00-A052-46C5-A4F8-21BE5874D98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17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47A00-A052-46C5-A4F8-21BE5874D98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9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47A00-A052-46C5-A4F8-21BE5874D98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29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554A-33A3-404F-A486-3EF10D5FF33E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A5F-DBF3-495F-9982-B8874CA864C1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88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5EA1-7862-47FD-A7E8-9C4895D10A0F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04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12-AB6C-43B6-ABE4-5E73B29F5BEE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0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DDEB-120D-4133-965D-CF89D494D341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4DFD-163F-4369-BAE8-65ACBFA90532}" type="datetime1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2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C77-D3F6-4988-943C-C6E334ABD0BF}" type="datetime1">
              <a:rPr lang="en-AU" smtClean="0"/>
              <a:t>18/07/2022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5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FB6-A541-4EB4-9EE8-3C04EC1C78A7}" type="datetime1">
              <a:rPr lang="en-AU" smtClean="0"/>
              <a:t>18/07/2022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9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704-1476-4E64-943D-FADC817825C9}" type="datetime1">
              <a:rPr lang="en-AU" smtClean="0"/>
              <a:t>18/07/2022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3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5CAFCD-6490-4D9E-B07F-B4F8B8FB7FC7}" type="datetime1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0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7A4B-1078-4D8B-A5B1-CA02A4BF31FC}" type="datetime1">
              <a:rPr lang="en-AU" smtClean="0"/>
              <a:t>18/07/2022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9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138CB9-B6F4-4F0C-AFC3-F1CE1DEEBD57}" type="datetime1">
              <a:rPr lang="en-AU" smtClean="0"/>
              <a:t>18/07/2022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33ACA2-76FD-4796-A3E0-558224A7DBC9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b="1" dirty="0">
                <a:solidFill>
                  <a:srgbClr val="002060"/>
                </a:solidFill>
              </a:rPr>
              <a:t>Learning Intentions (LI)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* Review key concepts and historical terms used when studying history.</a:t>
            </a:r>
          </a:p>
          <a:p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* Examine the two kinds of dating used </a:t>
            </a:r>
            <a:r>
              <a:rPr lang="en-AU" sz="4000">
                <a:latin typeface="Arial" panose="020B0604020202020204" pitchFamily="34" charset="0"/>
                <a:cs typeface="Arial" panose="020B0604020202020204" pitchFamily="34" charset="0"/>
              </a:rPr>
              <a:t>when studying the past.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b="1" dirty="0">
                <a:solidFill>
                  <a:srgbClr val="002060"/>
                </a:solidFill>
              </a:rPr>
              <a:t>Success Criteria (SC)</a:t>
            </a:r>
            <a:endParaRPr lang="en-A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what relative dating is and provide two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what absolute dating is and provide one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between absolute and relative dating and provide examples of types to support your response. </a:t>
            </a:r>
          </a:p>
        </p:txBody>
      </p:sp>
    </p:spTree>
    <p:extLst>
      <p:ext uri="{BB962C8B-B14F-4D97-AF65-F5344CB8AC3E}">
        <p14:creationId xmlns:p14="http://schemas.microsoft.com/office/powerpoint/2010/main" val="19680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b="1" dirty="0">
                <a:solidFill>
                  <a:srgbClr val="002060"/>
                </a:solidFill>
              </a:rPr>
              <a:t>Success Criteria (SC)</a:t>
            </a:r>
            <a:endParaRPr lang="en-A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relative dating is and provide two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what absolute dating is and provide one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r>
              <a:rPr lang="en-A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absolute and relative dating and provide examples of types to support your response. </a:t>
            </a:r>
          </a:p>
        </p:txBody>
      </p:sp>
    </p:spTree>
    <p:extLst>
      <p:ext uri="{BB962C8B-B14F-4D97-AF65-F5344CB8AC3E}">
        <p14:creationId xmlns:p14="http://schemas.microsoft.com/office/powerpoint/2010/main" val="263125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>
                <a:solidFill>
                  <a:schemeClr val="tx1"/>
                </a:solidFill>
              </a:rPr>
              <a:t>Relative 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/>
          <a:lstStyle/>
          <a:p>
            <a:r>
              <a:rPr lang="en-AU" sz="4400" dirty="0"/>
              <a:t> </a:t>
            </a:r>
            <a:r>
              <a:rPr lang="en-AU" sz="4400" dirty="0">
                <a:solidFill>
                  <a:schemeClr val="tx1"/>
                </a:solidFill>
              </a:rPr>
              <a:t>* Provides the order of events in the past, however, does not give a precise year.</a:t>
            </a:r>
          </a:p>
          <a:p>
            <a:endParaRPr lang="en-AU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4400" dirty="0">
                <a:solidFill>
                  <a:schemeClr val="tx1"/>
                </a:solidFill>
              </a:rPr>
              <a:t>  * It relies on knowledge from archaeological data and the experience of the excavator.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049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Relative dating – 3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/>
          <a:lstStyle/>
          <a:p>
            <a:r>
              <a:rPr lang="en-AU" sz="4400" dirty="0"/>
              <a:t>* </a:t>
            </a:r>
            <a:r>
              <a:rPr lang="en-AU" sz="4400" b="1" dirty="0">
                <a:solidFill>
                  <a:srgbClr val="FF0000"/>
                </a:solidFill>
              </a:rPr>
              <a:t>Typology:</a:t>
            </a:r>
          </a:p>
          <a:p>
            <a:r>
              <a:rPr lang="en-AU" sz="4400" dirty="0">
                <a:solidFill>
                  <a:schemeClr val="tx1"/>
                </a:solidFill>
              </a:rPr>
              <a:t>When an object is classified based on its physical features and can be dated as it is the same as another object (where the date is known).</a:t>
            </a:r>
          </a:p>
          <a:p>
            <a:r>
              <a:rPr lang="en-AU" sz="4400" dirty="0">
                <a:solidFill>
                  <a:schemeClr val="tx1"/>
                </a:solidFill>
              </a:rPr>
              <a:t>Used when studying artefacts.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1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Relative dating – 3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/>
          <a:lstStyle/>
          <a:p>
            <a:r>
              <a:rPr lang="en-AU" sz="4400" dirty="0"/>
              <a:t>* </a:t>
            </a:r>
            <a:r>
              <a:rPr lang="en-AU" sz="4400" b="1" dirty="0">
                <a:solidFill>
                  <a:srgbClr val="FF0000"/>
                </a:solidFill>
              </a:rPr>
              <a:t>Association:</a:t>
            </a:r>
          </a:p>
          <a:p>
            <a:r>
              <a:rPr lang="en-AU" sz="4400" dirty="0">
                <a:solidFill>
                  <a:schemeClr val="tx1"/>
                </a:solidFill>
              </a:rPr>
              <a:t>When an object is given a date based on the known dates it was found with.</a:t>
            </a:r>
          </a:p>
        </p:txBody>
      </p:sp>
    </p:spTree>
    <p:extLst>
      <p:ext uri="{BB962C8B-B14F-4D97-AF65-F5344CB8AC3E}">
        <p14:creationId xmlns:p14="http://schemas.microsoft.com/office/powerpoint/2010/main" val="288286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Relative dating – 3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>
            <a:normAutofit lnSpcReduction="10000"/>
          </a:bodyPr>
          <a:lstStyle/>
          <a:p>
            <a:r>
              <a:rPr lang="en-AU" sz="4400" dirty="0"/>
              <a:t>* </a:t>
            </a:r>
            <a:r>
              <a:rPr lang="en-AU" sz="4400" dirty="0">
                <a:solidFill>
                  <a:srgbClr val="FF0000"/>
                </a:solidFill>
              </a:rPr>
              <a:t>Stratigraphy:</a:t>
            </a:r>
          </a:p>
          <a:p>
            <a:r>
              <a:rPr lang="en-AU" sz="4400" i="1" dirty="0">
                <a:solidFill>
                  <a:schemeClr val="tx1"/>
                </a:solidFill>
              </a:rPr>
              <a:t>When an object is given a date because it is found in the same layer of earth (stratum) as another artefact or object that can be or has been dated. </a:t>
            </a:r>
          </a:p>
          <a:p>
            <a:r>
              <a:rPr lang="en-AU" sz="4400" dirty="0">
                <a:solidFill>
                  <a:schemeClr val="tx1"/>
                </a:solidFill>
              </a:rPr>
              <a:t>Alternatively it could be found below or above other items that can be dated.</a:t>
            </a:r>
          </a:p>
        </p:txBody>
      </p:sp>
    </p:spTree>
    <p:extLst>
      <p:ext uri="{BB962C8B-B14F-4D97-AF65-F5344CB8AC3E}">
        <p14:creationId xmlns:p14="http://schemas.microsoft.com/office/powerpoint/2010/main" val="378563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>
                <a:solidFill>
                  <a:schemeClr val="tx1"/>
                </a:solidFill>
              </a:rPr>
              <a:t>Absolute 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/>
          <a:lstStyle/>
          <a:p>
            <a:r>
              <a:rPr lang="en-AU" sz="4400" dirty="0"/>
              <a:t> </a:t>
            </a:r>
            <a:r>
              <a:rPr lang="en-AU" sz="4400" dirty="0">
                <a:solidFill>
                  <a:schemeClr val="tx1"/>
                </a:solidFill>
              </a:rPr>
              <a:t>* Is a scientific and modern method of dating artefacts.</a:t>
            </a:r>
          </a:p>
          <a:p>
            <a:r>
              <a:rPr lang="en-AU" sz="4400" dirty="0">
                <a:solidFill>
                  <a:schemeClr val="tx1"/>
                </a:solidFill>
              </a:rPr>
              <a:t>* Historians can draw on ancient peoples’ dating systems, such as calendars etc.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585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Absolute dating – 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845734"/>
            <a:ext cx="11740896" cy="4023360"/>
          </a:xfrm>
        </p:spPr>
        <p:txBody>
          <a:bodyPr/>
          <a:lstStyle/>
          <a:p>
            <a:r>
              <a:rPr lang="en-AU" sz="4400" dirty="0"/>
              <a:t>*</a:t>
            </a:r>
            <a:r>
              <a:rPr lang="en-AU" sz="4400" dirty="0">
                <a:solidFill>
                  <a:srgbClr val="00B050"/>
                </a:solidFill>
              </a:rPr>
              <a:t>Dendrochronology (Tree rings)</a:t>
            </a:r>
          </a:p>
          <a:p>
            <a:r>
              <a:rPr lang="en-AU" sz="4400" dirty="0">
                <a:solidFill>
                  <a:schemeClr val="tx1"/>
                </a:solidFill>
              </a:rPr>
              <a:t>This method dates wooden objects or trees by counting the growth rings, which represent a year’s growth. </a:t>
            </a:r>
          </a:p>
          <a:p>
            <a:r>
              <a:rPr lang="en-AU" sz="4400" dirty="0">
                <a:solidFill>
                  <a:schemeClr val="tx1"/>
                </a:solidFill>
              </a:rPr>
              <a:t>The rings can give evidence of past climates.</a:t>
            </a:r>
          </a:p>
        </p:txBody>
      </p:sp>
    </p:spTree>
    <p:extLst>
      <p:ext uri="{BB962C8B-B14F-4D97-AF65-F5344CB8AC3E}">
        <p14:creationId xmlns:p14="http://schemas.microsoft.com/office/powerpoint/2010/main" val="3015018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355</Words>
  <Application>Microsoft Office PowerPoint</Application>
  <PresentationFormat>Widescreen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Learning Intentions (LI)</vt:lpstr>
      <vt:lpstr>Success Criteria (SC)</vt:lpstr>
      <vt:lpstr>Success Criteria (SC)</vt:lpstr>
      <vt:lpstr>Relative dating</vt:lpstr>
      <vt:lpstr>Relative dating – 3 Types </vt:lpstr>
      <vt:lpstr>Relative dating – 3 Types </vt:lpstr>
      <vt:lpstr>Relative dating – 3 Types </vt:lpstr>
      <vt:lpstr>Absolute dating</vt:lpstr>
      <vt:lpstr>Absolute dating – Approach 1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Intentions (LI)</dc:title>
  <dc:creator>RINTOUL Brooke [Narrogin Senior High School]</dc:creator>
  <cp:lastModifiedBy>RINTOUL Brooke [Narrogin Senior High School]</cp:lastModifiedBy>
  <cp:revision>14</cp:revision>
  <cp:lastPrinted>2020-07-23T02:58:29Z</cp:lastPrinted>
  <dcterms:created xsi:type="dcterms:W3CDTF">2020-07-23T02:48:28Z</dcterms:created>
  <dcterms:modified xsi:type="dcterms:W3CDTF">2022-07-18T07:02:58Z</dcterms:modified>
</cp:coreProperties>
</file>