
<file path=[Content_Types].xml><?xml version="1.0" encoding="utf-8"?>
<Types xmlns="http://schemas.openxmlformats.org/package/2006/content-types">
  <Default Extension="bin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10058400" cy="7772400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ase Solu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ase Solu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ase Solu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noFill/>
        <a:pattFill/>
        <a:grpFill/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50000"/>
                <a:satMod val="300000"/>
              </a:schemeClr>
            </a:gs>
            <a:gs pos="0">
              <a:schemeClr val="phClr">
                <a:tint val="50000"/>
                <a:satMod val="30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SHERIDAN Ellie</dc:creator>
  <cp:lastModifiedBy>SHERIDAN Ellie [Narrogin Senior High School]</cp:lastModifiedBy>
  <cp:revision>1</cp:revision>
  <dcterms:modified xsi:type="dcterms:W3CDTF">2022-01-25T08:19:49Z</dcterms:modified>
</cp:coreProperties>
</file>