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11A146-036C-0FC5-E5C4-1BA896845BEA}" v="1" dt="2022-02-23T00:29:24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IDAN Ellie [Narrogin Senior High School]" userId="S::ellie.sheridan@education.wa.edu.au::27b99e1c-805c-4f4d-b76c-e84354564903" providerId="AD" clId="Web-{BF11A146-036C-0FC5-E5C4-1BA896845BEA}"/>
    <pc:docChg chg="addSld">
      <pc:chgData name="SHERIDAN Ellie [Narrogin Senior High School]" userId="S::ellie.sheridan@education.wa.edu.au::27b99e1c-805c-4f4d-b76c-e84354564903" providerId="AD" clId="Web-{BF11A146-036C-0FC5-E5C4-1BA896845BEA}" dt="2022-02-23T00:29:24.550" v="0"/>
      <pc:docMkLst>
        <pc:docMk/>
      </pc:docMkLst>
      <pc:sldChg chg="new">
        <pc:chgData name="SHERIDAN Ellie [Narrogin Senior High School]" userId="S::ellie.sheridan@education.wa.edu.au::27b99e1c-805c-4f4d-b76c-e84354564903" providerId="AD" clId="Web-{BF11A146-036C-0FC5-E5C4-1BA896845BEA}" dt="2022-02-23T00:29:24.550" v="0"/>
        <pc:sldMkLst>
          <pc:docMk/>
          <pc:sldMk cId="2391010512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DB4A5-6E07-46B8-858A-F60333136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D3058-F2E9-43FF-850A-E54AE71991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01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</cp:revision>
  <dcterms:created xsi:type="dcterms:W3CDTF">2013-07-15T20:26:40Z</dcterms:created>
  <dcterms:modified xsi:type="dcterms:W3CDTF">2022-02-23T00:29:24Z</dcterms:modified>
</cp:coreProperties>
</file>