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7724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2ee5ba48_0_45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2ee5ba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2ee5ba48_0_38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2ee5ba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2ee5ba48_0_242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2ee5ba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2ee5ba48_0_308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12ee5ba4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2ee5ba48_0_132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12ee5ba4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37e0bff_0_0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37e0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637e0bff_0_13:notes"/>
          <p:cNvSpPr/>
          <p:nvPr>
            <p:ph idx="2" type="sldImg"/>
          </p:nvPr>
        </p:nvSpPr>
        <p:spPr>
          <a:xfrm>
            <a:off x="202004" y="685800"/>
            <a:ext cx="645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637e0b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8733" y="1125136"/>
            <a:ext cx="13632900" cy="3101700"/>
          </a:xfrm>
          <a:prstGeom prst="rect">
            <a:avLst/>
          </a:prstGeom>
        </p:spPr>
        <p:txBody>
          <a:bodyPr anchorCtr="0" anchor="b" bIns="143575" lIns="143575" spcFirstLastPara="1" rIns="143575" wrap="square" tIns="143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20" y="4282678"/>
            <a:ext cx="13632900" cy="11976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1671478"/>
            <a:ext cx="13632900" cy="2967000"/>
          </a:xfrm>
          <a:prstGeom prst="rect">
            <a:avLst/>
          </a:prstGeom>
        </p:spPr>
        <p:txBody>
          <a:bodyPr anchorCtr="0" anchor="b" bIns="143575" lIns="143575" spcFirstLastPara="1" rIns="143575" wrap="square" tIns="143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4763362"/>
            <a:ext cx="13632900" cy="19656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8720" y="3250173"/>
            <a:ext cx="13632900" cy="12720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8720" y="672482"/>
            <a:ext cx="13632900" cy="8655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8720" y="1741518"/>
            <a:ext cx="13632900" cy="51627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672482"/>
            <a:ext cx="13632900" cy="8655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1741518"/>
            <a:ext cx="6399900" cy="51627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1741518"/>
            <a:ext cx="6399900" cy="51627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672482"/>
            <a:ext cx="13632900" cy="8655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839573"/>
            <a:ext cx="4492800" cy="1141800"/>
          </a:xfrm>
          <a:prstGeom prst="rect">
            <a:avLst/>
          </a:prstGeom>
        </p:spPr>
        <p:txBody>
          <a:bodyPr anchorCtr="0" anchor="b" bIns="143575" lIns="143575" spcFirstLastPara="1" rIns="143575" wrap="square" tIns="143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2099840"/>
            <a:ext cx="4492800" cy="48045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680227"/>
            <a:ext cx="10188600" cy="61818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189"/>
            <a:ext cx="7315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3575" lIns="143575" spcFirstLastPara="1" rIns="143575" wrap="square" tIns="143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1863464"/>
            <a:ext cx="6472200" cy="2239800"/>
          </a:xfrm>
          <a:prstGeom prst="rect">
            <a:avLst/>
          </a:prstGeom>
        </p:spPr>
        <p:txBody>
          <a:bodyPr anchorCtr="0" anchor="b" bIns="143575" lIns="143575" spcFirstLastPara="1" rIns="143575" wrap="square" tIns="143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4235758"/>
            <a:ext cx="6472200" cy="1866300"/>
          </a:xfrm>
          <a:prstGeom prst="rect">
            <a:avLst/>
          </a:prstGeom>
        </p:spPr>
        <p:txBody>
          <a:bodyPr anchorCtr="0" anchor="t" bIns="143575" lIns="143575" spcFirstLastPara="1" rIns="143575" wrap="square" tIns="143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1094158"/>
            <a:ext cx="6139200" cy="55836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6392869"/>
            <a:ext cx="9598200" cy="9144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672482"/>
            <a:ext cx="1363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575" lIns="143575" spcFirstLastPara="1" rIns="143575" wrap="square" tIns="143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1741518"/>
            <a:ext cx="1363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575" lIns="143575" spcFirstLastPara="1" rIns="143575" wrap="square" tIns="14357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7046639"/>
            <a:ext cx="877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575" lIns="143575" spcFirstLastPara="1" rIns="143575" wrap="square" tIns="143575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11750" y="572094"/>
            <a:ext cx="10206900" cy="3314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90650" y="660743"/>
            <a:ext cx="10049100" cy="313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STUDENT DIRECTIONS: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For each statement, decide whether it is TRUE or FALSE.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Click and drag the circle so that your answer choice shows.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281379" y="2502768"/>
            <a:ext cx="2077200" cy="109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84837" y="2502768"/>
            <a:ext cx="1149000" cy="109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TRUE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7896568" y="2502350"/>
            <a:ext cx="1149000" cy="109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>
            <a:off x="6745567" y="2502759"/>
            <a:ext cx="1149000" cy="10989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908292" y="5604043"/>
            <a:ext cx="2077200" cy="109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211750" y="5604043"/>
            <a:ext cx="1149000" cy="109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TRUE</a:t>
            </a:r>
            <a:endParaRPr b="1"/>
          </a:p>
        </p:txBody>
      </p:sp>
      <p:sp>
        <p:nvSpPr>
          <p:cNvPr id="62" name="Google Shape;62;p13"/>
          <p:cNvSpPr/>
          <p:nvPr/>
        </p:nvSpPr>
        <p:spPr>
          <a:xfrm>
            <a:off x="4523480" y="5603625"/>
            <a:ext cx="1149000" cy="109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4523479" y="5604059"/>
            <a:ext cx="1149000" cy="10989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9654467" y="5603831"/>
            <a:ext cx="2077200" cy="109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957925" y="5603831"/>
            <a:ext cx="1149000" cy="109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TRUE</a:t>
            </a:r>
            <a:endParaRPr b="1"/>
          </a:p>
        </p:txBody>
      </p:sp>
      <p:sp>
        <p:nvSpPr>
          <p:cNvPr id="66" name="Google Shape;66;p13"/>
          <p:cNvSpPr/>
          <p:nvPr/>
        </p:nvSpPr>
        <p:spPr>
          <a:xfrm>
            <a:off x="11269655" y="5603412"/>
            <a:ext cx="1149000" cy="109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67" name="Google Shape;67;p13"/>
          <p:cNvSpPr/>
          <p:nvPr/>
        </p:nvSpPr>
        <p:spPr>
          <a:xfrm>
            <a:off x="8957929" y="56033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371750" y="4576413"/>
            <a:ext cx="31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TRUE STATEMENT</a:t>
            </a:r>
            <a:endParaRPr b="1" sz="2000"/>
          </a:p>
        </p:txBody>
      </p:sp>
      <p:sp>
        <p:nvSpPr>
          <p:cNvPr id="69" name="Google Shape;69;p13"/>
          <p:cNvSpPr txBox="1"/>
          <p:nvPr/>
        </p:nvSpPr>
        <p:spPr>
          <a:xfrm>
            <a:off x="9117925" y="4576300"/>
            <a:ext cx="31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FALSE</a:t>
            </a:r>
            <a:r>
              <a:rPr b="1" lang="en" sz="2000"/>
              <a:t> STATEMENT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2110200" y="401750"/>
            <a:ext cx="10410000" cy="17856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290650" y="565244"/>
            <a:ext cx="10049100" cy="145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If you make a mistake or accidentally move or mess something up, use the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UNDO button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until you return to where you would like the slide to be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23141" l="0" r="0" t="0"/>
          <a:stretch/>
        </p:blipFill>
        <p:spPr>
          <a:xfrm>
            <a:off x="4970116" y="2847526"/>
            <a:ext cx="6250976" cy="41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 rot="1551273">
            <a:off x="3078401" y="3807869"/>
            <a:ext cx="3613719" cy="3872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528425" y="4518599"/>
            <a:ext cx="892800" cy="84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13136393" y="1852362"/>
            <a:ext cx="1149000" cy="109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84" name="Google Shape;84;p15"/>
          <p:cNvSpPr/>
          <p:nvPr/>
        </p:nvSpPr>
        <p:spPr>
          <a:xfrm>
            <a:off x="13141180" y="3336112"/>
            <a:ext cx="1149000" cy="1098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85" name="Google Shape;85;p15"/>
          <p:cNvSpPr/>
          <p:nvPr/>
        </p:nvSpPr>
        <p:spPr>
          <a:xfrm>
            <a:off x="13146055" y="368187"/>
            <a:ext cx="1149000" cy="109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86" name="Google Shape;86;p15"/>
          <p:cNvSpPr/>
          <p:nvPr/>
        </p:nvSpPr>
        <p:spPr>
          <a:xfrm>
            <a:off x="13150930" y="4820287"/>
            <a:ext cx="1149000" cy="109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87" name="Google Shape;87;p15"/>
          <p:cNvSpPr/>
          <p:nvPr/>
        </p:nvSpPr>
        <p:spPr>
          <a:xfrm>
            <a:off x="13155805" y="6304887"/>
            <a:ext cx="1149000" cy="1098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88" name="Google Shape;88;p15"/>
          <p:cNvSpPr/>
          <p:nvPr/>
        </p:nvSpPr>
        <p:spPr>
          <a:xfrm>
            <a:off x="11995054" y="3685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1995054" y="1834271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1995054" y="333674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1995054" y="481173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1995054" y="62866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1995054" y="3685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1995054" y="1834271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1995054" y="333674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1995054" y="481173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1995054" y="62866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2110200" y="2993400"/>
            <a:ext cx="10410000" cy="17856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290650" y="3156894"/>
            <a:ext cx="10049100" cy="145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ANSWER KEY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13136393" y="1852362"/>
            <a:ext cx="1149000" cy="109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113" name="Google Shape;113;p18"/>
          <p:cNvSpPr/>
          <p:nvPr/>
        </p:nvSpPr>
        <p:spPr>
          <a:xfrm>
            <a:off x="13141180" y="3336112"/>
            <a:ext cx="1149000" cy="1098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114" name="Google Shape;114;p18"/>
          <p:cNvSpPr/>
          <p:nvPr/>
        </p:nvSpPr>
        <p:spPr>
          <a:xfrm>
            <a:off x="13146055" y="368187"/>
            <a:ext cx="1149000" cy="109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115" name="Google Shape;115;p18"/>
          <p:cNvSpPr/>
          <p:nvPr/>
        </p:nvSpPr>
        <p:spPr>
          <a:xfrm>
            <a:off x="13150930" y="4820287"/>
            <a:ext cx="1149000" cy="109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116" name="Google Shape;116;p18"/>
          <p:cNvSpPr/>
          <p:nvPr/>
        </p:nvSpPr>
        <p:spPr>
          <a:xfrm>
            <a:off x="13155805" y="6304887"/>
            <a:ext cx="1149000" cy="1098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endParaRPr b="1"/>
          </a:p>
        </p:txBody>
      </p:sp>
      <p:sp>
        <p:nvSpPr>
          <p:cNvPr id="117" name="Google Shape;117;p18"/>
          <p:cNvSpPr/>
          <p:nvPr/>
        </p:nvSpPr>
        <p:spPr>
          <a:xfrm>
            <a:off x="10846054" y="3867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0846054" y="1861771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0846054" y="333674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3136404" y="4820499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3136404" y="63048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10846054" y="3685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0846054" y="1852671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3144054" y="333674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3144054" y="481173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144054" y="6286696"/>
            <a:ext cx="1149000" cy="10989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