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96CBD6-0BBB-CD81-C8A6-6B425E3DFE80}" v="159" dt="2022-03-07T06:38:44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3"/>
  </p:normalViewPr>
  <p:slideViewPr>
    <p:cSldViewPr snapToGrid="0" snapToObjects="1">
      <p:cViewPr varScale="1">
        <p:scale>
          <a:sx n="108" d="100"/>
          <a:sy n="108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DAN Ellie [Narrogin Senior High School]" userId="S::ellie.sheridan@education.wa.edu.au::27b99e1c-805c-4f4d-b76c-e84354564903" providerId="AD" clId="Web-{EF96CBD6-0BBB-CD81-C8A6-6B425E3DFE80}"/>
    <pc:docChg chg="addSld delSld modSld">
      <pc:chgData name="SHERIDAN Ellie [Narrogin Senior High School]" userId="S::ellie.sheridan@education.wa.edu.au::27b99e1c-805c-4f4d-b76c-e84354564903" providerId="AD" clId="Web-{EF96CBD6-0BBB-CD81-C8A6-6B425E3DFE80}" dt="2022-03-07T06:38:44.689" v="153"/>
      <pc:docMkLst>
        <pc:docMk/>
      </pc:docMkLst>
      <pc:sldChg chg="modSp addAnim modAnim">
        <pc:chgData name="SHERIDAN Ellie [Narrogin Senior High School]" userId="S::ellie.sheridan@education.wa.edu.au::27b99e1c-805c-4f4d-b76c-e84354564903" providerId="AD" clId="Web-{EF96CBD6-0BBB-CD81-C8A6-6B425E3DFE80}" dt="2022-03-07T06:38:44.689" v="153"/>
        <pc:sldMkLst>
          <pc:docMk/>
          <pc:sldMk cId="872281625" sldId="258"/>
        </pc:sldMkLst>
        <pc:spChg chg="mod">
          <ac:chgData name="SHERIDAN Ellie [Narrogin Senior High School]" userId="S::ellie.sheridan@education.wa.edu.au::27b99e1c-805c-4f4d-b76c-e84354564903" providerId="AD" clId="Web-{EF96CBD6-0BBB-CD81-C8A6-6B425E3DFE80}" dt="2022-03-07T06:38:29.220" v="149" actId="20577"/>
          <ac:spMkLst>
            <pc:docMk/>
            <pc:sldMk cId="872281625" sldId="258"/>
            <ac:spMk id="6" creationId="{00000000-0000-0000-0000-000000000000}"/>
          </ac:spMkLst>
        </pc:spChg>
      </pc:sldChg>
      <pc:sldChg chg="del">
        <pc:chgData name="SHERIDAN Ellie [Narrogin Senior High School]" userId="S::ellie.sheridan@education.wa.edu.au::27b99e1c-805c-4f4d-b76c-e84354564903" providerId="AD" clId="Web-{EF96CBD6-0BBB-CD81-C8A6-6B425E3DFE80}" dt="2022-03-07T06:28:11.233" v="0"/>
        <pc:sldMkLst>
          <pc:docMk/>
          <pc:sldMk cId="1112545643" sldId="260"/>
        </pc:sldMkLst>
      </pc:sldChg>
      <pc:sldChg chg="addSp modSp new addAnim modAnim">
        <pc:chgData name="SHERIDAN Ellie [Narrogin Senior High School]" userId="S::ellie.sheridan@education.wa.edu.au::27b99e1c-805c-4f4d-b76c-e84354564903" providerId="AD" clId="Web-{EF96CBD6-0BBB-CD81-C8A6-6B425E3DFE80}" dt="2022-03-07T06:38:18.517" v="148" actId="14100"/>
        <pc:sldMkLst>
          <pc:docMk/>
          <pc:sldMk cId="1505109213" sldId="260"/>
        </pc:sldMkLst>
        <pc:spChg chg="mod">
          <ac:chgData name="SHERIDAN Ellie [Narrogin Senior High School]" userId="S::ellie.sheridan@education.wa.edu.au::27b99e1c-805c-4f4d-b76c-e84354564903" providerId="AD" clId="Web-{EF96CBD6-0BBB-CD81-C8A6-6B425E3DFE80}" dt="2022-03-07T06:34:36.495" v="15" actId="20577"/>
          <ac:spMkLst>
            <pc:docMk/>
            <pc:sldMk cId="1505109213" sldId="260"/>
            <ac:spMk id="2" creationId="{70A9EEBD-24BB-46E3-AE85-49961D3E36FE}"/>
          </ac:spMkLst>
        </pc:spChg>
        <pc:spChg chg="mod">
          <ac:chgData name="SHERIDAN Ellie [Narrogin Senior High School]" userId="S::ellie.sheridan@education.wa.edu.au::27b99e1c-805c-4f4d-b76c-e84354564903" providerId="AD" clId="Web-{EF96CBD6-0BBB-CD81-C8A6-6B425E3DFE80}" dt="2022-03-07T06:34:42.214" v="21" actId="20577"/>
          <ac:spMkLst>
            <pc:docMk/>
            <pc:sldMk cId="1505109213" sldId="260"/>
            <ac:spMk id="3" creationId="{0F6D9FD5-D303-48D2-B08B-9185FC96F925}"/>
          </ac:spMkLst>
        </pc:spChg>
        <pc:spChg chg="mod">
          <ac:chgData name="SHERIDAN Ellie [Narrogin Senior High School]" userId="S::ellie.sheridan@education.wa.edu.au::27b99e1c-805c-4f4d-b76c-e84354564903" providerId="AD" clId="Web-{EF96CBD6-0BBB-CD81-C8A6-6B425E3DFE80}" dt="2022-03-07T06:37:52.079" v="143" actId="20577"/>
          <ac:spMkLst>
            <pc:docMk/>
            <pc:sldMk cId="1505109213" sldId="260"/>
            <ac:spMk id="4" creationId="{5191FB01-4610-4FBF-B468-8E98EF27D7BE}"/>
          </ac:spMkLst>
        </pc:spChg>
        <pc:spChg chg="mod">
          <ac:chgData name="SHERIDAN Ellie [Narrogin Senior High School]" userId="S::ellie.sheridan@education.wa.edu.au::27b99e1c-805c-4f4d-b76c-e84354564903" providerId="AD" clId="Web-{EF96CBD6-0BBB-CD81-C8A6-6B425E3DFE80}" dt="2022-03-07T06:35:02.870" v="40" actId="20577"/>
          <ac:spMkLst>
            <pc:docMk/>
            <pc:sldMk cId="1505109213" sldId="260"/>
            <ac:spMk id="5" creationId="{E3D9F03C-BC8B-4BCF-B6AA-E75B1DD59E2D}"/>
          </ac:spMkLst>
        </pc:spChg>
        <pc:spChg chg="mod">
          <ac:chgData name="SHERIDAN Ellie [Narrogin Senior High School]" userId="S::ellie.sheridan@education.wa.edu.au::27b99e1c-805c-4f4d-b76c-e84354564903" providerId="AD" clId="Web-{EF96CBD6-0BBB-CD81-C8A6-6B425E3DFE80}" dt="2022-03-07T06:38:07.938" v="146" actId="14100"/>
          <ac:spMkLst>
            <pc:docMk/>
            <pc:sldMk cId="1505109213" sldId="260"/>
            <ac:spMk id="6" creationId="{14269891-7DEE-4466-819F-29152198493D}"/>
          </ac:spMkLst>
        </pc:spChg>
        <pc:picChg chg="add mod">
          <ac:chgData name="SHERIDAN Ellie [Narrogin Senior High School]" userId="S::ellie.sheridan@education.wa.edu.au::27b99e1c-805c-4f4d-b76c-e84354564903" providerId="AD" clId="Web-{EF96CBD6-0BBB-CD81-C8A6-6B425E3DFE80}" dt="2022-03-07T06:37:05.249" v="138" actId="1076"/>
          <ac:picMkLst>
            <pc:docMk/>
            <pc:sldMk cId="1505109213" sldId="260"/>
            <ac:picMk id="7" creationId="{52CABA65-D650-454C-BD74-75FB74F51210}"/>
          </ac:picMkLst>
        </pc:picChg>
        <pc:picChg chg="add mod">
          <ac:chgData name="SHERIDAN Ellie [Narrogin Senior High School]" userId="S::ellie.sheridan@education.wa.edu.au::27b99e1c-805c-4f4d-b76c-e84354564903" providerId="AD" clId="Web-{EF96CBD6-0BBB-CD81-C8A6-6B425E3DFE80}" dt="2022-03-07T06:38:18.517" v="148" actId="14100"/>
          <ac:picMkLst>
            <pc:docMk/>
            <pc:sldMk cId="1505109213" sldId="260"/>
            <ac:picMk id="8" creationId="{1F8C5E97-A2D7-421F-B824-6636D3904295}"/>
          </ac:picMkLst>
        </pc:picChg>
      </pc:sldChg>
      <pc:sldChg chg="new del">
        <pc:chgData name="SHERIDAN Ellie [Narrogin Senior High School]" userId="S::ellie.sheridan@education.wa.edu.au::27b99e1c-805c-4f4d-b76c-e84354564903" providerId="AD" clId="Web-{EF96CBD6-0BBB-CD81-C8A6-6B425E3DFE80}" dt="2022-03-07T06:34:17.150" v="2"/>
        <pc:sldMkLst>
          <pc:docMk/>
          <pc:sldMk cId="3465441071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354" y="505564"/>
            <a:ext cx="8919605" cy="2098226"/>
          </a:xfrm>
        </p:spPr>
        <p:txBody>
          <a:bodyPr/>
          <a:lstStyle/>
          <a:p>
            <a:r>
              <a:rPr lang="en-US" sz="9600" dirty="0">
                <a:latin typeface="HanziPen TC" charset="-120"/>
                <a:ea typeface="HanziPen TC" charset="-120"/>
                <a:cs typeface="HanziPen TC" charset="-120"/>
              </a:rPr>
              <a:t>Immigration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2608" y="2359491"/>
            <a:ext cx="6831673" cy="1086237"/>
          </a:xfrm>
        </p:spPr>
        <p:txBody>
          <a:bodyPr>
            <a:normAutofit fontScale="92500"/>
          </a:bodyPr>
          <a:lstStyle/>
          <a:p>
            <a:r>
              <a:rPr lang="en-US" sz="5400" dirty="0">
                <a:solidFill>
                  <a:srgbClr val="FF0000"/>
                </a:solidFill>
                <a:latin typeface="HanziPen TC" charset="-120"/>
                <a:ea typeface="HanziPen TC" charset="-120"/>
                <a:cs typeface="HanziPen TC" charset="-120"/>
              </a:rPr>
              <a:t>Push</a:t>
            </a:r>
            <a:r>
              <a:rPr lang="en-US" sz="5400" dirty="0">
                <a:latin typeface="HanziPen TC" charset="-120"/>
                <a:ea typeface="HanziPen TC" charset="-120"/>
                <a:cs typeface="HanziPen TC" charset="-120"/>
              </a:rPr>
              <a:t> and </a:t>
            </a:r>
            <a:r>
              <a:rPr lang="en-US" sz="5400" dirty="0">
                <a:solidFill>
                  <a:srgbClr val="7030A0"/>
                </a:solidFill>
                <a:latin typeface="HanziPen TC" charset="-120"/>
                <a:ea typeface="HanziPen TC" charset="-120"/>
                <a:cs typeface="HanziPen TC" charset="-120"/>
              </a:rPr>
              <a:t>Pull</a:t>
            </a:r>
            <a:r>
              <a:rPr lang="en-US" sz="5400" dirty="0">
                <a:latin typeface="HanziPen TC" charset="-120"/>
                <a:ea typeface="HanziPen TC" charset="-120"/>
                <a:cs typeface="HanziPen TC" charset="-120"/>
              </a:rPr>
              <a:t> Factors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608" y="3445728"/>
            <a:ext cx="6753912" cy="32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2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EEBD-24BB-46E3-AE85-49961D3E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Immigration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D9FD5-D303-48D2-B08B-9185FC96F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Internal Migration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1FB01-4610-4FBF-B468-8E98EF27D7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GB" sz="2400" dirty="0"/>
              <a:t>Human migration / Change of Residence within the same country.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9F03C-BC8B-4BCF-B6AA-E75B1DD59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International Migration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69891-7DEE-4466-819F-291521984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5089567" cy="25621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GB" sz="2400" dirty="0"/>
              <a:t>Human Migration / Change of Residence over national boundaries (to other countries)</a:t>
            </a:r>
          </a:p>
        </p:txBody>
      </p:sp>
      <p:pic>
        <p:nvPicPr>
          <p:cNvPr id="7" name="Picture 7" descr="A picture containing sky, toy, LEGO, different&#10;&#10;Description automatically generated">
            <a:extLst>
              <a:ext uri="{FF2B5EF4-FFF2-40B4-BE49-F238E27FC236}">
                <a16:creationId xmlns:a16="http://schemas.microsoft.com/office/drawing/2014/main" id="{52CABA65-D650-454C-BD74-75FB74F51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567" y="190077"/>
            <a:ext cx="4182533" cy="219159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1F8C5E97-A2D7-421F-B824-6636D3904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066" y="4538335"/>
            <a:ext cx="4722283" cy="22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0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0" y="2014538"/>
            <a:ext cx="10344150" cy="151447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entury Gothic" charset="0"/>
                <a:ea typeface="Century Gothic" charset="0"/>
                <a:cs typeface="Century Gothic" charset="0"/>
              </a:rPr>
              <a:t>People immigrate because of </a:t>
            </a:r>
            <a:r>
              <a:rPr lang="en-US" sz="3600" dirty="0">
                <a:solidFill>
                  <a:srgbClr val="FF0000"/>
                </a:solidFill>
                <a:latin typeface="Century Gothic" charset="0"/>
                <a:ea typeface="Century Gothic" charset="0"/>
                <a:cs typeface="Century Gothic" charset="0"/>
              </a:rPr>
              <a:t>push</a:t>
            </a:r>
            <a:r>
              <a:rPr lang="en-US" sz="3600" dirty="0">
                <a:latin typeface="Century Gothic" charset="0"/>
                <a:ea typeface="Century Gothic" charset="0"/>
                <a:cs typeface="Century Gothic" charset="0"/>
              </a:rPr>
              <a:t> and </a:t>
            </a:r>
            <a:r>
              <a:rPr lang="en-US" sz="3600" dirty="0">
                <a:solidFill>
                  <a:srgbClr val="7030A0"/>
                </a:solidFill>
                <a:latin typeface="Century Gothic" charset="0"/>
                <a:ea typeface="Century Gothic" charset="0"/>
                <a:cs typeface="Century Gothic" charset="0"/>
              </a:rPr>
              <a:t>pull</a:t>
            </a:r>
            <a:r>
              <a:rPr lang="en-US" sz="3600" dirty="0">
                <a:latin typeface="Century Gothic" charset="0"/>
                <a:ea typeface="Century Gothic" charset="0"/>
                <a:cs typeface="Century Gothic" charset="0"/>
              </a:rPr>
              <a:t> factors. </a:t>
            </a:r>
          </a:p>
          <a:p>
            <a:endParaRPr lang="en-US" sz="3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00163" y="785813"/>
            <a:ext cx="1045845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Why do people move 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55519"/>
          <a:stretch/>
        </p:blipFill>
        <p:spPr>
          <a:xfrm>
            <a:off x="1085850" y="3600450"/>
            <a:ext cx="1056408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8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37" y="690631"/>
            <a:ext cx="4986338" cy="1485900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rgbClr val="FF0000"/>
                </a:solidFill>
                <a:latin typeface="HanziPen TC" charset="-120"/>
                <a:ea typeface="HanziPen TC" charset="-120"/>
                <a:cs typeface="HanziPen TC" charset="-120"/>
              </a:rPr>
              <a:t>Push Factors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9404"/>
            <a:ext cx="4672013" cy="3581400"/>
          </a:xfrm>
        </p:spPr>
        <p:txBody>
          <a:bodyPr/>
          <a:lstStyle/>
          <a:p>
            <a:r>
              <a:rPr lang="en-US" sz="2800" dirty="0"/>
              <a:t>Factors that force a person to move out of their country </a:t>
            </a:r>
          </a:p>
          <a:p>
            <a:r>
              <a:rPr lang="en-US" sz="2800" dirty="0"/>
              <a:t>Emigration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445" t="44362" r="49236" b="13127"/>
          <a:stretch/>
        </p:blipFill>
        <p:spPr>
          <a:xfrm>
            <a:off x="1957387" y="4323654"/>
            <a:ext cx="2543176" cy="19179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43725" y="2302780"/>
            <a:ext cx="48291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800" dirty="0"/>
              <a:t>Factors that encourage a person to come to a new country 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/>
              <a:t>Immigration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943725" y="636098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rgbClr val="7030A0"/>
                </a:solidFill>
                <a:latin typeface="HanziPen TC" charset="-120"/>
                <a:ea typeface="HanziPen TC" charset="-120"/>
                <a:cs typeface="HanziPen TC" charset="-120"/>
              </a:rPr>
              <a:t>Pull Factors </a:t>
            </a:r>
            <a:endParaRPr lang="en-US" sz="7200" dirty="0">
              <a:solidFill>
                <a:srgbClr val="7030A0"/>
              </a:solidFill>
              <a:latin typeface="HanziPen TC" charset="-120"/>
              <a:ea typeface="HanziPen TC" charset="-120"/>
              <a:cs typeface="HanziPen TC" charset="-12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1646" t="43894" r="6211" b="20251"/>
          <a:stretch/>
        </p:blipFill>
        <p:spPr>
          <a:xfrm>
            <a:off x="7772401" y="4480226"/>
            <a:ext cx="2757487" cy="176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9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267" y="414337"/>
            <a:ext cx="7078748" cy="61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222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39</TotalTime>
  <Words>77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Century Gothic</vt:lpstr>
      <vt:lpstr>Franklin Gothic Book</vt:lpstr>
      <vt:lpstr>HanziPen TC</vt:lpstr>
      <vt:lpstr>Wingdings</vt:lpstr>
      <vt:lpstr>Crop</vt:lpstr>
      <vt:lpstr>Immigration</vt:lpstr>
      <vt:lpstr>Immigration</vt:lpstr>
      <vt:lpstr>PowerPoint Presentation</vt:lpstr>
      <vt:lpstr>Push Factors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Immigration</dc:title>
  <dc:creator>Dianne Holland</dc:creator>
  <cp:lastModifiedBy>SHERIDAN Ellie [Narrogin Senior High School]</cp:lastModifiedBy>
  <cp:revision>33</cp:revision>
  <dcterms:created xsi:type="dcterms:W3CDTF">2017-12-10T07:44:38Z</dcterms:created>
  <dcterms:modified xsi:type="dcterms:W3CDTF">2024-03-15T07:29:50Z</dcterms:modified>
</cp:coreProperties>
</file>