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086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3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01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117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87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566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353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71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74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45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01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158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2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2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73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21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FF66-48EE-470E-911B-AF8A15E0936F}" type="datetimeFigureOut">
              <a:rPr lang="en-NZ" smtClean="0"/>
              <a:t>25/08/2013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230DA7-6C48-4672-A753-1D6460885B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684" y="0"/>
            <a:ext cx="8436876" cy="1646302"/>
          </a:xfrm>
        </p:spPr>
        <p:txBody>
          <a:bodyPr/>
          <a:lstStyle/>
          <a:p>
            <a:r>
              <a:rPr lang="en-NZ" dirty="0" smtClean="0"/>
              <a:t>Push factors – Pull factors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" y="1845918"/>
            <a:ext cx="3742683" cy="4822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13" y="2575566"/>
            <a:ext cx="6143056" cy="40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sz="6000" dirty="0" smtClean="0"/>
              <a:t>Brainstorm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>
                <a:solidFill>
                  <a:srgbClr val="C00000"/>
                </a:solidFill>
              </a:rPr>
              <a:t>Why do people move?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30548"/>
              </p:ext>
            </p:extLst>
          </p:nvPr>
        </p:nvGraphicFramePr>
        <p:xfrm>
          <a:off x="677863" y="2160588"/>
          <a:ext cx="859631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3600" dirty="0" smtClean="0"/>
                        <a:t>Individuals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3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3600" dirty="0" smtClean="0"/>
                    </a:p>
                    <a:p>
                      <a:endParaRPr lang="en-NZ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600" dirty="0" smtClean="0"/>
                        <a:t>Families</a:t>
                      </a:r>
                      <a:endParaRPr lang="en-NZ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3600" dirty="0" smtClean="0"/>
                        <a:t>Communities</a:t>
                      </a:r>
                    </a:p>
                    <a:p>
                      <a:endParaRPr lang="en-NZ" sz="3600" dirty="0" smtClean="0"/>
                    </a:p>
                    <a:p>
                      <a:endParaRPr lang="en-NZ" sz="3600" dirty="0" smtClean="0"/>
                    </a:p>
                    <a:p>
                      <a:endParaRPr lang="en-NZ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3600" dirty="0" smtClean="0"/>
                        <a:t>People Groups</a:t>
                      </a:r>
                      <a:endParaRPr lang="en-NZ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0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69206"/>
          </a:xfrm>
        </p:spPr>
        <p:txBody>
          <a:bodyPr/>
          <a:lstStyle/>
          <a:p>
            <a:r>
              <a:rPr lang="en-NZ" dirty="0" smtClean="0"/>
              <a:t>Push factors: </a:t>
            </a:r>
            <a:br>
              <a:rPr lang="en-NZ" dirty="0" smtClean="0"/>
            </a:br>
            <a:r>
              <a:rPr lang="en-NZ" dirty="0" smtClean="0"/>
              <a:t>forces </a:t>
            </a:r>
            <a:r>
              <a:rPr lang="en-NZ" dirty="0"/>
              <a:t>which </a:t>
            </a:r>
            <a:r>
              <a:rPr lang="en-NZ" dirty="0" smtClean="0"/>
              <a:t>act </a:t>
            </a:r>
            <a:r>
              <a:rPr lang="en-NZ" dirty="0"/>
              <a:t>to drive people away from a place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2678806"/>
            <a:ext cx="8596668" cy="2370883"/>
          </a:xfrm>
        </p:spPr>
        <p:txBody>
          <a:bodyPr>
            <a:normAutofit/>
          </a:bodyPr>
          <a:lstStyle/>
          <a:p>
            <a:r>
              <a:rPr lang="en-NZ" sz="3600" dirty="0" smtClean="0"/>
              <a:t>Pull </a:t>
            </a:r>
            <a:r>
              <a:rPr lang="en-NZ" sz="3600" dirty="0"/>
              <a:t>factors: </a:t>
            </a:r>
            <a:br>
              <a:rPr lang="en-NZ" sz="3600" dirty="0"/>
            </a:br>
            <a:r>
              <a:rPr lang="en-NZ" sz="3600" dirty="0"/>
              <a:t>forces </a:t>
            </a:r>
            <a:r>
              <a:rPr lang="en-NZ" sz="3600" dirty="0" smtClean="0"/>
              <a:t>that draw people to </a:t>
            </a:r>
            <a:r>
              <a:rPr lang="en-NZ" sz="3600" dirty="0"/>
              <a:t>a new location.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203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547" y="598870"/>
            <a:ext cx="5434884" cy="6284889"/>
          </a:xfrm>
        </p:spPr>
        <p:txBody>
          <a:bodyPr>
            <a:normAutofit/>
          </a:bodyPr>
          <a:lstStyle/>
          <a:p>
            <a:pPr lvl="0"/>
            <a:r>
              <a:rPr lang="en-US" sz="2600" b="1" u="sng" dirty="0" smtClean="0"/>
              <a:t>Push </a:t>
            </a:r>
            <a:r>
              <a:rPr lang="en-US" sz="2600" b="1" u="sng" dirty="0"/>
              <a:t>factors </a:t>
            </a:r>
            <a:r>
              <a:rPr lang="en-US" sz="2600" dirty="0"/>
              <a:t>are those that encourage a migrant to leave his place of residence. A migrant is more likely to </a:t>
            </a:r>
            <a:r>
              <a:rPr lang="en-US" sz="2600" dirty="0" smtClean="0"/>
              <a:t>understand </a:t>
            </a:r>
            <a:r>
              <a:rPr lang="en-US" sz="2600" dirty="0"/>
              <a:t>push factors </a:t>
            </a:r>
            <a:r>
              <a:rPr lang="en-US" sz="2600" dirty="0" smtClean="0"/>
              <a:t>better than </a:t>
            </a:r>
            <a:r>
              <a:rPr lang="en-US" sz="2600" dirty="0"/>
              <a:t>pull factors, because he is more familiar with the place where he is living than the place that he is moving too. Push factors </a:t>
            </a:r>
            <a:r>
              <a:rPr lang="en-US" sz="2600" dirty="0" smtClean="0"/>
              <a:t>may include such things as </a:t>
            </a:r>
            <a:r>
              <a:rPr lang="en-US" sz="2600" dirty="0"/>
              <a:t>the cost of living, personal safety, environmental catastrophes or more minor issues such as weather and climate.</a:t>
            </a:r>
            <a:endParaRPr lang="en-NZ" sz="2600" dirty="0"/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434" y="573112"/>
            <a:ext cx="4984124" cy="6284888"/>
          </a:xfrm>
        </p:spPr>
        <p:txBody>
          <a:bodyPr/>
          <a:lstStyle/>
          <a:p>
            <a:pPr lvl="0"/>
            <a:r>
              <a:rPr lang="en-US" sz="2600" b="1" u="sng" dirty="0"/>
              <a:t>Pull factors </a:t>
            </a:r>
            <a:r>
              <a:rPr lang="en-US" sz="2600" dirty="0"/>
              <a:t>are those that attract a migrant to a </a:t>
            </a:r>
            <a:r>
              <a:rPr lang="en-US" sz="2600" dirty="0" smtClean="0"/>
              <a:t>country. Often these are the </a:t>
            </a:r>
            <a:r>
              <a:rPr lang="en-US" sz="2600" dirty="0"/>
              <a:t>migrant's </a:t>
            </a:r>
            <a:r>
              <a:rPr lang="en-US" sz="2600" u="sng" dirty="0"/>
              <a:t>perceptions</a:t>
            </a:r>
            <a:r>
              <a:rPr lang="en-US" sz="2600" dirty="0"/>
              <a:t> of the physical, economic, social and political conditions of the country </a:t>
            </a:r>
            <a:r>
              <a:rPr lang="en-US" sz="2600" dirty="0" smtClean="0"/>
              <a:t>he </a:t>
            </a:r>
            <a:r>
              <a:rPr lang="en-US" sz="2600" dirty="0"/>
              <a:t>plans to move to. </a:t>
            </a:r>
            <a:r>
              <a:rPr lang="en-US" sz="2600" dirty="0" smtClean="0"/>
              <a:t>Often these </a:t>
            </a:r>
            <a:r>
              <a:rPr lang="en-US" sz="2600" dirty="0"/>
              <a:t>perceptions </a:t>
            </a:r>
            <a:r>
              <a:rPr lang="en-US" sz="2600" dirty="0" smtClean="0"/>
              <a:t>are based </a:t>
            </a:r>
            <a:r>
              <a:rPr lang="en-US" sz="2600" dirty="0"/>
              <a:t>on what the migrant may have heard or read, rather than on what he has </a:t>
            </a:r>
            <a:r>
              <a:rPr lang="en-US" sz="2600" dirty="0" smtClean="0"/>
              <a:t>experienced.  Sometimes these perceptions can be overly positive or incorrect</a:t>
            </a:r>
            <a:r>
              <a:rPr lang="en-US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08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60114"/>
          </a:xfrm>
        </p:spPr>
        <p:txBody>
          <a:bodyPr>
            <a:normAutofit/>
          </a:bodyPr>
          <a:lstStyle/>
          <a:p>
            <a:r>
              <a:rPr lang="en-NZ" b="1" u="sng" dirty="0" smtClean="0"/>
              <a:t>Example</a:t>
            </a:r>
            <a:r>
              <a:rPr lang="en-NZ" dirty="0" smtClean="0"/>
              <a:t>: </a:t>
            </a:r>
            <a:r>
              <a:rPr lang="en-NZ" sz="2800" dirty="0" smtClean="0"/>
              <a:t>A young person has moved from a remote, rural area into the city. List possible push factors and pull factors.</a:t>
            </a:r>
            <a:endParaRPr lang="en-NZ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045" y="2168582"/>
            <a:ext cx="4185623" cy="576262"/>
          </a:xfrm>
        </p:spPr>
        <p:txBody>
          <a:bodyPr/>
          <a:lstStyle/>
          <a:p>
            <a:r>
              <a:rPr lang="en-NZ" sz="3200" b="1" dirty="0" smtClean="0"/>
              <a:t>Push factors</a:t>
            </a:r>
            <a:endParaRPr lang="en-NZ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547" y="2744845"/>
            <a:ext cx="4706822" cy="3681714"/>
          </a:xfrm>
        </p:spPr>
        <p:txBody>
          <a:bodyPr>
            <a:noAutofit/>
          </a:bodyPr>
          <a:lstStyle/>
          <a:p>
            <a:r>
              <a:rPr lang="en-NZ" sz="2400" dirty="0" smtClean="0"/>
              <a:t>Limited job opportunities</a:t>
            </a:r>
          </a:p>
          <a:p>
            <a:r>
              <a:rPr lang="en-NZ" sz="2400" dirty="0" smtClean="0"/>
              <a:t>Limited educational opportunities</a:t>
            </a:r>
          </a:p>
          <a:p>
            <a:r>
              <a:rPr lang="en-NZ" sz="2400" dirty="0" smtClean="0"/>
              <a:t>Boring social life</a:t>
            </a:r>
          </a:p>
          <a:p>
            <a:r>
              <a:rPr lang="en-NZ" sz="2400" dirty="0" smtClean="0"/>
              <a:t>Extensive travelling distances</a:t>
            </a:r>
          </a:p>
          <a:p>
            <a:r>
              <a:rPr lang="en-NZ" sz="2400" dirty="0" smtClean="0"/>
              <a:t>No broadband / cell phone coverage</a:t>
            </a:r>
          </a:p>
          <a:p>
            <a:r>
              <a:rPr lang="en-NZ" sz="2400" dirty="0" smtClean="0"/>
              <a:t>Everyone knows everyone else</a:t>
            </a:r>
            <a:endParaRPr lang="en-NZ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026" y="2168582"/>
            <a:ext cx="4185618" cy="576262"/>
          </a:xfrm>
        </p:spPr>
        <p:txBody>
          <a:bodyPr/>
          <a:lstStyle/>
          <a:p>
            <a:r>
              <a:rPr lang="en-NZ" sz="3200" b="1" dirty="0" smtClean="0"/>
              <a:t>Pull factors</a:t>
            </a:r>
            <a:endParaRPr lang="en-NZ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44845"/>
            <a:ext cx="4185617" cy="3797624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More jobs</a:t>
            </a:r>
          </a:p>
          <a:p>
            <a:r>
              <a:rPr lang="en-NZ" sz="2400" dirty="0" smtClean="0"/>
              <a:t>More </a:t>
            </a:r>
            <a:r>
              <a:rPr lang="en-NZ" sz="2400" smtClean="0"/>
              <a:t>educational opportunities</a:t>
            </a:r>
            <a:endParaRPr lang="en-NZ" sz="2400" dirty="0" smtClean="0"/>
          </a:p>
          <a:p>
            <a:r>
              <a:rPr lang="en-NZ" sz="2400" dirty="0" smtClean="0"/>
              <a:t>More freedom</a:t>
            </a:r>
          </a:p>
          <a:p>
            <a:r>
              <a:rPr lang="en-NZ" sz="2400" dirty="0" smtClean="0"/>
              <a:t>Better shopping</a:t>
            </a:r>
          </a:p>
          <a:p>
            <a:r>
              <a:rPr lang="en-NZ" sz="2400" dirty="0" smtClean="0"/>
              <a:t>Exciting social life</a:t>
            </a:r>
          </a:p>
          <a:p>
            <a:r>
              <a:rPr lang="en-NZ" sz="2400" dirty="0" smtClean="0"/>
              <a:t>Bright lights – fast food</a:t>
            </a:r>
          </a:p>
          <a:p>
            <a:r>
              <a:rPr lang="en-NZ" sz="2400" dirty="0" smtClean="0"/>
              <a:t>Better public facilities</a:t>
            </a:r>
          </a:p>
          <a:p>
            <a:endParaRPr lang="en-NZ" sz="2400" dirty="0" smtClean="0"/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38297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235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Push factors – Pull factors</vt:lpstr>
      <vt:lpstr>Brainstorm Why do people move?</vt:lpstr>
      <vt:lpstr>Push factors:  forces which act to drive people away from a place </vt:lpstr>
      <vt:lpstr>PowerPoint Presentation</vt:lpstr>
      <vt:lpstr>Example: A young person has moved from a remote, rural area into the city. List possible push factors and pull factors.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factors – Pull factors</dc:title>
  <dc:creator>Vickie Holland</dc:creator>
  <cp:lastModifiedBy>Vickie Holland</cp:lastModifiedBy>
  <cp:revision>7</cp:revision>
  <dcterms:created xsi:type="dcterms:W3CDTF">2013-08-25T04:53:35Z</dcterms:created>
  <dcterms:modified xsi:type="dcterms:W3CDTF">2013-08-25T05:51:14Z</dcterms:modified>
</cp:coreProperties>
</file>